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0"/>
  </p:notesMasterIdLst>
  <p:sldIdLst>
    <p:sldId id="256" r:id="rId2"/>
    <p:sldId id="258" r:id="rId3"/>
    <p:sldId id="260" r:id="rId4"/>
    <p:sldId id="379" r:id="rId5"/>
    <p:sldId id="328" r:id="rId6"/>
    <p:sldId id="332" r:id="rId7"/>
    <p:sldId id="334" r:id="rId8"/>
    <p:sldId id="335" r:id="rId9"/>
    <p:sldId id="338" r:id="rId10"/>
    <p:sldId id="337" r:id="rId11"/>
    <p:sldId id="341" r:id="rId12"/>
    <p:sldId id="380" r:id="rId13"/>
    <p:sldId id="381" r:id="rId14"/>
    <p:sldId id="342" r:id="rId15"/>
    <p:sldId id="344" r:id="rId16"/>
    <p:sldId id="382" r:id="rId17"/>
    <p:sldId id="383" r:id="rId18"/>
    <p:sldId id="345" r:id="rId19"/>
    <p:sldId id="346" r:id="rId20"/>
    <p:sldId id="347" r:id="rId21"/>
    <p:sldId id="349" r:id="rId22"/>
    <p:sldId id="350" r:id="rId23"/>
    <p:sldId id="372" r:id="rId24"/>
    <p:sldId id="385" r:id="rId25"/>
    <p:sldId id="387" r:id="rId26"/>
    <p:sldId id="388" r:id="rId27"/>
    <p:sldId id="389" r:id="rId28"/>
    <p:sldId id="374" r:id="rId29"/>
    <p:sldId id="373" r:id="rId30"/>
    <p:sldId id="390" r:id="rId31"/>
    <p:sldId id="392" r:id="rId32"/>
    <p:sldId id="391" r:id="rId33"/>
    <p:sldId id="375" r:id="rId34"/>
    <p:sldId id="377" r:id="rId35"/>
    <p:sldId id="371" r:id="rId36"/>
    <p:sldId id="378" r:id="rId37"/>
    <p:sldId id="393" r:id="rId38"/>
    <p:sldId id="271" r:id="rId39"/>
  </p:sldIdLst>
  <p:sldSz cx="9144000" cy="5143500" type="screen16x9"/>
  <p:notesSz cx="6858000" cy="9144000"/>
  <p:embeddedFontLst>
    <p:embeddedFont>
      <p:font typeface="Arimo Medium" panose="020B0604020202020204" charset="0"/>
      <p:regular r:id="rId41"/>
      <p:bold r:id="rId42"/>
      <p:italic r:id="rId43"/>
      <p:boldItalic r:id="rId44"/>
    </p:embeddedFont>
    <p:embeddedFont>
      <p:font typeface="Audiowide" panose="020B0604020202020204" charset="0"/>
      <p:regular r:id="rId45"/>
    </p:embeddedFon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Prompt SemiBold" panose="00000700000000000000" pitchFamily="2" charset="-34"/>
      <p:regular r:id="rId58"/>
      <p:bold r:id="rId59"/>
      <p:italic r:id="rId60"/>
      <p:boldItalic r:id="rId61"/>
    </p:embeddedFont>
    <p:embeddedFont>
      <p:font typeface="Space Grotesk Medium" panose="020B060402020202020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FDA336-C7AD-4492-A1EB-8911A46748C8}">
  <a:tblStyle styleId="{4DFDA336-C7AD-4492-A1EB-8911A46748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Yogi Ilham" userId="e3afc01238cae7bd" providerId="LiveId" clId="{CF090B1F-E7BE-4248-A3BF-EF450E92AD47}"/>
    <pc:docChg chg="custSel modSld">
      <pc:chgData name="Muhammad Yogi Ilham" userId="e3afc01238cae7bd" providerId="LiveId" clId="{CF090B1F-E7BE-4248-A3BF-EF450E92AD47}" dt="2023-04-04T10:55:54.318" v="0" actId="478"/>
      <pc:docMkLst>
        <pc:docMk/>
      </pc:docMkLst>
      <pc:sldChg chg="delSp mod">
        <pc:chgData name="Muhammad Yogi Ilham" userId="e3afc01238cae7bd" providerId="LiveId" clId="{CF090B1F-E7BE-4248-A3BF-EF450E92AD47}" dt="2023-04-04T10:55:54.318" v="0" actId="478"/>
        <pc:sldMkLst>
          <pc:docMk/>
          <pc:sldMk cId="3022536273" sldId="373"/>
        </pc:sldMkLst>
        <pc:spChg chg="del">
          <ac:chgData name="Muhammad Yogi Ilham" userId="e3afc01238cae7bd" providerId="LiveId" clId="{CF090B1F-E7BE-4248-A3BF-EF450E92AD47}" dt="2023-04-04T10:55:54.318" v="0" actId="478"/>
          <ac:spMkLst>
            <pc:docMk/>
            <pc:sldMk cId="3022536273" sldId="373"/>
            <ac:spMk id="7" creationId="{B3E38720-8214-6BC4-12A8-4DC3F7CD77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Google Shape;4913;g2064be3f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4" name="Google Shape;4914;g2064be3f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Yang </a:t>
            </a:r>
            <a:r>
              <a:rPr lang="en-US" dirty="0" err="1"/>
              <a:t>diutamakan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grafiknya</a:t>
            </a:r>
            <a:r>
              <a:rPr lang="en-US" dirty="0"/>
              <a:t>, </a:t>
            </a:r>
            <a:r>
              <a:rPr lang="en-US" dirty="0" err="1"/>
              <a:t>pecah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,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detail per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34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Tunjukkan</a:t>
            </a:r>
            <a:r>
              <a:rPr lang="en-US" dirty="0"/>
              <a:t> </a:t>
            </a:r>
            <a:r>
              <a:rPr lang="en-US" dirty="0" err="1"/>
              <a:t>barplot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28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94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48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190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2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59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02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65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20728c00ea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20728c00ea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590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g127b6822b1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3" name="Google Shape;5053;g127b6822b1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Google Shape;6666;g20728c00ea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7" name="Google Shape;6667;g20728c00ea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6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g20728c00ea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8" name="Google Shape;5658;g20728c00ea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652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Google Shape;6666;g20728c00ea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7" name="Google Shape;6667;g20728c00ea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280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" name="Google Shape;7577;g20728c00eaa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8" name="Google Shape;7578;g20728c00eaa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66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11aeaaf00e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11aeaaf00e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stakeholder, data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, role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apa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422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9" name="Google Shape;5699;g20728c00ea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0" name="Google Shape;5700;g20728c00ea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96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g20728c00ea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8" name="Google Shape;5658;g20728c00ea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10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g20728c00ea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1" name="Google Shape;5741;g20728c00ea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47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g20728c00e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7" name="Google Shape;5767;g20728c00e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566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Google Shape;6666;g20728c00ea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7" name="Google Shape;6667;g20728c00ea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7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127b6822b14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0" name="Google Shape;5260;g127b6822b14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g20728c00ea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1" name="Google Shape;5741;g20728c00ea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667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g20728c00ea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1" name="Google Shape;5741;g20728c00ea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06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Google Shape;6666;g20728c00eaa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7" name="Google Shape;6667;g20728c00eaa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913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g20728c00e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7" name="Google Shape;5767;g20728c00e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Perhitungannya</a:t>
            </a:r>
            <a:r>
              <a:rPr lang="en-US" dirty="0"/>
              <a:t> </a:t>
            </a:r>
            <a:r>
              <a:rPr lang="en-US" dirty="0" err="1"/>
              <a:t>diperjelas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13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g20728c00ea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7" name="Google Shape;5767;g20728c00ea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789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9" name="Google Shape;6719;g20728c00ea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0" name="Google Shape;6720;g20728c00ea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54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g20728c00e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0" name="Google Shape;5630;g20728c00ea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43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g20728c00ea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8" name="Google Shape;5658;g20728c00ea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550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g20728c00ea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Google Shape;5796;g20728c00ea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g20728c00e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0" name="Google Shape;5630;g20728c00ea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18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11aeaaf00e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11aeaaf00e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stakeholder, data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, role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apa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24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11aeaaf00e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11aeaaf00e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8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11aeaaf00e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11aeaaf00e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971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g20728c00ea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1" name="Google Shape;5741;g20728c00ea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31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4" name="Google Shape;6134;g20728c00ea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5" name="Google Shape;6135;g20728c00eaa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95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10" name="Google Shape;10;p2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"/>
          <p:cNvSpPr txBox="1">
            <a:spLocks noGrp="1"/>
          </p:cNvSpPr>
          <p:nvPr>
            <p:ph type="ctrTitle"/>
          </p:nvPr>
        </p:nvSpPr>
        <p:spPr>
          <a:xfrm>
            <a:off x="4147575" y="1591975"/>
            <a:ext cx="4263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" name="Google Shape;184;p2"/>
          <p:cNvSpPr txBox="1">
            <a:spLocks noGrp="1"/>
          </p:cNvSpPr>
          <p:nvPr>
            <p:ph type="subTitle" idx="1"/>
          </p:nvPr>
        </p:nvSpPr>
        <p:spPr>
          <a:xfrm>
            <a:off x="4147575" y="3062853"/>
            <a:ext cx="4263900" cy="446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0" name="Google Shape;1990;p18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1991" name="Google Shape;1991;p18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4" name="Google Shape;1994;p18"/>
          <p:cNvSpPr txBox="1">
            <a:spLocks noGrp="1"/>
          </p:cNvSpPr>
          <p:nvPr>
            <p:ph type="title"/>
          </p:nvPr>
        </p:nvSpPr>
        <p:spPr>
          <a:xfrm>
            <a:off x="4572000" y="1851775"/>
            <a:ext cx="3839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5" name="Google Shape;1995;p18"/>
          <p:cNvSpPr txBox="1">
            <a:spLocks noGrp="1"/>
          </p:cNvSpPr>
          <p:nvPr>
            <p:ph type="title" idx="2" hasCustomPrompt="1"/>
          </p:nvPr>
        </p:nvSpPr>
        <p:spPr>
          <a:xfrm>
            <a:off x="5783627" y="1086400"/>
            <a:ext cx="14160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8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6" name="Google Shape;1996;p18"/>
          <p:cNvSpPr txBox="1">
            <a:spLocks noGrp="1"/>
          </p:cNvSpPr>
          <p:nvPr>
            <p:ph type="subTitle" idx="1"/>
          </p:nvPr>
        </p:nvSpPr>
        <p:spPr>
          <a:xfrm>
            <a:off x="4909150" y="3400675"/>
            <a:ext cx="3165300" cy="65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97" name="Google Shape;1997;p18"/>
          <p:cNvGrpSpPr/>
          <p:nvPr/>
        </p:nvGrpSpPr>
        <p:grpSpPr>
          <a:xfrm>
            <a:off x="8535999" y="218121"/>
            <a:ext cx="1428874" cy="3702303"/>
            <a:chOff x="2369475" y="2506775"/>
            <a:chExt cx="396700" cy="1027875"/>
          </a:xfrm>
        </p:grpSpPr>
        <p:sp>
          <p:nvSpPr>
            <p:cNvPr id="1998" name="Google Shape;1998;p18"/>
            <p:cNvSpPr/>
            <p:nvPr/>
          </p:nvSpPr>
          <p:spPr>
            <a:xfrm>
              <a:off x="2471150" y="2506925"/>
              <a:ext cx="23000" cy="15650"/>
            </a:xfrm>
            <a:custGeom>
              <a:avLst/>
              <a:gdLst/>
              <a:ahLst/>
              <a:cxnLst/>
              <a:rect l="l" t="t" r="r" b="b"/>
              <a:pathLst>
                <a:path w="920" h="626" extrusionOk="0">
                  <a:moveTo>
                    <a:pt x="0" y="0"/>
                  </a:moveTo>
                  <a:cubicBezTo>
                    <a:pt x="72" y="44"/>
                    <a:pt x="138" y="91"/>
                    <a:pt x="210" y="138"/>
                  </a:cubicBezTo>
                  <a:lnTo>
                    <a:pt x="779" y="138"/>
                  </a:lnTo>
                  <a:lnTo>
                    <a:pt x="779" y="529"/>
                  </a:lnTo>
                  <a:cubicBezTo>
                    <a:pt x="822" y="560"/>
                    <a:pt x="869" y="594"/>
                    <a:pt x="916" y="625"/>
                  </a:cubicBezTo>
                  <a:lnTo>
                    <a:pt x="919" y="622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2369475" y="2506925"/>
              <a:ext cx="124600" cy="250175"/>
            </a:xfrm>
            <a:custGeom>
              <a:avLst/>
              <a:gdLst/>
              <a:ahLst/>
              <a:cxnLst/>
              <a:rect l="l" t="t" r="r" b="b"/>
              <a:pathLst>
                <a:path w="4984" h="10007" extrusionOk="0">
                  <a:moveTo>
                    <a:pt x="1" y="0"/>
                  </a:moveTo>
                  <a:lnTo>
                    <a:pt x="1" y="10006"/>
                  </a:lnTo>
                  <a:lnTo>
                    <a:pt x="4983" y="10006"/>
                  </a:lnTo>
                  <a:lnTo>
                    <a:pt x="4983" y="9937"/>
                  </a:lnTo>
                  <a:lnTo>
                    <a:pt x="4983" y="610"/>
                  </a:lnTo>
                  <a:cubicBezTo>
                    <a:pt x="4936" y="579"/>
                    <a:pt x="4893" y="547"/>
                    <a:pt x="4846" y="516"/>
                  </a:cubicBezTo>
                  <a:lnTo>
                    <a:pt x="4846" y="9872"/>
                  </a:lnTo>
                  <a:lnTo>
                    <a:pt x="141" y="9872"/>
                  </a:lnTo>
                  <a:lnTo>
                    <a:pt x="141" y="138"/>
                  </a:lnTo>
                  <a:lnTo>
                    <a:pt x="4302" y="138"/>
                  </a:lnTo>
                  <a:cubicBezTo>
                    <a:pt x="4236" y="91"/>
                    <a:pt x="4171" y="47"/>
                    <a:pt x="4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2505525" y="2506775"/>
              <a:ext cx="124600" cy="132950"/>
            </a:xfrm>
            <a:custGeom>
              <a:avLst/>
              <a:gdLst/>
              <a:ahLst/>
              <a:cxnLst/>
              <a:rect l="l" t="t" r="r" b="b"/>
              <a:pathLst>
                <a:path w="4984" h="5318" extrusionOk="0">
                  <a:moveTo>
                    <a:pt x="1" y="0"/>
                  </a:moveTo>
                  <a:lnTo>
                    <a:pt x="1" y="938"/>
                  </a:lnTo>
                  <a:cubicBezTo>
                    <a:pt x="45" y="969"/>
                    <a:pt x="91" y="1003"/>
                    <a:pt x="138" y="1035"/>
                  </a:cubicBezTo>
                  <a:lnTo>
                    <a:pt x="138" y="141"/>
                  </a:lnTo>
                  <a:lnTo>
                    <a:pt x="4843" y="141"/>
                  </a:lnTo>
                  <a:lnTo>
                    <a:pt x="4843" y="5180"/>
                  </a:lnTo>
                  <a:cubicBezTo>
                    <a:pt x="4890" y="5226"/>
                    <a:pt x="4933" y="5270"/>
                    <a:pt x="4977" y="5317"/>
                  </a:cubicBezTo>
                  <a:lnTo>
                    <a:pt x="4983" y="5301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2505525" y="2530375"/>
              <a:ext cx="124525" cy="226725"/>
            </a:xfrm>
            <a:custGeom>
              <a:avLst/>
              <a:gdLst/>
              <a:ahLst/>
              <a:cxnLst/>
              <a:rect l="l" t="t" r="r" b="b"/>
              <a:pathLst>
                <a:path w="4981" h="9069" extrusionOk="0">
                  <a:moveTo>
                    <a:pt x="1" y="0"/>
                  </a:moveTo>
                  <a:lnTo>
                    <a:pt x="1" y="9068"/>
                  </a:lnTo>
                  <a:lnTo>
                    <a:pt x="4980" y="9068"/>
                  </a:lnTo>
                  <a:lnTo>
                    <a:pt x="4980" y="8996"/>
                  </a:lnTo>
                  <a:lnTo>
                    <a:pt x="4980" y="4376"/>
                  </a:lnTo>
                  <a:lnTo>
                    <a:pt x="4843" y="4239"/>
                  </a:lnTo>
                  <a:lnTo>
                    <a:pt x="4843" y="8934"/>
                  </a:lnTo>
                  <a:lnTo>
                    <a:pt x="138" y="8934"/>
                  </a:lnTo>
                  <a:lnTo>
                    <a:pt x="138" y="97"/>
                  </a:lnTo>
                  <a:cubicBezTo>
                    <a:pt x="85" y="63"/>
                    <a:pt x="41" y="3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2641650" y="2506925"/>
              <a:ext cx="124525" cy="250175"/>
            </a:xfrm>
            <a:custGeom>
              <a:avLst/>
              <a:gdLst/>
              <a:ahLst/>
              <a:cxnLst/>
              <a:rect l="l" t="t" r="r" b="b"/>
              <a:pathLst>
                <a:path w="4981" h="10007" extrusionOk="0">
                  <a:moveTo>
                    <a:pt x="1" y="0"/>
                  </a:moveTo>
                  <a:lnTo>
                    <a:pt x="1" y="5802"/>
                  </a:lnTo>
                  <a:cubicBezTo>
                    <a:pt x="48" y="5855"/>
                    <a:pt x="88" y="5902"/>
                    <a:pt x="135" y="5949"/>
                  </a:cubicBezTo>
                  <a:lnTo>
                    <a:pt x="135" y="138"/>
                  </a:lnTo>
                  <a:lnTo>
                    <a:pt x="4840" y="138"/>
                  </a:lnTo>
                  <a:lnTo>
                    <a:pt x="4840" y="9872"/>
                  </a:lnTo>
                  <a:lnTo>
                    <a:pt x="3302" y="9872"/>
                  </a:lnTo>
                  <a:cubicBezTo>
                    <a:pt x="3333" y="9919"/>
                    <a:pt x="3367" y="9959"/>
                    <a:pt x="3399" y="10006"/>
                  </a:cubicBezTo>
                  <a:lnTo>
                    <a:pt x="4980" y="10006"/>
                  </a:lnTo>
                  <a:lnTo>
                    <a:pt x="4980" y="9925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2641500" y="2652125"/>
              <a:ext cx="85050" cy="104975"/>
            </a:xfrm>
            <a:custGeom>
              <a:avLst/>
              <a:gdLst/>
              <a:ahLst/>
              <a:cxnLst/>
              <a:rect l="l" t="t" r="r" b="b"/>
              <a:pathLst>
                <a:path w="3402" h="4199" extrusionOk="0">
                  <a:moveTo>
                    <a:pt x="1" y="0"/>
                  </a:moveTo>
                  <a:lnTo>
                    <a:pt x="1" y="4198"/>
                  </a:lnTo>
                  <a:lnTo>
                    <a:pt x="3398" y="4198"/>
                  </a:lnTo>
                  <a:lnTo>
                    <a:pt x="3402" y="4195"/>
                  </a:lnTo>
                  <a:lnTo>
                    <a:pt x="3308" y="4067"/>
                  </a:lnTo>
                  <a:lnTo>
                    <a:pt x="138" y="4067"/>
                  </a:lnTo>
                  <a:lnTo>
                    <a:pt x="138" y="144"/>
                  </a:lnTo>
                  <a:cubicBezTo>
                    <a:pt x="85" y="94"/>
                    <a:pt x="41" y="4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236947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6" y="138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250552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3" y="138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2733325" y="2766275"/>
              <a:ext cx="32850" cy="50125"/>
            </a:xfrm>
            <a:custGeom>
              <a:avLst/>
              <a:gdLst/>
              <a:ahLst/>
              <a:cxnLst/>
              <a:rect l="l" t="t" r="r" b="b"/>
              <a:pathLst>
                <a:path w="1314" h="2005" extrusionOk="0">
                  <a:moveTo>
                    <a:pt x="1" y="1"/>
                  </a:moveTo>
                  <a:cubicBezTo>
                    <a:pt x="29" y="48"/>
                    <a:pt x="60" y="92"/>
                    <a:pt x="91" y="138"/>
                  </a:cubicBezTo>
                  <a:lnTo>
                    <a:pt x="1173" y="138"/>
                  </a:lnTo>
                  <a:lnTo>
                    <a:pt x="1173" y="1786"/>
                  </a:lnTo>
                  <a:cubicBezTo>
                    <a:pt x="1217" y="1861"/>
                    <a:pt x="1260" y="1930"/>
                    <a:pt x="1304" y="2005"/>
                  </a:cubicBezTo>
                  <a:lnTo>
                    <a:pt x="1313" y="1998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2641500" y="2766275"/>
              <a:ext cx="124525" cy="249625"/>
            </a:xfrm>
            <a:custGeom>
              <a:avLst/>
              <a:gdLst/>
              <a:ahLst/>
              <a:cxnLst/>
              <a:rect l="l" t="t" r="r" b="b"/>
              <a:pathLst>
                <a:path w="4981" h="9985" extrusionOk="0">
                  <a:moveTo>
                    <a:pt x="1" y="1"/>
                  </a:moveTo>
                  <a:lnTo>
                    <a:pt x="1" y="9985"/>
                  </a:lnTo>
                  <a:lnTo>
                    <a:pt x="4980" y="9985"/>
                  </a:lnTo>
                  <a:lnTo>
                    <a:pt x="4980" y="9938"/>
                  </a:lnTo>
                  <a:lnTo>
                    <a:pt x="4980" y="2014"/>
                  </a:lnTo>
                  <a:cubicBezTo>
                    <a:pt x="4936" y="1939"/>
                    <a:pt x="4890" y="1867"/>
                    <a:pt x="4843" y="1795"/>
                  </a:cubicBez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lnTo>
                    <a:pt x="3764" y="138"/>
                  </a:lnTo>
                  <a:cubicBezTo>
                    <a:pt x="3736" y="92"/>
                    <a:pt x="3705" y="48"/>
                    <a:pt x="3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236947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35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250552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2641500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236947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13"/>
                  </a:moveTo>
                  <a:lnTo>
                    <a:pt x="4846" y="9847"/>
                  </a:lnTo>
                  <a:lnTo>
                    <a:pt x="141" y="9847"/>
                  </a:lnTo>
                  <a:lnTo>
                    <a:pt x="141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250552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13"/>
                  </a:moveTo>
                  <a:lnTo>
                    <a:pt x="4843" y="9847"/>
                  </a:lnTo>
                  <a:lnTo>
                    <a:pt x="138" y="9847"/>
                  </a:lnTo>
                  <a:lnTo>
                    <a:pt x="138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2641500" y="32849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18"/>
          <p:cNvGrpSpPr/>
          <p:nvPr/>
        </p:nvGrpSpPr>
        <p:grpSpPr>
          <a:xfrm>
            <a:off x="126224" y="138753"/>
            <a:ext cx="1212964" cy="1230905"/>
            <a:chOff x="4160036" y="809653"/>
            <a:chExt cx="1212964" cy="1230905"/>
          </a:xfrm>
        </p:grpSpPr>
        <p:sp>
          <p:nvSpPr>
            <p:cNvPr id="2015" name="Google Shape;2015;p18"/>
            <p:cNvSpPr/>
            <p:nvPr/>
          </p:nvSpPr>
          <p:spPr>
            <a:xfrm>
              <a:off x="4160036" y="809653"/>
              <a:ext cx="1212964" cy="984232"/>
            </a:xfrm>
            <a:custGeom>
              <a:avLst/>
              <a:gdLst/>
              <a:ahLst/>
              <a:cxnLst/>
              <a:rect l="l" t="t" r="r" b="b"/>
              <a:pathLst>
                <a:path w="18184" h="14755" extrusionOk="0">
                  <a:moveTo>
                    <a:pt x="50" y="1"/>
                  </a:moveTo>
                  <a:cubicBezTo>
                    <a:pt x="38" y="1"/>
                    <a:pt x="22" y="7"/>
                    <a:pt x="16" y="17"/>
                  </a:cubicBezTo>
                  <a:cubicBezTo>
                    <a:pt x="3" y="23"/>
                    <a:pt x="0" y="35"/>
                    <a:pt x="0" y="51"/>
                  </a:cubicBezTo>
                  <a:lnTo>
                    <a:pt x="0" y="2151"/>
                  </a:lnTo>
                  <a:cubicBezTo>
                    <a:pt x="31" y="2167"/>
                    <a:pt x="66" y="2183"/>
                    <a:pt x="97" y="2198"/>
                  </a:cubicBezTo>
                  <a:lnTo>
                    <a:pt x="97" y="104"/>
                  </a:lnTo>
                  <a:lnTo>
                    <a:pt x="18083" y="104"/>
                  </a:lnTo>
                  <a:lnTo>
                    <a:pt x="18083" y="14655"/>
                  </a:lnTo>
                  <a:cubicBezTo>
                    <a:pt x="18117" y="14689"/>
                    <a:pt x="18152" y="14720"/>
                    <a:pt x="18183" y="14755"/>
                  </a:cubicBezTo>
                  <a:lnTo>
                    <a:pt x="18180" y="51"/>
                  </a:lnTo>
                  <a:cubicBezTo>
                    <a:pt x="18180" y="42"/>
                    <a:pt x="18174" y="26"/>
                    <a:pt x="18164" y="17"/>
                  </a:cubicBezTo>
                  <a:cubicBezTo>
                    <a:pt x="18158" y="4"/>
                    <a:pt x="18142" y="1"/>
                    <a:pt x="18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4160036" y="953734"/>
              <a:ext cx="1212697" cy="1086825"/>
            </a:xfrm>
            <a:custGeom>
              <a:avLst/>
              <a:gdLst/>
              <a:ahLst/>
              <a:cxnLst/>
              <a:rect l="l" t="t" r="r" b="b"/>
              <a:pathLst>
                <a:path w="18180" h="16293" extrusionOk="0">
                  <a:moveTo>
                    <a:pt x="0" y="1"/>
                  </a:moveTo>
                  <a:lnTo>
                    <a:pt x="0" y="16240"/>
                  </a:lnTo>
                  <a:cubicBezTo>
                    <a:pt x="0" y="16252"/>
                    <a:pt x="6" y="16268"/>
                    <a:pt x="16" y="16277"/>
                  </a:cubicBezTo>
                  <a:cubicBezTo>
                    <a:pt x="19" y="16280"/>
                    <a:pt x="28" y="16281"/>
                    <a:pt x="35" y="16281"/>
                  </a:cubicBezTo>
                  <a:cubicBezTo>
                    <a:pt x="43" y="16281"/>
                    <a:pt x="50" y="16280"/>
                    <a:pt x="50" y="16280"/>
                  </a:cubicBezTo>
                  <a:lnTo>
                    <a:pt x="18121" y="16280"/>
                  </a:lnTo>
                  <a:lnTo>
                    <a:pt x="18130" y="16293"/>
                  </a:lnTo>
                  <a:cubicBezTo>
                    <a:pt x="18139" y="16293"/>
                    <a:pt x="18155" y="16283"/>
                    <a:pt x="18164" y="16277"/>
                  </a:cubicBezTo>
                  <a:cubicBezTo>
                    <a:pt x="18177" y="16268"/>
                    <a:pt x="18180" y="16255"/>
                    <a:pt x="18180" y="16240"/>
                  </a:cubicBezTo>
                  <a:lnTo>
                    <a:pt x="18180" y="12592"/>
                  </a:lnTo>
                  <a:cubicBezTo>
                    <a:pt x="18149" y="12560"/>
                    <a:pt x="18117" y="12526"/>
                    <a:pt x="18083" y="12489"/>
                  </a:cubicBezTo>
                  <a:lnTo>
                    <a:pt x="18083" y="16183"/>
                  </a:lnTo>
                  <a:lnTo>
                    <a:pt x="97" y="16183"/>
                  </a:lnTo>
                  <a:lnTo>
                    <a:pt x="97" y="48"/>
                  </a:lnTo>
                  <a:cubicBezTo>
                    <a:pt x="69" y="32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4206729" y="856813"/>
              <a:ext cx="1120978" cy="891246"/>
            </a:xfrm>
            <a:custGeom>
              <a:avLst/>
              <a:gdLst/>
              <a:ahLst/>
              <a:cxnLst/>
              <a:rect l="l" t="t" r="r" b="b"/>
              <a:pathLst>
                <a:path w="16805" h="13361" extrusionOk="0">
                  <a:moveTo>
                    <a:pt x="11866" y="0"/>
                  </a:moveTo>
                  <a:cubicBezTo>
                    <a:pt x="11861" y="2"/>
                    <a:pt x="11856" y="4"/>
                    <a:pt x="11851" y="7"/>
                  </a:cubicBezTo>
                  <a:lnTo>
                    <a:pt x="11868" y="7"/>
                  </a:lnTo>
                  <a:lnTo>
                    <a:pt x="11866" y="0"/>
                  </a:lnTo>
                  <a:close/>
                  <a:moveTo>
                    <a:pt x="50" y="7"/>
                  </a:moveTo>
                  <a:cubicBezTo>
                    <a:pt x="38" y="7"/>
                    <a:pt x="22" y="13"/>
                    <a:pt x="16" y="22"/>
                  </a:cubicBezTo>
                  <a:cubicBezTo>
                    <a:pt x="3" y="28"/>
                    <a:pt x="0" y="41"/>
                    <a:pt x="0" y="57"/>
                  </a:cubicBezTo>
                  <a:lnTo>
                    <a:pt x="0" y="1763"/>
                  </a:lnTo>
                  <a:cubicBezTo>
                    <a:pt x="0" y="1763"/>
                    <a:pt x="66" y="1795"/>
                    <a:pt x="97" y="1810"/>
                  </a:cubicBezTo>
                  <a:lnTo>
                    <a:pt x="97" y="103"/>
                  </a:lnTo>
                  <a:lnTo>
                    <a:pt x="4176" y="103"/>
                  </a:lnTo>
                  <a:cubicBezTo>
                    <a:pt x="4208" y="72"/>
                    <a:pt x="4242" y="41"/>
                    <a:pt x="4273" y="10"/>
                  </a:cubicBezTo>
                  <a:lnTo>
                    <a:pt x="4339" y="88"/>
                  </a:lnTo>
                  <a:cubicBezTo>
                    <a:pt x="4333" y="91"/>
                    <a:pt x="4330" y="94"/>
                    <a:pt x="4323" y="103"/>
                  </a:cubicBezTo>
                  <a:lnTo>
                    <a:pt x="11632" y="103"/>
                  </a:lnTo>
                  <a:cubicBezTo>
                    <a:pt x="11705" y="71"/>
                    <a:pt x="11778" y="36"/>
                    <a:pt x="11851" y="7"/>
                  </a:cubicBezTo>
                  <a:close/>
                  <a:moveTo>
                    <a:pt x="11868" y="7"/>
                  </a:moveTo>
                  <a:lnTo>
                    <a:pt x="11904" y="100"/>
                  </a:lnTo>
                  <a:cubicBezTo>
                    <a:pt x="11904" y="103"/>
                    <a:pt x="11897" y="107"/>
                    <a:pt x="11897" y="107"/>
                  </a:cubicBezTo>
                  <a:lnTo>
                    <a:pt x="16702" y="107"/>
                  </a:lnTo>
                  <a:lnTo>
                    <a:pt x="16702" y="1701"/>
                  </a:lnTo>
                  <a:lnTo>
                    <a:pt x="16739" y="1688"/>
                  </a:lnTo>
                  <a:lnTo>
                    <a:pt x="16770" y="1791"/>
                  </a:lnTo>
                  <a:cubicBezTo>
                    <a:pt x="16745" y="1795"/>
                    <a:pt x="16727" y="1804"/>
                    <a:pt x="16702" y="1810"/>
                  </a:cubicBezTo>
                  <a:lnTo>
                    <a:pt x="16702" y="4711"/>
                  </a:lnTo>
                  <a:cubicBezTo>
                    <a:pt x="16714" y="4711"/>
                    <a:pt x="16730" y="4705"/>
                    <a:pt x="16742" y="4702"/>
                  </a:cubicBezTo>
                  <a:lnTo>
                    <a:pt x="16761" y="4805"/>
                  </a:lnTo>
                  <a:cubicBezTo>
                    <a:pt x="16739" y="4808"/>
                    <a:pt x="16717" y="4811"/>
                    <a:pt x="16699" y="4814"/>
                  </a:cubicBezTo>
                  <a:lnTo>
                    <a:pt x="16699" y="11331"/>
                  </a:lnTo>
                  <a:lnTo>
                    <a:pt x="16749" y="11331"/>
                  </a:lnTo>
                  <a:lnTo>
                    <a:pt x="16745" y="11438"/>
                  </a:lnTo>
                  <a:lnTo>
                    <a:pt x="16695" y="11438"/>
                  </a:lnTo>
                  <a:lnTo>
                    <a:pt x="16695" y="13263"/>
                  </a:lnTo>
                  <a:cubicBezTo>
                    <a:pt x="16730" y="13295"/>
                    <a:pt x="16764" y="13329"/>
                    <a:pt x="16795" y="13360"/>
                  </a:cubicBezTo>
                  <a:lnTo>
                    <a:pt x="16805" y="57"/>
                  </a:lnTo>
                  <a:cubicBezTo>
                    <a:pt x="16805" y="44"/>
                    <a:pt x="16795" y="28"/>
                    <a:pt x="16789" y="22"/>
                  </a:cubicBezTo>
                  <a:cubicBezTo>
                    <a:pt x="16780" y="10"/>
                    <a:pt x="16764" y="7"/>
                    <a:pt x="1675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4205862" y="974412"/>
              <a:ext cx="1121044" cy="1019853"/>
            </a:xfrm>
            <a:custGeom>
              <a:avLst/>
              <a:gdLst/>
              <a:ahLst/>
              <a:cxnLst/>
              <a:rect l="l" t="t" r="r" b="b"/>
              <a:pathLst>
                <a:path w="16806" h="15289" extrusionOk="0">
                  <a:moveTo>
                    <a:pt x="10990" y="6804"/>
                  </a:moveTo>
                  <a:lnTo>
                    <a:pt x="10990" y="6804"/>
                  </a:lnTo>
                  <a:cubicBezTo>
                    <a:pt x="11558" y="7569"/>
                    <a:pt x="12086" y="8269"/>
                    <a:pt x="12585" y="8912"/>
                  </a:cubicBezTo>
                  <a:cubicBezTo>
                    <a:pt x="12089" y="8269"/>
                    <a:pt x="11558" y="7569"/>
                    <a:pt x="10990" y="6804"/>
                  </a:cubicBezTo>
                  <a:close/>
                  <a:moveTo>
                    <a:pt x="12651" y="9000"/>
                  </a:moveTo>
                  <a:lnTo>
                    <a:pt x="12660" y="9006"/>
                  </a:lnTo>
                  <a:cubicBezTo>
                    <a:pt x="12657" y="9003"/>
                    <a:pt x="12657" y="9000"/>
                    <a:pt x="12651" y="9000"/>
                  </a:cubicBezTo>
                  <a:close/>
                  <a:moveTo>
                    <a:pt x="12682" y="9037"/>
                  </a:moveTo>
                  <a:lnTo>
                    <a:pt x="12682" y="9037"/>
                  </a:lnTo>
                  <a:cubicBezTo>
                    <a:pt x="12716" y="9082"/>
                    <a:pt x="12753" y="9125"/>
                    <a:pt x="12789" y="9170"/>
                  </a:cubicBezTo>
                  <a:lnTo>
                    <a:pt x="12789" y="9170"/>
                  </a:lnTo>
                  <a:cubicBezTo>
                    <a:pt x="12755" y="9126"/>
                    <a:pt x="12720" y="9082"/>
                    <a:pt x="12682" y="9037"/>
                  </a:cubicBezTo>
                  <a:close/>
                  <a:moveTo>
                    <a:pt x="12789" y="9170"/>
                  </a:moveTo>
                  <a:lnTo>
                    <a:pt x="12789" y="9170"/>
                  </a:lnTo>
                  <a:cubicBezTo>
                    <a:pt x="12802" y="9187"/>
                    <a:pt x="12816" y="9204"/>
                    <a:pt x="12829" y="9222"/>
                  </a:cubicBezTo>
                  <a:cubicBezTo>
                    <a:pt x="12816" y="9204"/>
                    <a:pt x="12803" y="9187"/>
                    <a:pt x="12789" y="9170"/>
                  </a:cubicBezTo>
                  <a:close/>
                  <a:moveTo>
                    <a:pt x="1" y="0"/>
                  </a:moveTo>
                  <a:lnTo>
                    <a:pt x="1" y="15236"/>
                  </a:lnTo>
                  <a:cubicBezTo>
                    <a:pt x="1" y="15248"/>
                    <a:pt x="7" y="15264"/>
                    <a:pt x="16" y="15270"/>
                  </a:cubicBezTo>
                  <a:cubicBezTo>
                    <a:pt x="23" y="15279"/>
                    <a:pt x="51" y="15283"/>
                    <a:pt x="51" y="15283"/>
                  </a:cubicBezTo>
                  <a:lnTo>
                    <a:pt x="12630" y="15283"/>
                  </a:lnTo>
                  <a:cubicBezTo>
                    <a:pt x="12551" y="15250"/>
                    <a:pt x="12474" y="15218"/>
                    <a:pt x="12395" y="15189"/>
                  </a:cubicBezTo>
                  <a:lnTo>
                    <a:pt x="4987" y="15189"/>
                  </a:lnTo>
                  <a:cubicBezTo>
                    <a:pt x="4993" y="15192"/>
                    <a:pt x="4996" y="15195"/>
                    <a:pt x="5002" y="15201"/>
                  </a:cubicBezTo>
                  <a:lnTo>
                    <a:pt x="4930" y="15273"/>
                  </a:lnTo>
                  <a:lnTo>
                    <a:pt x="4840" y="15186"/>
                  </a:lnTo>
                  <a:lnTo>
                    <a:pt x="101" y="15186"/>
                  </a:lnTo>
                  <a:lnTo>
                    <a:pt x="101" y="9387"/>
                  </a:lnTo>
                  <a:cubicBezTo>
                    <a:pt x="98" y="9390"/>
                    <a:pt x="85" y="9393"/>
                    <a:pt x="73" y="9397"/>
                  </a:cubicBezTo>
                  <a:lnTo>
                    <a:pt x="38" y="9300"/>
                  </a:lnTo>
                  <a:cubicBezTo>
                    <a:pt x="63" y="9287"/>
                    <a:pt x="85" y="9281"/>
                    <a:pt x="104" y="9272"/>
                  </a:cubicBezTo>
                  <a:lnTo>
                    <a:pt x="104" y="5142"/>
                  </a:lnTo>
                  <a:cubicBezTo>
                    <a:pt x="98" y="5142"/>
                    <a:pt x="82" y="5145"/>
                    <a:pt x="70" y="5152"/>
                  </a:cubicBezTo>
                  <a:lnTo>
                    <a:pt x="48" y="5049"/>
                  </a:lnTo>
                  <a:cubicBezTo>
                    <a:pt x="66" y="5042"/>
                    <a:pt x="88" y="5036"/>
                    <a:pt x="104" y="5033"/>
                  </a:cubicBezTo>
                  <a:lnTo>
                    <a:pt x="104" y="1251"/>
                  </a:lnTo>
                  <a:cubicBezTo>
                    <a:pt x="95" y="1254"/>
                    <a:pt x="82" y="1254"/>
                    <a:pt x="66" y="1260"/>
                  </a:cubicBezTo>
                  <a:lnTo>
                    <a:pt x="48" y="1157"/>
                  </a:lnTo>
                  <a:cubicBezTo>
                    <a:pt x="66" y="1154"/>
                    <a:pt x="85" y="1151"/>
                    <a:pt x="101" y="1144"/>
                  </a:cubicBezTo>
                  <a:lnTo>
                    <a:pt x="101" y="322"/>
                  </a:lnTo>
                  <a:cubicBezTo>
                    <a:pt x="82" y="313"/>
                    <a:pt x="60" y="310"/>
                    <a:pt x="38" y="300"/>
                  </a:cubicBezTo>
                  <a:lnTo>
                    <a:pt x="66" y="200"/>
                  </a:lnTo>
                  <a:cubicBezTo>
                    <a:pt x="79" y="203"/>
                    <a:pt x="91" y="207"/>
                    <a:pt x="98" y="213"/>
                  </a:cubicBezTo>
                  <a:lnTo>
                    <a:pt x="98" y="47"/>
                  </a:lnTo>
                  <a:cubicBezTo>
                    <a:pt x="66" y="32"/>
                    <a:pt x="35" y="16"/>
                    <a:pt x="1" y="0"/>
                  </a:cubicBezTo>
                  <a:close/>
                  <a:moveTo>
                    <a:pt x="16708" y="11503"/>
                  </a:moveTo>
                  <a:lnTo>
                    <a:pt x="16708" y="13169"/>
                  </a:lnTo>
                  <a:cubicBezTo>
                    <a:pt x="16724" y="13188"/>
                    <a:pt x="16749" y="13207"/>
                    <a:pt x="16777" y="13226"/>
                  </a:cubicBezTo>
                  <a:lnTo>
                    <a:pt x="16718" y="13313"/>
                  </a:lnTo>
                  <a:cubicBezTo>
                    <a:pt x="16712" y="13310"/>
                    <a:pt x="16708" y="13301"/>
                    <a:pt x="16708" y="13298"/>
                  </a:cubicBezTo>
                  <a:lnTo>
                    <a:pt x="16708" y="15189"/>
                  </a:lnTo>
                  <a:lnTo>
                    <a:pt x="12670" y="15189"/>
                  </a:lnTo>
                  <a:cubicBezTo>
                    <a:pt x="12670" y="15189"/>
                    <a:pt x="12676" y="15192"/>
                    <a:pt x="12679" y="15192"/>
                  </a:cubicBezTo>
                  <a:lnTo>
                    <a:pt x="12647" y="15283"/>
                  </a:lnTo>
                  <a:lnTo>
                    <a:pt x="16746" y="15283"/>
                  </a:lnTo>
                  <a:lnTo>
                    <a:pt x="16755" y="15286"/>
                  </a:lnTo>
                  <a:cubicBezTo>
                    <a:pt x="16765" y="15286"/>
                    <a:pt x="16780" y="15283"/>
                    <a:pt x="16790" y="15270"/>
                  </a:cubicBezTo>
                  <a:cubicBezTo>
                    <a:pt x="16802" y="15264"/>
                    <a:pt x="16805" y="15251"/>
                    <a:pt x="16805" y="15236"/>
                  </a:cubicBezTo>
                  <a:lnTo>
                    <a:pt x="16805" y="11600"/>
                  </a:lnTo>
                  <a:cubicBezTo>
                    <a:pt x="16805" y="11600"/>
                    <a:pt x="16730" y="11538"/>
                    <a:pt x="16708" y="11503"/>
                  </a:cubicBezTo>
                  <a:close/>
                  <a:moveTo>
                    <a:pt x="12630" y="15283"/>
                  </a:moveTo>
                  <a:lnTo>
                    <a:pt x="12630" y="15283"/>
                  </a:lnTo>
                  <a:cubicBezTo>
                    <a:pt x="12635" y="15285"/>
                    <a:pt x="12640" y="15287"/>
                    <a:pt x="12645" y="15289"/>
                  </a:cubicBezTo>
                  <a:lnTo>
                    <a:pt x="12647" y="15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4544918" y="1136169"/>
              <a:ext cx="29017" cy="19878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332" y="1"/>
                  </a:moveTo>
                  <a:cubicBezTo>
                    <a:pt x="219" y="82"/>
                    <a:pt x="110" y="160"/>
                    <a:pt x="0" y="242"/>
                  </a:cubicBezTo>
                  <a:cubicBezTo>
                    <a:pt x="32" y="260"/>
                    <a:pt x="66" y="279"/>
                    <a:pt x="97" y="298"/>
                  </a:cubicBezTo>
                  <a:cubicBezTo>
                    <a:pt x="213" y="220"/>
                    <a:pt x="322" y="142"/>
                    <a:pt x="435" y="57"/>
                  </a:cubicBezTo>
                  <a:cubicBezTo>
                    <a:pt x="426" y="48"/>
                    <a:pt x="416" y="45"/>
                    <a:pt x="407" y="42"/>
                  </a:cubicBezTo>
                  <a:cubicBezTo>
                    <a:pt x="385" y="29"/>
                    <a:pt x="357" y="13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4208397" y="1152245"/>
              <a:ext cx="343064" cy="165829"/>
            </a:xfrm>
            <a:custGeom>
              <a:avLst/>
              <a:gdLst/>
              <a:ahLst/>
              <a:cxnLst/>
              <a:rect l="l" t="t" r="r" b="b"/>
              <a:pathLst>
                <a:path w="5143" h="2486" extrusionOk="0">
                  <a:moveTo>
                    <a:pt x="5045" y="1"/>
                  </a:moveTo>
                  <a:cubicBezTo>
                    <a:pt x="3107" y="1360"/>
                    <a:pt x="1423" y="2042"/>
                    <a:pt x="63" y="2367"/>
                  </a:cubicBezTo>
                  <a:cubicBezTo>
                    <a:pt x="41" y="2373"/>
                    <a:pt x="22" y="2379"/>
                    <a:pt x="0" y="2383"/>
                  </a:cubicBezTo>
                  <a:lnTo>
                    <a:pt x="25" y="2486"/>
                  </a:lnTo>
                  <a:cubicBezTo>
                    <a:pt x="41" y="2479"/>
                    <a:pt x="53" y="2479"/>
                    <a:pt x="63" y="2476"/>
                  </a:cubicBezTo>
                  <a:cubicBezTo>
                    <a:pt x="1451" y="2148"/>
                    <a:pt x="3170" y="1448"/>
                    <a:pt x="5142" y="57"/>
                  </a:cubicBezTo>
                  <a:cubicBezTo>
                    <a:pt x="5111" y="38"/>
                    <a:pt x="5077" y="19"/>
                    <a:pt x="5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4573267" y="856613"/>
              <a:ext cx="427312" cy="279027"/>
            </a:xfrm>
            <a:custGeom>
              <a:avLst/>
              <a:gdLst/>
              <a:ahLst/>
              <a:cxnLst/>
              <a:rect l="l" t="t" r="r" b="b"/>
              <a:pathLst>
                <a:path w="6406" h="4183" extrusionOk="0">
                  <a:moveTo>
                    <a:pt x="6368" y="0"/>
                  </a:moveTo>
                  <a:cubicBezTo>
                    <a:pt x="6290" y="35"/>
                    <a:pt x="6212" y="66"/>
                    <a:pt x="6133" y="103"/>
                  </a:cubicBezTo>
                  <a:cubicBezTo>
                    <a:pt x="4499" y="813"/>
                    <a:pt x="2829" y="1782"/>
                    <a:pt x="1288" y="3101"/>
                  </a:cubicBezTo>
                  <a:cubicBezTo>
                    <a:pt x="845" y="3479"/>
                    <a:pt x="419" y="3817"/>
                    <a:pt x="1" y="4126"/>
                  </a:cubicBezTo>
                  <a:cubicBezTo>
                    <a:pt x="10" y="4133"/>
                    <a:pt x="22" y="4139"/>
                    <a:pt x="29" y="4142"/>
                  </a:cubicBezTo>
                  <a:cubicBezTo>
                    <a:pt x="54" y="4154"/>
                    <a:pt x="79" y="4170"/>
                    <a:pt x="104" y="4183"/>
                  </a:cubicBezTo>
                  <a:cubicBezTo>
                    <a:pt x="510" y="3879"/>
                    <a:pt x="923" y="3548"/>
                    <a:pt x="1351" y="3179"/>
                  </a:cubicBezTo>
                  <a:cubicBezTo>
                    <a:pt x="2961" y="1810"/>
                    <a:pt x="4702" y="816"/>
                    <a:pt x="6399" y="103"/>
                  </a:cubicBezTo>
                  <a:cubicBezTo>
                    <a:pt x="6399" y="103"/>
                    <a:pt x="6402" y="97"/>
                    <a:pt x="6405" y="97"/>
                  </a:cubicBezTo>
                  <a:lnTo>
                    <a:pt x="6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5173735" y="1607032"/>
              <a:ext cx="149819" cy="12741"/>
            </a:xfrm>
            <a:custGeom>
              <a:avLst/>
              <a:gdLst/>
              <a:ahLst/>
              <a:cxnLst/>
              <a:rect l="l" t="t" r="r" b="b"/>
              <a:pathLst>
                <a:path w="2246" h="191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4"/>
                    <a:pt x="85" y="75"/>
                    <a:pt x="126" y="109"/>
                  </a:cubicBezTo>
                  <a:cubicBezTo>
                    <a:pt x="857" y="147"/>
                    <a:pt x="1558" y="172"/>
                    <a:pt x="2189" y="191"/>
                  </a:cubicBezTo>
                  <a:lnTo>
                    <a:pt x="2242" y="191"/>
                  </a:lnTo>
                  <a:lnTo>
                    <a:pt x="2245" y="91"/>
                  </a:lnTo>
                  <a:lnTo>
                    <a:pt x="2195" y="91"/>
                  </a:lnTo>
                  <a:cubicBezTo>
                    <a:pt x="1526" y="66"/>
                    <a:pt x="779" y="3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5079282" y="1600762"/>
              <a:ext cx="102859" cy="13007"/>
            </a:xfrm>
            <a:custGeom>
              <a:avLst/>
              <a:gdLst/>
              <a:ahLst/>
              <a:cxnLst/>
              <a:rect l="l" t="t" r="r" b="b"/>
              <a:pathLst>
                <a:path w="1542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3"/>
                    <a:pt x="10" y="13"/>
                    <a:pt x="17" y="16"/>
                  </a:cubicBezTo>
                  <a:cubicBezTo>
                    <a:pt x="42" y="47"/>
                    <a:pt x="67" y="78"/>
                    <a:pt x="88" y="110"/>
                  </a:cubicBezTo>
                  <a:cubicBezTo>
                    <a:pt x="579" y="144"/>
                    <a:pt x="1067" y="172"/>
                    <a:pt x="1542" y="194"/>
                  </a:cubicBezTo>
                  <a:cubicBezTo>
                    <a:pt x="1501" y="160"/>
                    <a:pt x="1458" y="122"/>
                    <a:pt x="1414" y="85"/>
                  </a:cubicBezTo>
                  <a:cubicBezTo>
                    <a:pt x="954" y="63"/>
                    <a:pt x="476" y="3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4843684" y="1170388"/>
              <a:ext cx="480076" cy="149152"/>
            </a:xfrm>
            <a:custGeom>
              <a:avLst/>
              <a:gdLst/>
              <a:ahLst/>
              <a:cxnLst/>
              <a:rect l="l" t="t" r="r" b="b"/>
              <a:pathLst>
                <a:path w="7197" h="2236" extrusionOk="0">
                  <a:moveTo>
                    <a:pt x="7178" y="1"/>
                  </a:moveTo>
                  <a:cubicBezTo>
                    <a:pt x="7165" y="1"/>
                    <a:pt x="7150" y="4"/>
                    <a:pt x="7137" y="10"/>
                  </a:cubicBezTo>
                  <a:cubicBezTo>
                    <a:pt x="4899" y="501"/>
                    <a:pt x="2267" y="1207"/>
                    <a:pt x="1" y="2161"/>
                  </a:cubicBezTo>
                  <a:cubicBezTo>
                    <a:pt x="7" y="2167"/>
                    <a:pt x="16" y="2173"/>
                    <a:pt x="23" y="2182"/>
                  </a:cubicBezTo>
                  <a:cubicBezTo>
                    <a:pt x="48" y="2198"/>
                    <a:pt x="66" y="2217"/>
                    <a:pt x="85" y="2236"/>
                  </a:cubicBezTo>
                  <a:cubicBezTo>
                    <a:pt x="2330" y="1298"/>
                    <a:pt x="4927" y="598"/>
                    <a:pt x="7134" y="113"/>
                  </a:cubicBezTo>
                  <a:cubicBezTo>
                    <a:pt x="7159" y="110"/>
                    <a:pt x="7178" y="107"/>
                    <a:pt x="7196" y="104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4394367" y="1629111"/>
              <a:ext cx="145017" cy="363942"/>
            </a:xfrm>
            <a:custGeom>
              <a:avLst/>
              <a:gdLst/>
              <a:ahLst/>
              <a:cxnLst/>
              <a:rect l="l" t="t" r="r" b="b"/>
              <a:pathLst>
                <a:path w="2174" h="5456" extrusionOk="0">
                  <a:moveTo>
                    <a:pt x="97" y="0"/>
                  </a:moveTo>
                  <a:cubicBezTo>
                    <a:pt x="32" y="332"/>
                    <a:pt x="1" y="669"/>
                    <a:pt x="1" y="1004"/>
                  </a:cubicBezTo>
                  <a:cubicBezTo>
                    <a:pt x="1" y="2479"/>
                    <a:pt x="626" y="3970"/>
                    <a:pt x="2011" y="5364"/>
                  </a:cubicBezTo>
                  <a:cubicBezTo>
                    <a:pt x="2039" y="5396"/>
                    <a:pt x="2070" y="5424"/>
                    <a:pt x="2101" y="5455"/>
                  </a:cubicBezTo>
                  <a:lnTo>
                    <a:pt x="2173" y="5383"/>
                  </a:lnTo>
                  <a:lnTo>
                    <a:pt x="2157" y="5371"/>
                  </a:lnTo>
                  <a:cubicBezTo>
                    <a:pt x="729" y="3964"/>
                    <a:pt x="101" y="2473"/>
                    <a:pt x="101" y="1007"/>
                  </a:cubicBezTo>
                  <a:cubicBezTo>
                    <a:pt x="101" y="688"/>
                    <a:pt x="132" y="369"/>
                    <a:pt x="191" y="50"/>
                  </a:cubicBezTo>
                  <a:cubicBezTo>
                    <a:pt x="173" y="41"/>
                    <a:pt x="151" y="32"/>
                    <a:pt x="132" y="19"/>
                  </a:cubicBezTo>
                  <a:cubicBezTo>
                    <a:pt x="119" y="13"/>
                    <a:pt x="110" y="4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4700071" y="1230889"/>
              <a:ext cx="33219" cy="21746"/>
            </a:xfrm>
            <a:custGeom>
              <a:avLst/>
              <a:gdLst/>
              <a:ahLst/>
              <a:cxnLst/>
              <a:rect l="l" t="t" r="r" b="b"/>
              <a:pathLst>
                <a:path w="498" h="326" extrusionOk="0">
                  <a:moveTo>
                    <a:pt x="400" y="0"/>
                  </a:moveTo>
                  <a:cubicBezTo>
                    <a:pt x="266" y="88"/>
                    <a:pt x="131" y="172"/>
                    <a:pt x="0" y="263"/>
                  </a:cubicBezTo>
                  <a:cubicBezTo>
                    <a:pt x="31" y="281"/>
                    <a:pt x="63" y="306"/>
                    <a:pt x="94" y="325"/>
                  </a:cubicBezTo>
                  <a:cubicBezTo>
                    <a:pt x="225" y="235"/>
                    <a:pt x="360" y="150"/>
                    <a:pt x="497" y="66"/>
                  </a:cubicBezTo>
                  <a:cubicBezTo>
                    <a:pt x="488" y="59"/>
                    <a:pt x="475" y="56"/>
                    <a:pt x="469" y="47"/>
                  </a:cubicBezTo>
                  <a:cubicBezTo>
                    <a:pt x="444" y="31"/>
                    <a:pt x="425" y="16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4402105" y="1248765"/>
              <a:ext cx="304041" cy="377283"/>
            </a:xfrm>
            <a:custGeom>
              <a:avLst/>
              <a:gdLst/>
              <a:ahLst/>
              <a:cxnLst/>
              <a:rect l="l" t="t" r="r" b="b"/>
              <a:pathLst>
                <a:path w="4558" h="5656" extrusionOk="0">
                  <a:moveTo>
                    <a:pt x="4464" y="1"/>
                  </a:moveTo>
                  <a:cubicBezTo>
                    <a:pt x="4026" y="295"/>
                    <a:pt x="3607" y="601"/>
                    <a:pt x="3214" y="917"/>
                  </a:cubicBezTo>
                  <a:cubicBezTo>
                    <a:pt x="1513" y="2289"/>
                    <a:pt x="357" y="3905"/>
                    <a:pt x="0" y="5606"/>
                  </a:cubicBezTo>
                  <a:cubicBezTo>
                    <a:pt x="19" y="5618"/>
                    <a:pt x="41" y="5624"/>
                    <a:pt x="60" y="5637"/>
                  </a:cubicBezTo>
                  <a:cubicBezTo>
                    <a:pt x="72" y="5643"/>
                    <a:pt x="82" y="5649"/>
                    <a:pt x="94" y="5656"/>
                  </a:cubicBezTo>
                  <a:cubicBezTo>
                    <a:pt x="438" y="3980"/>
                    <a:pt x="1579" y="2370"/>
                    <a:pt x="3270" y="998"/>
                  </a:cubicBezTo>
                  <a:cubicBezTo>
                    <a:pt x="3673" y="673"/>
                    <a:pt x="4108" y="367"/>
                    <a:pt x="4558" y="63"/>
                  </a:cubicBezTo>
                  <a:cubicBezTo>
                    <a:pt x="4526" y="45"/>
                    <a:pt x="4495" y="23"/>
                    <a:pt x="4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4733223" y="969009"/>
              <a:ext cx="591140" cy="262151"/>
            </a:xfrm>
            <a:custGeom>
              <a:avLst/>
              <a:gdLst/>
              <a:ahLst/>
              <a:cxnLst/>
              <a:rect l="l" t="t" r="r" b="b"/>
              <a:pathLst>
                <a:path w="8862" h="3930" extrusionOk="0">
                  <a:moveTo>
                    <a:pt x="8831" y="0"/>
                  </a:moveTo>
                  <a:lnTo>
                    <a:pt x="8793" y="9"/>
                  </a:lnTo>
                  <a:cubicBezTo>
                    <a:pt x="6461" y="750"/>
                    <a:pt x="2895" y="2051"/>
                    <a:pt x="0" y="3864"/>
                  </a:cubicBezTo>
                  <a:cubicBezTo>
                    <a:pt x="6" y="3873"/>
                    <a:pt x="19" y="3876"/>
                    <a:pt x="25" y="3882"/>
                  </a:cubicBezTo>
                  <a:cubicBezTo>
                    <a:pt x="50" y="3898"/>
                    <a:pt x="69" y="3914"/>
                    <a:pt x="94" y="3929"/>
                  </a:cubicBezTo>
                  <a:cubicBezTo>
                    <a:pt x="2957" y="2144"/>
                    <a:pt x="6477" y="860"/>
                    <a:pt x="8793" y="122"/>
                  </a:cubicBezTo>
                  <a:cubicBezTo>
                    <a:pt x="8818" y="116"/>
                    <a:pt x="8837" y="109"/>
                    <a:pt x="8862" y="100"/>
                  </a:cubicBezTo>
                  <a:lnTo>
                    <a:pt x="8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4816002" y="1315536"/>
              <a:ext cx="121203" cy="99057"/>
            </a:xfrm>
            <a:custGeom>
              <a:avLst/>
              <a:gdLst/>
              <a:ahLst/>
              <a:cxnLst/>
              <a:rect l="l" t="t" r="r" b="b"/>
              <a:pathLst>
                <a:path w="1817" h="1485" extrusionOk="0">
                  <a:moveTo>
                    <a:pt x="444" y="0"/>
                  </a:moveTo>
                  <a:lnTo>
                    <a:pt x="378" y="78"/>
                  </a:lnTo>
                  <a:cubicBezTo>
                    <a:pt x="356" y="60"/>
                    <a:pt x="334" y="44"/>
                    <a:pt x="316" y="25"/>
                  </a:cubicBezTo>
                  <a:cubicBezTo>
                    <a:pt x="213" y="69"/>
                    <a:pt x="106" y="116"/>
                    <a:pt x="0" y="163"/>
                  </a:cubicBezTo>
                  <a:cubicBezTo>
                    <a:pt x="31" y="185"/>
                    <a:pt x="66" y="210"/>
                    <a:pt x="97" y="231"/>
                  </a:cubicBezTo>
                  <a:cubicBezTo>
                    <a:pt x="197" y="188"/>
                    <a:pt x="297" y="147"/>
                    <a:pt x="400" y="103"/>
                  </a:cubicBezTo>
                  <a:cubicBezTo>
                    <a:pt x="791" y="460"/>
                    <a:pt x="1153" y="841"/>
                    <a:pt x="1488" y="1241"/>
                  </a:cubicBezTo>
                  <a:lnTo>
                    <a:pt x="1816" y="1485"/>
                  </a:lnTo>
                  <a:cubicBezTo>
                    <a:pt x="1425" y="979"/>
                    <a:pt x="982" y="500"/>
                    <a:pt x="506" y="56"/>
                  </a:cubicBezTo>
                  <a:cubicBezTo>
                    <a:pt x="485" y="41"/>
                    <a:pt x="466" y="22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4602283" y="1325942"/>
              <a:ext cx="477541" cy="281562"/>
            </a:xfrm>
            <a:custGeom>
              <a:avLst/>
              <a:gdLst/>
              <a:ahLst/>
              <a:cxnLst/>
              <a:rect l="l" t="t" r="r" b="b"/>
              <a:pathLst>
                <a:path w="7159" h="4221" extrusionOk="0">
                  <a:moveTo>
                    <a:pt x="3198" y="0"/>
                  </a:moveTo>
                  <a:cubicBezTo>
                    <a:pt x="2338" y="385"/>
                    <a:pt x="1544" y="798"/>
                    <a:pt x="853" y="1257"/>
                  </a:cubicBezTo>
                  <a:cubicBezTo>
                    <a:pt x="563" y="1448"/>
                    <a:pt x="353" y="1626"/>
                    <a:pt x="213" y="1798"/>
                  </a:cubicBezTo>
                  <a:cubicBezTo>
                    <a:pt x="72" y="1976"/>
                    <a:pt x="0" y="2142"/>
                    <a:pt x="0" y="2304"/>
                  </a:cubicBezTo>
                  <a:cubicBezTo>
                    <a:pt x="0" y="2454"/>
                    <a:pt x="66" y="2598"/>
                    <a:pt x="175" y="2726"/>
                  </a:cubicBezTo>
                  <a:cubicBezTo>
                    <a:pt x="372" y="2948"/>
                    <a:pt x="706" y="3129"/>
                    <a:pt x="1157" y="3295"/>
                  </a:cubicBezTo>
                  <a:cubicBezTo>
                    <a:pt x="2494" y="3780"/>
                    <a:pt x="4814" y="4058"/>
                    <a:pt x="7096" y="4220"/>
                  </a:cubicBezTo>
                  <a:cubicBezTo>
                    <a:pt x="7093" y="4214"/>
                    <a:pt x="7089" y="4211"/>
                    <a:pt x="7080" y="4192"/>
                  </a:cubicBezTo>
                  <a:lnTo>
                    <a:pt x="7121" y="4161"/>
                  </a:lnTo>
                  <a:lnTo>
                    <a:pt x="7158" y="4130"/>
                  </a:lnTo>
                  <a:cubicBezTo>
                    <a:pt x="7152" y="4127"/>
                    <a:pt x="7146" y="4120"/>
                    <a:pt x="7143" y="4114"/>
                  </a:cubicBezTo>
                  <a:cubicBezTo>
                    <a:pt x="6521" y="3329"/>
                    <a:pt x="5855" y="2448"/>
                    <a:pt x="5120" y="1463"/>
                  </a:cubicBezTo>
                  <a:cubicBezTo>
                    <a:pt x="5083" y="1420"/>
                    <a:pt x="5048" y="1373"/>
                    <a:pt x="5014" y="1326"/>
                  </a:cubicBezTo>
                  <a:cubicBezTo>
                    <a:pt x="4908" y="1245"/>
                    <a:pt x="4795" y="1160"/>
                    <a:pt x="4686" y="1079"/>
                  </a:cubicBezTo>
                  <a:lnTo>
                    <a:pt x="4686" y="1079"/>
                  </a:lnTo>
                  <a:cubicBezTo>
                    <a:pt x="4811" y="1229"/>
                    <a:pt x="4926" y="1376"/>
                    <a:pt x="5042" y="1529"/>
                  </a:cubicBezTo>
                  <a:cubicBezTo>
                    <a:pt x="5611" y="2295"/>
                    <a:pt x="6139" y="2995"/>
                    <a:pt x="6639" y="3639"/>
                  </a:cubicBezTo>
                  <a:cubicBezTo>
                    <a:pt x="6661" y="3670"/>
                    <a:pt x="6683" y="3698"/>
                    <a:pt x="6705" y="3723"/>
                  </a:cubicBezTo>
                  <a:lnTo>
                    <a:pt x="6714" y="3733"/>
                  </a:lnTo>
                  <a:cubicBezTo>
                    <a:pt x="6721" y="3739"/>
                    <a:pt x="6730" y="3751"/>
                    <a:pt x="6736" y="3764"/>
                  </a:cubicBezTo>
                  <a:cubicBezTo>
                    <a:pt x="6783" y="3826"/>
                    <a:pt x="6833" y="3886"/>
                    <a:pt x="6880" y="3948"/>
                  </a:cubicBezTo>
                  <a:cubicBezTo>
                    <a:pt x="6924" y="4002"/>
                    <a:pt x="6964" y="4055"/>
                    <a:pt x="7005" y="4108"/>
                  </a:cubicBezTo>
                  <a:cubicBezTo>
                    <a:pt x="5308" y="3983"/>
                    <a:pt x="3589" y="3792"/>
                    <a:pt x="2291" y="3501"/>
                  </a:cubicBezTo>
                  <a:cubicBezTo>
                    <a:pt x="1625" y="3354"/>
                    <a:pt x="1072" y="3179"/>
                    <a:pt x="688" y="2973"/>
                  </a:cubicBezTo>
                  <a:cubicBezTo>
                    <a:pt x="497" y="2873"/>
                    <a:pt x="347" y="2764"/>
                    <a:pt x="250" y="2651"/>
                  </a:cubicBezTo>
                  <a:cubicBezTo>
                    <a:pt x="153" y="2539"/>
                    <a:pt x="103" y="2420"/>
                    <a:pt x="103" y="2298"/>
                  </a:cubicBezTo>
                  <a:cubicBezTo>
                    <a:pt x="103" y="2170"/>
                    <a:pt x="159" y="2026"/>
                    <a:pt x="291" y="1867"/>
                  </a:cubicBezTo>
                  <a:cubicBezTo>
                    <a:pt x="419" y="1704"/>
                    <a:pt x="622" y="1529"/>
                    <a:pt x="907" y="1341"/>
                  </a:cubicBezTo>
                  <a:cubicBezTo>
                    <a:pt x="1607" y="882"/>
                    <a:pt x="2419" y="460"/>
                    <a:pt x="3295" y="72"/>
                  </a:cubicBezTo>
                  <a:cubicBezTo>
                    <a:pt x="3263" y="47"/>
                    <a:pt x="3232" y="25"/>
                    <a:pt x="3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5074746" y="1602630"/>
              <a:ext cx="250277" cy="259683"/>
            </a:xfrm>
            <a:custGeom>
              <a:avLst/>
              <a:gdLst/>
              <a:ahLst/>
              <a:cxnLst/>
              <a:rect l="l" t="t" r="r" b="b"/>
              <a:pathLst>
                <a:path w="3752" h="3893" extrusionOk="0">
                  <a:moveTo>
                    <a:pt x="78" y="0"/>
                  </a:moveTo>
                  <a:lnTo>
                    <a:pt x="41" y="32"/>
                  </a:lnTo>
                  <a:lnTo>
                    <a:pt x="0" y="63"/>
                  </a:lnTo>
                  <a:cubicBezTo>
                    <a:pt x="10" y="66"/>
                    <a:pt x="13" y="72"/>
                    <a:pt x="16" y="79"/>
                  </a:cubicBezTo>
                  <a:cubicBezTo>
                    <a:pt x="1388" y="1807"/>
                    <a:pt x="2538" y="3058"/>
                    <a:pt x="3673" y="3876"/>
                  </a:cubicBezTo>
                  <a:cubicBezTo>
                    <a:pt x="3682" y="3880"/>
                    <a:pt x="3689" y="3886"/>
                    <a:pt x="3698" y="3892"/>
                  </a:cubicBezTo>
                  <a:lnTo>
                    <a:pt x="3751" y="3814"/>
                  </a:lnTo>
                  <a:cubicBezTo>
                    <a:pt x="3729" y="3792"/>
                    <a:pt x="3701" y="3773"/>
                    <a:pt x="3673" y="3755"/>
                  </a:cubicBezTo>
                  <a:cubicBezTo>
                    <a:pt x="2585" y="2957"/>
                    <a:pt x="1476" y="1751"/>
                    <a:pt x="153" y="94"/>
                  </a:cubicBezTo>
                  <a:cubicBezTo>
                    <a:pt x="131" y="63"/>
                    <a:pt x="103" y="3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4304317" y="1019237"/>
              <a:ext cx="541111" cy="301974"/>
            </a:xfrm>
            <a:custGeom>
              <a:avLst/>
              <a:gdLst/>
              <a:ahLst/>
              <a:cxnLst/>
              <a:rect l="l" t="t" r="r" b="b"/>
              <a:pathLst>
                <a:path w="8112" h="4527" extrusionOk="0">
                  <a:moveTo>
                    <a:pt x="57" y="0"/>
                  </a:moveTo>
                  <a:cubicBezTo>
                    <a:pt x="38" y="13"/>
                    <a:pt x="22" y="25"/>
                    <a:pt x="0" y="35"/>
                  </a:cubicBezTo>
                  <a:cubicBezTo>
                    <a:pt x="132" y="97"/>
                    <a:pt x="260" y="166"/>
                    <a:pt x="385" y="229"/>
                  </a:cubicBezTo>
                  <a:cubicBezTo>
                    <a:pt x="1476" y="619"/>
                    <a:pt x="2704" y="1126"/>
                    <a:pt x="3936" y="1754"/>
                  </a:cubicBezTo>
                  <a:cubicBezTo>
                    <a:pt x="3961" y="1766"/>
                    <a:pt x="3986" y="1782"/>
                    <a:pt x="4011" y="1795"/>
                  </a:cubicBezTo>
                  <a:cubicBezTo>
                    <a:pt x="4017" y="1801"/>
                    <a:pt x="4029" y="1807"/>
                    <a:pt x="4039" y="1810"/>
                  </a:cubicBezTo>
                  <a:cubicBezTo>
                    <a:pt x="4820" y="2213"/>
                    <a:pt x="5592" y="2667"/>
                    <a:pt x="6330" y="3173"/>
                  </a:cubicBezTo>
                  <a:cubicBezTo>
                    <a:pt x="6355" y="3189"/>
                    <a:pt x="6374" y="3204"/>
                    <a:pt x="6399" y="3220"/>
                  </a:cubicBezTo>
                  <a:cubicBezTo>
                    <a:pt x="6405" y="3229"/>
                    <a:pt x="6418" y="3232"/>
                    <a:pt x="6424" y="3239"/>
                  </a:cubicBezTo>
                  <a:cubicBezTo>
                    <a:pt x="6968" y="3623"/>
                    <a:pt x="7493" y="4030"/>
                    <a:pt x="7980" y="4470"/>
                  </a:cubicBezTo>
                  <a:cubicBezTo>
                    <a:pt x="8002" y="4489"/>
                    <a:pt x="8024" y="4505"/>
                    <a:pt x="8043" y="4527"/>
                  </a:cubicBezTo>
                  <a:lnTo>
                    <a:pt x="8112" y="4448"/>
                  </a:lnTo>
                  <a:cubicBezTo>
                    <a:pt x="8106" y="4442"/>
                    <a:pt x="8096" y="4436"/>
                    <a:pt x="8090" y="4427"/>
                  </a:cubicBezTo>
                  <a:cubicBezTo>
                    <a:pt x="7596" y="3983"/>
                    <a:pt x="7074" y="3567"/>
                    <a:pt x="6524" y="3182"/>
                  </a:cubicBezTo>
                  <a:cubicBezTo>
                    <a:pt x="6499" y="3167"/>
                    <a:pt x="6480" y="3151"/>
                    <a:pt x="6455" y="3136"/>
                  </a:cubicBezTo>
                  <a:cubicBezTo>
                    <a:pt x="6449" y="3126"/>
                    <a:pt x="6436" y="3123"/>
                    <a:pt x="6430" y="3114"/>
                  </a:cubicBezTo>
                  <a:cubicBezTo>
                    <a:pt x="5689" y="2607"/>
                    <a:pt x="4914" y="2151"/>
                    <a:pt x="4136" y="1745"/>
                  </a:cubicBezTo>
                  <a:cubicBezTo>
                    <a:pt x="4111" y="1732"/>
                    <a:pt x="4086" y="1716"/>
                    <a:pt x="4061" y="1704"/>
                  </a:cubicBezTo>
                  <a:cubicBezTo>
                    <a:pt x="4054" y="1698"/>
                    <a:pt x="4042" y="1691"/>
                    <a:pt x="4033" y="1688"/>
                  </a:cubicBezTo>
                  <a:cubicBezTo>
                    <a:pt x="2642" y="969"/>
                    <a:pt x="1251" y="416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4300782" y="1021905"/>
              <a:ext cx="29417" cy="12807"/>
            </a:xfrm>
            <a:custGeom>
              <a:avLst/>
              <a:gdLst/>
              <a:ahLst/>
              <a:cxnLst/>
              <a:rect l="l" t="t" r="r" b="b"/>
              <a:pathLst>
                <a:path w="441" h="192" extrusionOk="0">
                  <a:moveTo>
                    <a:pt x="59" y="1"/>
                  </a:moveTo>
                  <a:cubicBezTo>
                    <a:pt x="47" y="7"/>
                    <a:pt x="31" y="17"/>
                    <a:pt x="19" y="23"/>
                  </a:cubicBezTo>
                  <a:cubicBezTo>
                    <a:pt x="13" y="26"/>
                    <a:pt x="6" y="32"/>
                    <a:pt x="0" y="35"/>
                  </a:cubicBezTo>
                  <a:cubicBezTo>
                    <a:pt x="144" y="85"/>
                    <a:pt x="294" y="135"/>
                    <a:pt x="441" y="192"/>
                  </a:cubicBezTo>
                  <a:cubicBezTo>
                    <a:pt x="313" y="126"/>
                    <a:pt x="185" y="63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4208197" y="987753"/>
              <a:ext cx="88651" cy="33419"/>
            </a:xfrm>
            <a:custGeom>
              <a:avLst/>
              <a:gdLst/>
              <a:ahLst/>
              <a:cxnLst/>
              <a:rect l="l" t="t" r="r" b="b"/>
              <a:pathLst>
                <a:path w="1329" h="501" extrusionOk="0">
                  <a:moveTo>
                    <a:pt x="28" y="0"/>
                  </a:moveTo>
                  <a:lnTo>
                    <a:pt x="0" y="100"/>
                  </a:lnTo>
                  <a:cubicBezTo>
                    <a:pt x="25" y="110"/>
                    <a:pt x="44" y="113"/>
                    <a:pt x="66" y="119"/>
                  </a:cubicBezTo>
                  <a:cubicBezTo>
                    <a:pt x="432" y="225"/>
                    <a:pt x="829" y="354"/>
                    <a:pt x="1254" y="500"/>
                  </a:cubicBezTo>
                  <a:cubicBezTo>
                    <a:pt x="1282" y="488"/>
                    <a:pt x="1310" y="472"/>
                    <a:pt x="1329" y="457"/>
                  </a:cubicBezTo>
                  <a:lnTo>
                    <a:pt x="1094" y="338"/>
                  </a:lnTo>
                  <a:cubicBezTo>
                    <a:pt x="722" y="213"/>
                    <a:pt x="378" y="103"/>
                    <a:pt x="63" y="1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4208397" y="1583886"/>
              <a:ext cx="843685" cy="409969"/>
            </a:xfrm>
            <a:custGeom>
              <a:avLst/>
              <a:gdLst/>
              <a:ahLst/>
              <a:cxnLst/>
              <a:rect l="l" t="t" r="r" b="b"/>
              <a:pathLst>
                <a:path w="12648" h="6146" extrusionOk="0">
                  <a:moveTo>
                    <a:pt x="860" y="0"/>
                  </a:moveTo>
                  <a:cubicBezTo>
                    <a:pt x="547" y="0"/>
                    <a:pt x="291" y="50"/>
                    <a:pt x="72" y="128"/>
                  </a:cubicBezTo>
                  <a:cubicBezTo>
                    <a:pt x="47" y="141"/>
                    <a:pt x="25" y="147"/>
                    <a:pt x="0" y="156"/>
                  </a:cubicBezTo>
                  <a:lnTo>
                    <a:pt x="35" y="253"/>
                  </a:lnTo>
                  <a:cubicBezTo>
                    <a:pt x="44" y="250"/>
                    <a:pt x="57" y="244"/>
                    <a:pt x="66" y="241"/>
                  </a:cubicBezTo>
                  <a:cubicBezTo>
                    <a:pt x="282" y="163"/>
                    <a:pt x="541" y="110"/>
                    <a:pt x="857" y="110"/>
                  </a:cubicBezTo>
                  <a:cubicBezTo>
                    <a:pt x="1373" y="110"/>
                    <a:pt x="2042" y="256"/>
                    <a:pt x="2885" y="678"/>
                  </a:cubicBezTo>
                  <a:cubicBezTo>
                    <a:pt x="2898" y="688"/>
                    <a:pt x="2907" y="691"/>
                    <a:pt x="2920" y="697"/>
                  </a:cubicBezTo>
                  <a:cubicBezTo>
                    <a:pt x="2939" y="710"/>
                    <a:pt x="2961" y="719"/>
                    <a:pt x="2979" y="728"/>
                  </a:cubicBezTo>
                  <a:cubicBezTo>
                    <a:pt x="3526" y="1010"/>
                    <a:pt x="4148" y="1410"/>
                    <a:pt x="4845" y="1954"/>
                  </a:cubicBezTo>
                  <a:cubicBezTo>
                    <a:pt x="6933" y="3573"/>
                    <a:pt x="9747" y="4989"/>
                    <a:pt x="12357" y="6042"/>
                  </a:cubicBezTo>
                  <a:cubicBezTo>
                    <a:pt x="12438" y="6080"/>
                    <a:pt x="12526" y="6114"/>
                    <a:pt x="12607" y="6146"/>
                  </a:cubicBezTo>
                  <a:lnTo>
                    <a:pt x="12647" y="6042"/>
                  </a:lnTo>
                  <a:cubicBezTo>
                    <a:pt x="12647" y="6042"/>
                    <a:pt x="12644" y="6039"/>
                    <a:pt x="12641" y="6039"/>
                  </a:cubicBezTo>
                  <a:cubicBezTo>
                    <a:pt x="9972" y="4976"/>
                    <a:pt x="7052" y="3526"/>
                    <a:pt x="4911" y="1863"/>
                  </a:cubicBezTo>
                  <a:cubicBezTo>
                    <a:pt x="4198" y="1307"/>
                    <a:pt x="3564" y="900"/>
                    <a:pt x="3004" y="616"/>
                  </a:cubicBezTo>
                  <a:cubicBezTo>
                    <a:pt x="2995" y="613"/>
                    <a:pt x="2982" y="603"/>
                    <a:pt x="2970" y="588"/>
                  </a:cubicBezTo>
                  <a:cubicBezTo>
                    <a:pt x="2951" y="588"/>
                    <a:pt x="2932" y="578"/>
                    <a:pt x="2911" y="569"/>
                  </a:cubicBezTo>
                  <a:cubicBezTo>
                    <a:pt x="2063" y="147"/>
                    <a:pt x="1391" y="0"/>
                    <a:pt x="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4297446" y="857413"/>
              <a:ext cx="198514" cy="164161"/>
            </a:xfrm>
            <a:custGeom>
              <a:avLst/>
              <a:gdLst/>
              <a:ahLst/>
              <a:cxnLst/>
              <a:rect l="l" t="t" r="r" b="b"/>
              <a:pathLst>
                <a:path w="2976" h="2461" extrusionOk="0">
                  <a:moveTo>
                    <a:pt x="2910" y="1"/>
                  </a:moveTo>
                  <a:cubicBezTo>
                    <a:pt x="2879" y="29"/>
                    <a:pt x="2845" y="60"/>
                    <a:pt x="2813" y="91"/>
                  </a:cubicBezTo>
                  <a:cubicBezTo>
                    <a:pt x="1926" y="907"/>
                    <a:pt x="1000" y="1711"/>
                    <a:pt x="266" y="2233"/>
                  </a:cubicBezTo>
                  <a:cubicBezTo>
                    <a:pt x="191" y="2286"/>
                    <a:pt x="113" y="2336"/>
                    <a:pt x="38" y="2383"/>
                  </a:cubicBezTo>
                  <a:cubicBezTo>
                    <a:pt x="31" y="2389"/>
                    <a:pt x="25" y="2392"/>
                    <a:pt x="19" y="2395"/>
                  </a:cubicBezTo>
                  <a:cubicBezTo>
                    <a:pt x="9" y="2398"/>
                    <a:pt x="6" y="2404"/>
                    <a:pt x="0" y="2408"/>
                  </a:cubicBezTo>
                  <a:cubicBezTo>
                    <a:pt x="38" y="2426"/>
                    <a:pt x="72" y="2442"/>
                    <a:pt x="109" y="2461"/>
                  </a:cubicBezTo>
                  <a:cubicBezTo>
                    <a:pt x="125" y="2454"/>
                    <a:pt x="144" y="2442"/>
                    <a:pt x="160" y="2426"/>
                  </a:cubicBezTo>
                  <a:cubicBezTo>
                    <a:pt x="213" y="2392"/>
                    <a:pt x="266" y="2358"/>
                    <a:pt x="319" y="2317"/>
                  </a:cubicBezTo>
                  <a:cubicBezTo>
                    <a:pt x="1085" y="1773"/>
                    <a:pt x="2051" y="935"/>
                    <a:pt x="2960" y="91"/>
                  </a:cubicBezTo>
                  <a:cubicBezTo>
                    <a:pt x="2970" y="85"/>
                    <a:pt x="2973" y="82"/>
                    <a:pt x="2976" y="79"/>
                  </a:cubicBezTo>
                  <a:lnTo>
                    <a:pt x="2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4208797" y="1018170"/>
              <a:ext cx="95588" cy="40090"/>
            </a:xfrm>
            <a:custGeom>
              <a:avLst/>
              <a:gdLst/>
              <a:ahLst/>
              <a:cxnLst/>
              <a:rect l="l" t="t" r="r" b="b"/>
              <a:pathLst>
                <a:path w="1433" h="601" extrusionOk="0">
                  <a:moveTo>
                    <a:pt x="1323" y="1"/>
                  </a:moveTo>
                  <a:cubicBezTo>
                    <a:pt x="1301" y="16"/>
                    <a:pt x="1273" y="32"/>
                    <a:pt x="1245" y="48"/>
                  </a:cubicBezTo>
                  <a:cubicBezTo>
                    <a:pt x="848" y="270"/>
                    <a:pt x="448" y="410"/>
                    <a:pt x="57" y="488"/>
                  </a:cubicBezTo>
                  <a:lnTo>
                    <a:pt x="1" y="501"/>
                  </a:lnTo>
                  <a:lnTo>
                    <a:pt x="19" y="601"/>
                  </a:lnTo>
                  <a:cubicBezTo>
                    <a:pt x="32" y="598"/>
                    <a:pt x="47" y="598"/>
                    <a:pt x="57" y="595"/>
                  </a:cubicBezTo>
                  <a:cubicBezTo>
                    <a:pt x="488" y="510"/>
                    <a:pt x="938" y="354"/>
                    <a:pt x="1376" y="91"/>
                  </a:cubicBezTo>
                  <a:cubicBezTo>
                    <a:pt x="1382" y="88"/>
                    <a:pt x="1385" y="82"/>
                    <a:pt x="1395" y="79"/>
                  </a:cubicBezTo>
                  <a:cubicBezTo>
                    <a:pt x="1407" y="69"/>
                    <a:pt x="1423" y="63"/>
                    <a:pt x="1432" y="54"/>
                  </a:cubicBezTo>
                  <a:cubicBezTo>
                    <a:pt x="1395" y="35"/>
                    <a:pt x="1360" y="19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18"/>
          <p:cNvGrpSpPr/>
          <p:nvPr/>
        </p:nvGrpSpPr>
        <p:grpSpPr>
          <a:xfrm>
            <a:off x="8469793" y="2107989"/>
            <a:ext cx="864601" cy="2858051"/>
            <a:chOff x="6188860" y="1751694"/>
            <a:chExt cx="633222" cy="2093044"/>
          </a:xfrm>
        </p:grpSpPr>
        <p:sp>
          <p:nvSpPr>
            <p:cNvPr id="2039" name="Google Shape;2039;p18"/>
            <p:cNvSpPr/>
            <p:nvPr/>
          </p:nvSpPr>
          <p:spPr>
            <a:xfrm>
              <a:off x="6467281" y="3123061"/>
              <a:ext cx="61369" cy="76777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163" y="0"/>
                  </a:moveTo>
                  <a:lnTo>
                    <a:pt x="0" y="129"/>
                  </a:lnTo>
                  <a:lnTo>
                    <a:pt x="760" y="1151"/>
                  </a:lnTo>
                  <a:lnTo>
                    <a:pt x="919" y="101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6376964" y="3133067"/>
              <a:ext cx="66972" cy="71574"/>
            </a:xfrm>
            <a:custGeom>
              <a:avLst/>
              <a:gdLst/>
              <a:ahLst/>
              <a:cxnLst/>
              <a:rect l="l" t="t" r="r" b="b"/>
              <a:pathLst>
                <a:path w="1004" h="1073" extrusionOk="0">
                  <a:moveTo>
                    <a:pt x="147" y="0"/>
                  </a:moveTo>
                  <a:lnTo>
                    <a:pt x="1" y="144"/>
                  </a:lnTo>
                  <a:lnTo>
                    <a:pt x="854" y="1073"/>
                  </a:lnTo>
                  <a:lnTo>
                    <a:pt x="1004" y="93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6391172" y="3274813"/>
              <a:ext cx="67172" cy="71641"/>
            </a:xfrm>
            <a:custGeom>
              <a:avLst/>
              <a:gdLst/>
              <a:ahLst/>
              <a:cxnLst/>
              <a:rect l="l" t="t" r="r" b="b"/>
              <a:pathLst>
                <a:path w="1007" h="1074" extrusionOk="0">
                  <a:moveTo>
                    <a:pt x="150" y="1"/>
                  </a:moveTo>
                  <a:lnTo>
                    <a:pt x="0" y="142"/>
                  </a:lnTo>
                  <a:lnTo>
                    <a:pt x="857" y="1073"/>
                  </a:lnTo>
                  <a:lnTo>
                    <a:pt x="1007" y="92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6341945" y="2787140"/>
              <a:ext cx="66972" cy="72041"/>
            </a:xfrm>
            <a:custGeom>
              <a:avLst/>
              <a:gdLst/>
              <a:ahLst/>
              <a:cxnLst/>
              <a:rect l="l" t="t" r="r" b="b"/>
              <a:pathLst>
                <a:path w="1004" h="1080" extrusionOk="0">
                  <a:moveTo>
                    <a:pt x="150" y="1"/>
                  </a:moveTo>
                  <a:lnTo>
                    <a:pt x="0" y="144"/>
                  </a:lnTo>
                  <a:lnTo>
                    <a:pt x="857" y="1079"/>
                  </a:lnTo>
                  <a:lnTo>
                    <a:pt x="1004" y="93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6356353" y="2928952"/>
              <a:ext cx="66972" cy="71775"/>
            </a:xfrm>
            <a:custGeom>
              <a:avLst/>
              <a:gdLst/>
              <a:ahLst/>
              <a:cxnLst/>
              <a:rect l="l" t="t" r="r" b="b"/>
              <a:pathLst>
                <a:path w="1004" h="1076" extrusionOk="0">
                  <a:moveTo>
                    <a:pt x="147" y="0"/>
                  </a:moveTo>
                  <a:lnTo>
                    <a:pt x="0" y="141"/>
                  </a:lnTo>
                  <a:lnTo>
                    <a:pt x="857" y="1075"/>
                  </a:lnTo>
                  <a:lnTo>
                    <a:pt x="1004" y="93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6385903" y="2666406"/>
              <a:ext cx="54965" cy="80380"/>
            </a:xfrm>
            <a:custGeom>
              <a:avLst/>
              <a:gdLst/>
              <a:ahLst/>
              <a:cxnLst/>
              <a:rect l="l" t="t" r="r" b="b"/>
              <a:pathLst>
                <a:path w="824" h="1205" extrusionOk="0">
                  <a:moveTo>
                    <a:pt x="651" y="1"/>
                  </a:moveTo>
                  <a:lnTo>
                    <a:pt x="1" y="1098"/>
                  </a:lnTo>
                  <a:lnTo>
                    <a:pt x="173" y="1204"/>
                  </a:lnTo>
                  <a:lnTo>
                    <a:pt x="823" y="110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6518777" y="3295691"/>
              <a:ext cx="54898" cy="80580"/>
            </a:xfrm>
            <a:custGeom>
              <a:avLst/>
              <a:gdLst/>
              <a:ahLst/>
              <a:cxnLst/>
              <a:rect l="l" t="t" r="r" b="b"/>
              <a:pathLst>
                <a:path w="823" h="1208" extrusionOk="0">
                  <a:moveTo>
                    <a:pt x="175" y="1"/>
                  </a:moveTo>
                  <a:lnTo>
                    <a:pt x="0" y="110"/>
                  </a:lnTo>
                  <a:lnTo>
                    <a:pt x="650" y="1207"/>
                  </a:lnTo>
                  <a:lnTo>
                    <a:pt x="822" y="109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6553596" y="2949964"/>
              <a:ext cx="55098" cy="80380"/>
            </a:xfrm>
            <a:custGeom>
              <a:avLst/>
              <a:gdLst/>
              <a:ahLst/>
              <a:cxnLst/>
              <a:rect l="l" t="t" r="r" b="b"/>
              <a:pathLst>
                <a:path w="826" h="1205" extrusionOk="0">
                  <a:moveTo>
                    <a:pt x="172" y="1"/>
                  </a:moveTo>
                  <a:lnTo>
                    <a:pt x="0" y="110"/>
                  </a:lnTo>
                  <a:lnTo>
                    <a:pt x="653" y="1204"/>
                  </a:lnTo>
                  <a:lnTo>
                    <a:pt x="825" y="1095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6539188" y="3091577"/>
              <a:ext cx="55098" cy="80513"/>
            </a:xfrm>
            <a:custGeom>
              <a:avLst/>
              <a:gdLst/>
              <a:ahLst/>
              <a:cxnLst/>
              <a:rect l="l" t="t" r="r" b="b"/>
              <a:pathLst>
                <a:path w="826" h="1207" extrusionOk="0">
                  <a:moveTo>
                    <a:pt x="172" y="0"/>
                  </a:moveTo>
                  <a:lnTo>
                    <a:pt x="0" y="110"/>
                  </a:lnTo>
                  <a:lnTo>
                    <a:pt x="654" y="1207"/>
                  </a:lnTo>
                  <a:lnTo>
                    <a:pt x="826" y="1098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6576742" y="2719569"/>
              <a:ext cx="55098" cy="80580"/>
            </a:xfrm>
            <a:custGeom>
              <a:avLst/>
              <a:gdLst/>
              <a:ahLst/>
              <a:cxnLst/>
              <a:rect l="l" t="t" r="r" b="b"/>
              <a:pathLst>
                <a:path w="826" h="1208" extrusionOk="0">
                  <a:moveTo>
                    <a:pt x="172" y="1"/>
                  </a:moveTo>
                  <a:lnTo>
                    <a:pt x="0" y="110"/>
                  </a:lnTo>
                  <a:lnTo>
                    <a:pt x="650" y="1207"/>
                  </a:lnTo>
                  <a:lnTo>
                    <a:pt x="825" y="109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6570472" y="3221249"/>
              <a:ext cx="66772" cy="72041"/>
            </a:xfrm>
            <a:custGeom>
              <a:avLst/>
              <a:gdLst/>
              <a:ahLst/>
              <a:cxnLst/>
              <a:rect l="l" t="t" r="r" b="b"/>
              <a:pathLst>
                <a:path w="1001" h="1080" extrusionOk="0">
                  <a:moveTo>
                    <a:pt x="857" y="1"/>
                  </a:moveTo>
                  <a:lnTo>
                    <a:pt x="0" y="935"/>
                  </a:lnTo>
                  <a:lnTo>
                    <a:pt x="147" y="1079"/>
                  </a:lnTo>
                  <a:lnTo>
                    <a:pt x="1001" y="141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6607760" y="2848241"/>
              <a:ext cx="67039" cy="72242"/>
            </a:xfrm>
            <a:custGeom>
              <a:avLst/>
              <a:gdLst/>
              <a:ahLst/>
              <a:cxnLst/>
              <a:rect l="l" t="t" r="r" b="b"/>
              <a:pathLst>
                <a:path w="1005" h="1083" extrusionOk="0">
                  <a:moveTo>
                    <a:pt x="860" y="0"/>
                  </a:moveTo>
                  <a:lnTo>
                    <a:pt x="1" y="935"/>
                  </a:lnTo>
                  <a:lnTo>
                    <a:pt x="151" y="1082"/>
                  </a:lnTo>
                  <a:lnTo>
                    <a:pt x="1004" y="14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6467281" y="2826962"/>
              <a:ext cx="61369" cy="76777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163" y="1"/>
                  </a:moveTo>
                  <a:lnTo>
                    <a:pt x="0" y="129"/>
                  </a:lnTo>
                  <a:lnTo>
                    <a:pt x="760" y="1151"/>
                  </a:lnTo>
                  <a:lnTo>
                    <a:pt x="919" y="102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6516909" y="3213512"/>
              <a:ext cx="61369" cy="76644"/>
            </a:xfrm>
            <a:custGeom>
              <a:avLst/>
              <a:gdLst/>
              <a:ahLst/>
              <a:cxnLst/>
              <a:rect l="l" t="t" r="r" b="b"/>
              <a:pathLst>
                <a:path w="920" h="1149" extrusionOk="0">
                  <a:moveTo>
                    <a:pt x="756" y="1"/>
                  </a:moveTo>
                  <a:lnTo>
                    <a:pt x="0" y="1020"/>
                  </a:lnTo>
                  <a:lnTo>
                    <a:pt x="159" y="1148"/>
                  </a:lnTo>
                  <a:lnTo>
                    <a:pt x="919" y="129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6516909" y="2742515"/>
              <a:ext cx="61369" cy="76844"/>
            </a:xfrm>
            <a:custGeom>
              <a:avLst/>
              <a:gdLst/>
              <a:ahLst/>
              <a:cxnLst/>
              <a:rect l="l" t="t" r="r" b="b"/>
              <a:pathLst>
                <a:path w="920" h="1152" extrusionOk="0">
                  <a:moveTo>
                    <a:pt x="756" y="1"/>
                  </a:moveTo>
                  <a:lnTo>
                    <a:pt x="0" y="1020"/>
                  </a:lnTo>
                  <a:lnTo>
                    <a:pt x="159" y="1151"/>
                  </a:lnTo>
                  <a:lnTo>
                    <a:pt x="919" y="129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6318799" y="2556944"/>
              <a:ext cx="66972" cy="71775"/>
            </a:xfrm>
            <a:custGeom>
              <a:avLst/>
              <a:gdLst/>
              <a:ahLst/>
              <a:cxnLst/>
              <a:rect l="l" t="t" r="r" b="b"/>
              <a:pathLst>
                <a:path w="1004" h="1076" extrusionOk="0">
                  <a:moveTo>
                    <a:pt x="144" y="1"/>
                  </a:moveTo>
                  <a:lnTo>
                    <a:pt x="0" y="141"/>
                  </a:lnTo>
                  <a:lnTo>
                    <a:pt x="857" y="1076"/>
                  </a:lnTo>
                  <a:lnTo>
                    <a:pt x="1004" y="935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6295252" y="2325748"/>
              <a:ext cx="67172" cy="71775"/>
            </a:xfrm>
            <a:custGeom>
              <a:avLst/>
              <a:gdLst/>
              <a:ahLst/>
              <a:cxnLst/>
              <a:rect l="l" t="t" r="r" b="b"/>
              <a:pathLst>
                <a:path w="1007" h="1076" extrusionOk="0">
                  <a:moveTo>
                    <a:pt x="150" y="0"/>
                  </a:moveTo>
                  <a:lnTo>
                    <a:pt x="0" y="141"/>
                  </a:lnTo>
                  <a:lnTo>
                    <a:pt x="857" y="1075"/>
                  </a:lnTo>
                  <a:lnTo>
                    <a:pt x="1007" y="93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6369227" y="2502514"/>
              <a:ext cx="55165" cy="80580"/>
            </a:xfrm>
            <a:custGeom>
              <a:avLst/>
              <a:gdLst/>
              <a:ahLst/>
              <a:cxnLst/>
              <a:rect l="l" t="t" r="r" b="b"/>
              <a:pathLst>
                <a:path w="827" h="1208" extrusionOk="0">
                  <a:moveTo>
                    <a:pt x="654" y="1"/>
                  </a:moveTo>
                  <a:lnTo>
                    <a:pt x="1" y="1098"/>
                  </a:lnTo>
                  <a:lnTo>
                    <a:pt x="173" y="1207"/>
                  </a:lnTo>
                  <a:lnTo>
                    <a:pt x="826" y="110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6345080" y="2262113"/>
              <a:ext cx="55098" cy="80580"/>
            </a:xfrm>
            <a:custGeom>
              <a:avLst/>
              <a:gdLst/>
              <a:ahLst/>
              <a:cxnLst/>
              <a:rect l="l" t="t" r="r" b="b"/>
              <a:pathLst>
                <a:path w="826" h="1208" extrusionOk="0">
                  <a:moveTo>
                    <a:pt x="651" y="1"/>
                  </a:moveTo>
                  <a:lnTo>
                    <a:pt x="0" y="1101"/>
                  </a:lnTo>
                  <a:lnTo>
                    <a:pt x="172" y="1207"/>
                  </a:lnTo>
                  <a:lnTo>
                    <a:pt x="826" y="110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6533585" y="2363236"/>
              <a:ext cx="138680" cy="1247784"/>
            </a:xfrm>
            <a:custGeom>
              <a:avLst/>
              <a:gdLst/>
              <a:ahLst/>
              <a:cxnLst/>
              <a:rect l="l" t="t" r="r" b="b"/>
              <a:pathLst>
                <a:path w="2079" h="18706" extrusionOk="0">
                  <a:moveTo>
                    <a:pt x="1879" y="1"/>
                  </a:moveTo>
                  <a:lnTo>
                    <a:pt x="0" y="18684"/>
                  </a:lnTo>
                  <a:lnTo>
                    <a:pt x="203" y="18706"/>
                  </a:lnTo>
                  <a:lnTo>
                    <a:pt x="2079" y="23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6600089" y="2488373"/>
              <a:ext cx="54898" cy="80313"/>
            </a:xfrm>
            <a:custGeom>
              <a:avLst/>
              <a:gdLst/>
              <a:ahLst/>
              <a:cxnLst/>
              <a:rect l="l" t="t" r="r" b="b"/>
              <a:pathLst>
                <a:path w="823" h="1204" extrusionOk="0">
                  <a:moveTo>
                    <a:pt x="172" y="0"/>
                  </a:moveTo>
                  <a:lnTo>
                    <a:pt x="0" y="110"/>
                  </a:lnTo>
                  <a:lnTo>
                    <a:pt x="650" y="1204"/>
                  </a:lnTo>
                  <a:lnTo>
                    <a:pt x="822" y="109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6648449" y="2444148"/>
              <a:ext cx="66972" cy="72041"/>
            </a:xfrm>
            <a:custGeom>
              <a:avLst/>
              <a:gdLst/>
              <a:ahLst/>
              <a:cxnLst/>
              <a:rect l="l" t="t" r="r" b="b"/>
              <a:pathLst>
                <a:path w="1004" h="1080" extrusionOk="0">
                  <a:moveTo>
                    <a:pt x="857" y="1"/>
                  </a:moveTo>
                  <a:lnTo>
                    <a:pt x="0" y="935"/>
                  </a:lnTo>
                  <a:lnTo>
                    <a:pt x="150" y="1079"/>
                  </a:lnTo>
                  <a:lnTo>
                    <a:pt x="1004" y="14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6467281" y="2479368"/>
              <a:ext cx="61369" cy="76644"/>
            </a:xfrm>
            <a:custGeom>
              <a:avLst/>
              <a:gdLst/>
              <a:ahLst/>
              <a:cxnLst/>
              <a:rect l="l" t="t" r="r" b="b"/>
              <a:pathLst>
                <a:path w="920" h="1149" extrusionOk="0">
                  <a:moveTo>
                    <a:pt x="163" y="1"/>
                  </a:moveTo>
                  <a:lnTo>
                    <a:pt x="0" y="126"/>
                  </a:lnTo>
                  <a:lnTo>
                    <a:pt x="760" y="1148"/>
                  </a:lnTo>
                  <a:lnTo>
                    <a:pt x="919" y="102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6467281" y="2247972"/>
              <a:ext cx="61369" cy="76577"/>
            </a:xfrm>
            <a:custGeom>
              <a:avLst/>
              <a:gdLst/>
              <a:ahLst/>
              <a:cxnLst/>
              <a:rect l="l" t="t" r="r" b="b"/>
              <a:pathLst>
                <a:path w="920" h="1148" extrusionOk="0">
                  <a:moveTo>
                    <a:pt x="163" y="0"/>
                  </a:moveTo>
                  <a:lnTo>
                    <a:pt x="0" y="125"/>
                  </a:lnTo>
                  <a:lnTo>
                    <a:pt x="760" y="1147"/>
                  </a:lnTo>
                  <a:lnTo>
                    <a:pt x="919" y="101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6516909" y="2510051"/>
              <a:ext cx="61369" cy="76777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756" y="0"/>
                  </a:moveTo>
                  <a:lnTo>
                    <a:pt x="0" y="1019"/>
                  </a:lnTo>
                  <a:lnTo>
                    <a:pt x="159" y="1151"/>
                  </a:lnTo>
                  <a:lnTo>
                    <a:pt x="919" y="129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6516909" y="2202680"/>
              <a:ext cx="61369" cy="76844"/>
            </a:xfrm>
            <a:custGeom>
              <a:avLst/>
              <a:gdLst/>
              <a:ahLst/>
              <a:cxnLst/>
              <a:rect l="l" t="t" r="r" b="b"/>
              <a:pathLst>
                <a:path w="920" h="1152" extrusionOk="0">
                  <a:moveTo>
                    <a:pt x="756" y="1"/>
                  </a:moveTo>
                  <a:lnTo>
                    <a:pt x="0" y="1023"/>
                  </a:lnTo>
                  <a:lnTo>
                    <a:pt x="159" y="1151"/>
                  </a:lnTo>
                  <a:lnTo>
                    <a:pt x="919" y="132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6467281" y="2015442"/>
              <a:ext cx="61369" cy="76644"/>
            </a:xfrm>
            <a:custGeom>
              <a:avLst/>
              <a:gdLst/>
              <a:ahLst/>
              <a:cxnLst/>
              <a:rect l="l" t="t" r="r" b="b"/>
              <a:pathLst>
                <a:path w="920" h="1149" extrusionOk="0">
                  <a:moveTo>
                    <a:pt x="163" y="1"/>
                  </a:moveTo>
                  <a:lnTo>
                    <a:pt x="0" y="126"/>
                  </a:lnTo>
                  <a:lnTo>
                    <a:pt x="760" y="1148"/>
                  </a:lnTo>
                  <a:lnTo>
                    <a:pt x="919" y="102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6516909" y="1961278"/>
              <a:ext cx="61369" cy="76577"/>
            </a:xfrm>
            <a:custGeom>
              <a:avLst/>
              <a:gdLst/>
              <a:ahLst/>
              <a:cxnLst/>
              <a:rect l="l" t="t" r="r" b="b"/>
              <a:pathLst>
                <a:path w="920" h="1148" extrusionOk="0">
                  <a:moveTo>
                    <a:pt x="756" y="0"/>
                  </a:moveTo>
                  <a:lnTo>
                    <a:pt x="0" y="1019"/>
                  </a:lnTo>
                  <a:lnTo>
                    <a:pt x="159" y="1147"/>
                  </a:lnTo>
                  <a:lnTo>
                    <a:pt x="919" y="128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6270372" y="3076568"/>
              <a:ext cx="130675" cy="84449"/>
            </a:xfrm>
            <a:custGeom>
              <a:avLst/>
              <a:gdLst/>
              <a:ahLst/>
              <a:cxnLst/>
              <a:rect l="l" t="t" r="r" b="b"/>
              <a:pathLst>
                <a:path w="1959" h="1266" extrusionOk="0">
                  <a:moveTo>
                    <a:pt x="402" y="0"/>
                  </a:moveTo>
                  <a:cubicBezTo>
                    <a:pt x="251" y="0"/>
                    <a:pt x="138" y="46"/>
                    <a:pt x="108" y="163"/>
                  </a:cubicBezTo>
                  <a:cubicBezTo>
                    <a:pt x="1" y="552"/>
                    <a:pt x="849" y="1266"/>
                    <a:pt x="1575" y="1266"/>
                  </a:cubicBezTo>
                  <a:cubicBezTo>
                    <a:pt x="1700" y="1266"/>
                    <a:pt x="1821" y="1245"/>
                    <a:pt x="1933" y="1197"/>
                  </a:cubicBezTo>
                  <a:cubicBezTo>
                    <a:pt x="1933" y="1197"/>
                    <a:pt x="1958" y="785"/>
                    <a:pt x="1592" y="447"/>
                  </a:cubicBezTo>
                  <a:cubicBezTo>
                    <a:pt x="1435" y="301"/>
                    <a:pt x="790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6284780" y="3218114"/>
              <a:ext cx="130408" cy="84582"/>
            </a:xfrm>
            <a:custGeom>
              <a:avLst/>
              <a:gdLst/>
              <a:ahLst/>
              <a:cxnLst/>
              <a:rect l="l" t="t" r="r" b="b"/>
              <a:pathLst>
                <a:path w="1955" h="1268" extrusionOk="0">
                  <a:moveTo>
                    <a:pt x="401" y="1"/>
                  </a:moveTo>
                  <a:cubicBezTo>
                    <a:pt x="250" y="1"/>
                    <a:pt x="138" y="46"/>
                    <a:pt x="107" y="163"/>
                  </a:cubicBezTo>
                  <a:cubicBezTo>
                    <a:pt x="1" y="555"/>
                    <a:pt x="846" y="1267"/>
                    <a:pt x="1572" y="1267"/>
                  </a:cubicBezTo>
                  <a:cubicBezTo>
                    <a:pt x="1698" y="1267"/>
                    <a:pt x="1820" y="1246"/>
                    <a:pt x="1933" y="1198"/>
                  </a:cubicBezTo>
                  <a:cubicBezTo>
                    <a:pt x="1933" y="1198"/>
                    <a:pt x="1955" y="782"/>
                    <a:pt x="1592" y="448"/>
                  </a:cubicBezTo>
                  <a:cubicBezTo>
                    <a:pt x="1434" y="301"/>
                    <a:pt x="790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6235552" y="2730642"/>
              <a:ext cx="130208" cy="84449"/>
            </a:xfrm>
            <a:custGeom>
              <a:avLst/>
              <a:gdLst/>
              <a:ahLst/>
              <a:cxnLst/>
              <a:rect l="l" t="t" r="r" b="b"/>
              <a:pathLst>
                <a:path w="1952" h="1266" extrusionOk="0">
                  <a:moveTo>
                    <a:pt x="398" y="1"/>
                  </a:moveTo>
                  <a:cubicBezTo>
                    <a:pt x="247" y="1"/>
                    <a:pt x="135" y="46"/>
                    <a:pt x="104" y="163"/>
                  </a:cubicBezTo>
                  <a:cubicBezTo>
                    <a:pt x="0" y="553"/>
                    <a:pt x="849" y="1266"/>
                    <a:pt x="1572" y="1266"/>
                  </a:cubicBezTo>
                  <a:cubicBezTo>
                    <a:pt x="1695" y="1266"/>
                    <a:pt x="1816" y="1245"/>
                    <a:pt x="1927" y="1198"/>
                  </a:cubicBezTo>
                  <a:cubicBezTo>
                    <a:pt x="1927" y="1198"/>
                    <a:pt x="1952" y="785"/>
                    <a:pt x="1589" y="448"/>
                  </a:cubicBezTo>
                  <a:cubicBezTo>
                    <a:pt x="1432" y="301"/>
                    <a:pt x="787" y="1"/>
                    <a:pt x="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6249894" y="2872454"/>
              <a:ext cx="130275" cy="84449"/>
            </a:xfrm>
            <a:custGeom>
              <a:avLst/>
              <a:gdLst/>
              <a:ahLst/>
              <a:cxnLst/>
              <a:rect l="l" t="t" r="r" b="b"/>
              <a:pathLst>
                <a:path w="1953" h="1266" extrusionOk="0">
                  <a:moveTo>
                    <a:pt x="396" y="0"/>
                  </a:moveTo>
                  <a:cubicBezTo>
                    <a:pt x="245" y="0"/>
                    <a:pt x="133" y="46"/>
                    <a:pt x="102" y="163"/>
                  </a:cubicBezTo>
                  <a:cubicBezTo>
                    <a:pt x="1" y="552"/>
                    <a:pt x="847" y="1265"/>
                    <a:pt x="1571" y="1265"/>
                  </a:cubicBezTo>
                  <a:cubicBezTo>
                    <a:pt x="1695" y="1265"/>
                    <a:pt x="1816" y="1244"/>
                    <a:pt x="1927" y="1197"/>
                  </a:cubicBezTo>
                  <a:cubicBezTo>
                    <a:pt x="1927" y="1197"/>
                    <a:pt x="1952" y="785"/>
                    <a:pt x="1587" y="447"/>
                  </a:cubicBezTo>
                  <a:cubicBezTo>
                    <a:pt x="1429" y="301"/>
                    <a:pt x="785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6212339" y="2500446"/>
              <a:ext cx="130275" cy="84582"/>
            </a:xfrm>
            <a:custGeom>
              <a:avLst/>
              <a:gdLst/>
              <a:ahLst/>
              <a:cxnLst/>
              <a:rect l="l" t="t" r="r" b="b"/>
              <a:pathLst>
                <a:path w="1953" h="1268" extrusionOk="0">
                  <a:moveTo>
                    <a:pt x="396" y="1"/>
                  </a:moveTo>
                  <a:cubicBezTo>
                    <a:pt x="245" y="1"/>
                    <a:pt x="133" y="46"/>
                    <a:pt x="102" y="163"/>
                  </a:cubicBezTo>
                  <a:cubicBezTo>
                    <a:pt x="1" y="556"/>
                    <a:pt x="849" y="1268"/>
                    <a:pt x="1574" y="1268"/>
                  </a:cubicBezTo>
                  <a:cubicBezTo>
                    <a:pt x="1697" y="1268"/>
                    <a:pt x="1817" y="1247"/>
                    <a:pt x="1928" y="1201"/>
                  </a:cubicBezTo>
                  <a:cubicBezTo>
                    <a:pt x="1928" y="1201"/>
                    <a:pt x="1953" y="785"/>
                    <a:pt x="1587" y="448"/>
                  </a:cubicBezTo>
                  <a:cubicBezTo>
                    <a:pt x="1429" y="301"/>
                    <a:pt x="785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6188860" y="2269384"/>
              <a:ext cx="130208" cy="84449"/>
            </a:xfrm>
            <a:custGeom>
              <a:avLst/>
              <a:gdLst/>
              <a:ahLst/>
              <a:cxnLst/>
              <a:rect l="l" t="t" r="r" b="b"/>
              <a:pathLst>
                <a:path w="1952" h="1266" extrusionOk="0">
                  <a:moveTo>
                    <a:pt x="396" y="0"/>
                  </a:moveTo>
                  <a:cubicBezTo>
                    <a:pt x="246" y="0"/>
                    <a:pt x="135" y="45"/>
                    <a:pt x="104" y="161"/>
                  </a:cubicBezTo>
                  <a:cubicBezTo>
                    <a:pt x="0" y="553"/>
                    <a:pt x="850" y="1265"/>
                    <a:pt x="1575" y="1265"/>
                  </a:cubicBezTo>
                  <a:cubicBezTo>
                    <a:pt x="1699" y="1265"/>
                    <a:pt x="1819" y="1245"/>
                    <a:pt x="1930" y="1198"/>
                  </a:cubicBezTo>
                  <a:cubicBezTo>
                    <a:pt x="1930" y="1198"/>
                    <a:pt x="1952" y="783"/>
                    <a:pt x="1589" y="448"/>
                  </a:cubicBezTo>
                  <a:cubicBezTo>
                    <a:pt x="1431" y="302"/>
                    <a:pt x="785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6423457" y="3039414"/>
              <a:ext cx="55098" cy="80380"/>
            </a:xfrm>
            <a:custGeom>
              <a:avLst/>
              <a:gdLst/>
              <a:ahLst/>
              <a:cxnLst/>
              <a:rect l="l" t="t" r="r" b="b"/>
              <a:pathLst>
                <a:path w="826" h="1205" extrusionOk="0">
                  <a:moveTo>
                    <a:pt x="654" y="1"/>
                  </a:moveTo>
                  <a:lnTo>
                    <a:pt x="1" y="1095"/>
                  </a:lnTo>
                  <a:lnTo>
                    <a:pt x="173" y="1204"/>
                  </a:lnTo>
                  <a:lnTo>
                    <a:pt x="826" y="110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6452473" y="2964172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1483" y="1"/>
                  </a:moveTo>
                  <a:cubicBezTo>
                    <a:pt x="1115" y="1"/>
                    <a:pt x="430" y="510"/>
                    <a:pt x="291" y="707"/>
                  </a:cubicBezTo>
                  <a:cubicBezTo>
                    <a:pt x="0" y="1113"/>
                    <a:pt x="106" y="1510"/>
                    <a:pt x="106" y="1510"/>
                  </a:cubicBezTo>
                  <a:cubicBezTo>
                    <a:pt x="157" y="1520"/>
                    <a:pt x="209" y="1524"/>
                    <a:pt x="261" y="1524"/>
                  </a:cubicBezTo>
                  <a:cubicBezTo>
                    <a:pt x="1037" y="1524"/>
                    <a:pt x="1881" y="508"/>
                    <a:pt x="1688" y="113"/>
                  </a:cubicBezTo>
                  <a:cubicBezTo>
                    <a:pt x="1649" y="34"/>
                    <a:pt x="1576" y="1"/>
                    <a:pt x="1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6458476" y="2998591"/>
              <a:ext cx="68239" cy="67839"/>
            </a:xfrm>
            <a:custGeom>
              <a:avLst/>
              <a:gdLst/>
              <a:ahLst/>
              <a:cxnLst/>
              <a:rect l="l" t="t" r="r" b="b"/>
              <a:pathLst>
                <a:path w="1023" h="1017" extrusionOk="0">
                  <a:moveTo>
                    <a:pt x="989" y="0"/>
                  </a:moveTo>
                  <a:lnTo>
                    <a:pt x="1" y="975"/>
                  </a:lnTo>
                  <a:lnTo>
                    <a:pt x="35" y="1016"/>
                  </a:lnTo>
                  <a:lnTo>
                    <a:pt x="1023" y="38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6398243" y="2427272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1483" y="1"/>
                  </a:moveTo>
                  <a:cubicBezTo>
                    <a:pt x="1115" y="1"/>
                    <a:pt x="431" y="510"/>
                    <a:pt x="291" y="707"/>
                  </a:cubicBezTo>
                  <a:cubicBezTo>
                    <a:pt x="0" y="1113"/>
                    <a:pt x="107" y="1510"/>
                    <a:pt x="107" y="1510"/>
                  </a:cubicBezTo>
                  <a:cubicBezTo>
                    <a:pt x="158" y="1520"/>
                    <a:pt x="209" y="1524"/>
                    <a:pt x="261" y="1524"/>
                  </a:cubicBezTo>
                  <a:cubicBezTo>
                    <a:pt x="1035" y="1524"/>
                    <a:pt x="1882" y="508"/>
                    <a:pt x="1688" y="113"/>
                  </a:cubicBezTo>
                  <a:cubicBezTo>
                    <a:pt x="1650" y="34"/>
                    <a:pt x="1577" y="1"/>
                    <a:pt x="1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6325269" y="2084547"/>
              <a:ext cx="125539" cy="101859"/>
            </a:xfrm>
            <a:custGeom>
              <a:avLst/>
              <a:gdLst/>
              <a:ahLst/>
              <a:cxnLst/>
              <a:rect l="l" t="t" r="r" b="b"/>
              <a:pathLst>
                <a:path w="1882" h="1527" extrusionOk="0">
                  <a:moveTo>
                    <a:pt x="1483" y="0"/>
                  </a:moveTo>
                  <a:cubicBezTo>
                    <a:pt x="1115" y="0"/>
                    <a:pt x="431" y="509"/>
                    <a:pt x="291" y="706"/>
                  </a:cubicBezTo>
                  <a:cubicBezTo>
                    <a:pt x="0" y="1112"/>
                    <a:pt x="107" y="1512"/>
                    <a:pt x="107" y="1512"/>
                  </a:cubicBezTo>
                  <a:cubicBezTo>
                    <a:pt x="157" y="1522"/>
                    <a:pt x="207" y="1526"/>
                    <a:pt x="258" y="1526"/>
                  </a:cubicBezTo>
                  <a:cubicBezTo>
                    <a:pt x="1032" y="1526"/>
                    <a:pt x="1882" y="508"/>
                    <a:pt x="1688" y="112"/>
                  </a:cubicBezTo>
                  <a:cubicBezTo>
                    <a:pt x="1650" y="33"/>
                    <a:pt x="1577" y="0"/>
                    <a:pt x="1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6419121" y="3220716"/>
              <a:ext cx="125739" cy="101658"/>
            </a:xfrm>
            <a:custGeom>
              <a:avLst/>
              <a:gdLst/>
              <a:ahLst/>
              <a:cxnLst/>
              <a:rect l="l" t="t" r="r" b="b"/>
              <a:pathLst>
                <a:path w="1885" h="1524" extrusionOk="0">
                  <a:moveTo>
                    <a:pt x="401" y="1"/>
                  </a:moveTo>
                  <a:cubicBezTo>
                    <a:pt x="308" y="1"/>
                    <a:pt x="235" y="33"/>
                    <a:pt x="197" y="112"/>
                  </a:cubicBezTo>
                  <a:cubicBezTo>
                    <a:pt x="1" y="504"/>
                    <a:pt x="851" y="1523"/>
                    <a:pt x="1625" y="1523"/>
                  </a:cubicBezTo>
                  <a:cubicBezTo>
                    <a:pt x="1676" y="1523"/>
                    <a:pt x="1728" y="1519"/>
                    <a:pt x="1779" y="1509"/>
                  </a:cubicBezTo>
                  <a:cubicBezTo>
                    <a:pt x="1779" y="1509"/>
                    <a:pt x="1885" y="1112"/>
                    <a:pt x="1594" y="706"/>
                  </a:cubicBezTo>
                  <a:cubicBezTo>
                    <a:pt x="1454" y="509"/>
                    <a:pt x="769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6477287" y="2644460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400" y="0"/>
                  </a:moveTo>
                  <a:cubicBezTo>
                    <a:pt x="306" y="0"/>
                    <a:pt x="233" y="33"/>
                    <a:pt x="194" y="111"/>
                  </a:cubicBezTo>
                  <a:cubicBezTo>
                    <a:pt x="0" y="507"/>
                    <a:pt x="850" y="1525"/>
                    <a:pt x="1627" y="1525"/>
                  </a:cubicBezTo>
                  <a:cubicBezTo>
                    <a:pt x="1678" y="1525"/>
                    <a:pt x="1729" y="1521"/>
                    <a:pt x="1779" y="1511"/>
                  </a:cubicBezTo>
                  <a:cubicBezTo>
                    <a:pt x="1779" y="1511"/>
                    <a:pt x="1882" y="1111"/>
                    <a:pt x="1594" y="705"/>
                  </a:cubicBezTo>
                  <a:cubicBezTo>
                    <a:pt x="1455" y="508"/>
                    <a:pt x="769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6500433" y="2413331"/>
              <a:ext cx="125739" cy="101658"/>
            </a:xfrm>
            <a:custGeom>
              <a:avLst/>
              <a:gdLst/>
              <a:ahLst/>
              <a:cxnLst/>
              <a:rect l="l" t="t" r="r" b="b"/>
              <a:pathLst>
                <a:path w="1885" h="1524" extrusionOk="0">
                  <a:moveTo>
                    <a:pt x="400" y="0"/>
                  </a:moveTo>
                  <a:cubicBezTo>
                    <a:pt x="307" y="0"/>
                    <a:pt x="235" y="32"/>
                    <a:pt x="197" y="109"/>
                  </a:cubicBezTo>
                  <a:cubicBezTo>
                    <a:pt x="1" y="505"/>
                    <a:pt x="848" y="1524"/>
                    <a:pt x="1624" y="1524"/>
                  </a:cubicBezTo>
                  <a:cubicBezTo>
                    <a:pt x="1676" y="1524"/>
                    <a:pt x="1728" y="1519"/>
                    <a:pt x="1779" y="1510"/>
                  </a:cubicBezTo>
                  <a:cubicBezTo>
                    <a:pt x="1779" y="1510"/>
                    <a:pt x="1885" y="1110"/>
                    <a:pt x="1594" y="703"/>
                  </a:cubicBezTo>
                  <a:cubicBezTo>
                    <a:pt x="1454" y="508"/>
                    <a:pt x="76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6613630" y="3164884"/>
              <a:ext cx="130208" cy="84449"/>
            </a:xfrm>
            <a:custGeom>
              <a:avLst/>
              <a:gdLst/>
              <a:ahLst/>
              <a:cxnLst/>
              <a:rect l="l" t="t" r="r" b="b"/>
              <a:pathLst>
                <a:path w="1952" h="1266" extrusionOk="0">
                  <a:moveTo>
                    <a:pt x="1553" y="0"/>
                  </a:moveTo>
                  <a:cubicBezTo>
                    <a:pt x="1164" y="0"/>
                    <a:pt x="521" y="302"/>
                    <a:pt x="363" y="449"/>
                  </a:cubicBezTo>
                  <a:cubicBezTo>
                    <a:pt x="0" y="783"/>
                    <a:pt x="22" y="1199"/>
                    <a:pt x="22" y="1199"/>
                  </a:cubicBezTo>
                  <a:cubicBezTo>
                    <a:pt x="133" y="1245"/>
                    <a:pt x="253" y="1266"/>
                    <a:pt x="377" y="1266"/>
                  </a:cubicBezTo>
                  <a:cubicBezTo>
                    <a:pt x="1102" y="1266"/>
                    <a:pt x="1952" y="554"/>
                    <a:pt x="1848" y="164"/>
                  </a:cubicBezTo>
                  <a:cubicBezTo>
                    <a:pt x="1817" y="46"/>
                    <a:pt x="1704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6651184" y="2791876"/>
              <a:ext cx="130208" cy="84515"/>
            </a:xfrm>
            <a:custGeom>
              <a:avLst/>
              <a:gdLst/>
              <a:ahLst/>
              <a:cxnLst/>
              <a:rect l="l" t="t" r="r" b="b"/>
              <a:pathLst>
                <a:path w="1952" h="1267" extrusionOk="0">
                  <a:moveTo>
                    <a:pt x="1553" y="0"/>
                  </a:moveTo>
                  <a:cubicBezTo>
                    <a:pt x="1164" y="0"/>
                    <a:pt x="520" y="302"/>
                    <a:pt x="363" y="449"/>
                  </a:cubicBezTo>
                  <a:cubicBezTo>
                    <a:pt x="0" y="786"/>
                    <a:pt x="22" y="1199"/>
                    <a:pt x="22" y="1199"/>
                  </a:cubicBezTo>
                  <a:cubicBezTo>
                    <a:pt x="134" y="1246"/>
                    <a:pt x="254" y="1267"/>
                    <a:pt x="378" y="1267"/>
                  </a:cubicBezTo>
                  <a:cubicBezTo>
                    <a:pt x="1103" y="1267"/>
                    <a:pt x="1951" y="554"/>
                    <a:pt x="1847" y="164"/>
                  </a:cubicBezTo>
                  <a:cubicBezTo>
                    <a:pt x="1817" y="46"/>
                    <a:pt x="1704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6624436" y="2684349"/>
              <a:ext cx="66838" cy="71975"/>
            </a:xfrm>
            <a:custGeom>
              <a:avLst/>
              <a:gdLst/>
              <a:ahLst/>
              <a:cxnLst/>
              <a:rect l="l" t="t" r="r" b="b"/>
              <a:pathLst>
                <a:path w="1002" h="1079" extrusionOk="0">
                  <a:moveTo>
                    <a:pt x="857" y="1"/>
                  </a:moveTo>
                  <a:lnTo>
                    <a:pt x="1" y="935"/>
                  </a:lnTo>
                  <a:lnTo>
                    <a:pt x="145" y="1079"/>
                  </a:lnTo>
                  <a:lnTo>
                    <a:pt x="1001" y="14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6667393" y="2627984"/>
              <a:ext cx="130275" cy="84449"/>
            </a:xfrm>
            <a:custGeom>
              <a:avLst/>
              <a:gdLst/>
              <a:ahLst/>
              <a:cxnLst/>
              <a:rect l="l" t="t" r="r" b="b"/>
              <a:pathLst>
                <a:path w="1953" h="1266" extrusionOk="0">
                  <a:moveTo>
                    <a:pt x="1557" y="0"/>
                  </a:moveTo>
                  <a:cubicBezTo>
                    <a:pt x="1168" y="0"/>
                    <a:pt x="524" y="302"/>
                    <a:pt x="367" y="449"/>
                  </a:cubicBezTo>
                  <a:cubicBezTo>
                    <a:pt x="1" y="783"/>
                    <a:pt x="26" y="1199"/>
                    <a:pt x="26" y="1199"/>
                  </a:cubicBezTo>
                  <a:cubicBezTo>
                    <a:pt x="137" y="1245"/>
                    <a:pt x="257" y="1266"/>
                    <a:pt x="380" y="1266"/>
                  </a:cubicBezTo>
                  <a:cubicBezTo>
                    <a:pt x="1105" y="1266"/>
                    <a:pt x="1953" y="554"/>
                    <a:pt x="1851" y="164"/>
                  </a:cubicBezTo>
                  <a:cubicBezTo>
                    <a:pt x="1821" y="46"/>
                    <a:pt x="1708" y="0"/>
                    <a:pt x="1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6691807" y="2387583"/>
              <a:ext cx="130275" cy="84515"/>
            </a:xfrm>
            <a:custGeom>
              <a:avLst/>
              <a:gdLst/>
              <a:ahLst/>
              <a:cxnLst/>
              <a:rect l="l" t="t" r="r" b="b"/>
              <a:pathLst>
                <a:path w="1953" h="1267" extrusionOk="0">
                  <a:moveTo>
                    <a:pt x="1553" y="0"/>
                  </a:moveTo>
                  <a:cubicBezTo>
                    <a:pt x="1165" y="0"/>
                    <a:pt x="521" y="302"/>
                    <a:pt x="363" y="449"/>
                  </a:cubicBezTo>
                  <a:cubicBezTo>
                    <a:pt x="1" y="786"/>
                    <a:pt x="22" y="1199"/>
                    <a:pt x="22" y="1199"/>
                  </a:cubicBezTo>
                  <a:cubicBezTo>
                    <a:pt x="134" y="1246"/>
                    <a:pt x="255" y="1267"/>
                    <a:pt x="379" y="1267"/>
                  </a:cubicBezTo>
                  <a:cubicBezTo>
                    <a:pt x="1104" y="1267"/>
                    <a:pt x="1952" y="554"/>
                    <a:pt x="1848" y="164"/>
                  </a:cubicBezTo>
                  <a:cubicBezTo>
                    <a:pt x="1817" y="46"/>
                    <a:pt x="1705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6664258" y="2291067"/>
              <a:ext cx="130275" cy="84582"/>
            </a:xfrm>
            <a:custGeom>
              <a:avLst/>
              <a:gdLst/>
              <a:ahLst/>
              <a:cxnLst/>
              <a:rect l="l" t="t" r="r" b="b"/>
              <a:pathLst>
                <a:path w="1953" h="1268" extrusionOk="0">
                  <a:moveTo>
                    <a:pt x="1557" y="1"/>
                  </a:moveTo>
                  <a:cubicBezTo>
                    <a:pt x="1168" y="1"/>
                    <a:pt x="524" y="303"/>
                    <a:pt x="367" y="449"/>
                  </a:cubicBezTo>
                  <a:cubicBezTo>
                    <a:pt x="1" y="786"/>
                    <a:pt x="26" y="1199"/>
                    <a:pt x="26" y="1199"/>
                  </a:cubicBezTo>
                  <a:cubicBezTo>
                    <a:pt x="138" y="1246"/>
                    <a:pt x="258" y="1267"/>
                    <a:pt x="382" y="1267"/>
                  </a:cubicBezTo>
                  <a:cubicBezTo>
                    <a:pt x="1107" y="1267"/>
                    <a:pt x="1953" y="554"/>
                    <a:pt x="1851" y="164"/>
                  </a:cubicBezTo>
                  <a:cubicBezTo>
                    <a:pt x="1821" y="46"/>
                    <a:pt x="1708" y="1"/>
                    <a:pt x="1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6363957" y="3057358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395" y="0"/>
                  </a:moveTo>
                  <a:cubicBezTo>
                    <a:pt x="277" y="0"/>
                    <a:pt x="188" y="39"/>
                    <a:pt x="152" y="135"/>
                  </a:cubicBezTo>
                  <a:cubicBezTo>
                    <a:pt x="0" y="531"/>
                    <a:pt x="862" y="1393"/>
                    <a:pt x="1612" y="1393"/>
                  </a:cubicBezTo>
                  <a:cubicBezTo>
                    <a:pt x="1697" y="1393"/>
                    <a:pt x="1781" y="1382"/>
                    <a:pt x="1862" y="1357"/>
                  </a:cubicBezTo>
                  <a:cubicBezTo>
                    <a:pt x="1862" y="1357"/>
                    <a:pt x="1930" y="951"/>
                    <a:pt x="1602" y="576"/>
                  </a:cubicBezTo>
                  <a:cubicBezTo>
                    <a:pt x="1450" y="402"/>
                    <a:pt x="77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6363957" y="2761259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395" y="0"/>
                  </a:moveTo>
                  <a:cubicBezTo>
                    <a:pt x="277" y="0"/>
                    <a:pt x="188" y="39"/>
                    <a:pt x="152" y="135"/>
                  </a:cubicBezTo>
                  <a:cubicBezTo>
                    <a:pt x="0" y="528"/>
                    <a:pt x="862" y="1393"/>
                    <a:pt x="1612" y="1393"/>
                  </a:cubicBezTo>
                  <a:cubicBezTo>
                    <a:pt x="1697" y="1393"/>
                    <a:pt x="1781" y="1382"/>
                    <a:pt x="1862" y="1358"/>
                  </a:cubicBezTo>
                  <a:cubicBezTo>
                    <a:pt x="1862" y="1358"/>
                    <a:pt x="1930" y="951"/>
                    <a:pt x="1602" y="576"/>
                  </a:cubicBezTo>
                  <a:cubicBezTo>
                    <a:pt x="1450" y="402"/>
                    <a:pt x="77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6363957" y="2182068"/>
              <a:ext cx="128807" cy="92853"/>
            </a:xfrm>
            <a:custGeom>
              <a:avLst/>
              <a:gdLst/>
              <a:ahLst/>
              <a:cxnLst/>
              <a:rect l="l" t="t" r="r" b="b"/>
              <a:pathLst>
                <a:path w="1931" h="1392" extrusionOk="0">
                  <a:moveTo>
                    <a:pt x="394" y="0"/>
                  </a:moveTo>
                  <a:cubicBezTo>
                    <a:pt x="277" y="0"/>
                    <a:pt x="188" y="39"/>
                    <a:pt x="152" y="135"/>
                  </a:cubicBezTo>
                  <a:cubicBezTo>
                    <a:pt x="0" y="528"/>
                    <a:pt x="864" y="1392"/>
                    <a:pt x="1615" y="1392"/>
                  </a:cubicBezTo>
                  <a:cubicBezTo>
                    <a:pt x="1699" y="1392"/>
                    <a:pt x="1782" y="1381"/>
                    <a:pt x="1862" y="1357"/>
                  </a:cubicBezTo>
                  <a:cubicBezTo>
                    <a:pt x="1862" y="1357"/>
                    <a:pt x="1930" y="951"/>
                    <a:pt x="1602" y="576"/>
                  </a:cubicBezTo>
                  <a:cubicBezTo>
                    <a:pt x="1449" y="404"/>
                    <a:pt x="773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6363957" y="1949538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394" y="1"/>
                  </a:moveTo>
                  <a:cubicBezTo>
                    <a:pt x="277" y="1"/>
                    <a:pt x="188" y="40"/>
                    <a:pt x="152" y="136"/>
                  </a:cubicBezTo>
                  <a:cubicBezTo>
                    <a:pt x="0" y="529"/>
                    <a:pt x="864" y="1392"/>
                    <a:pt x="1615" y="1392"/>
                  </a:cubicBezTo>
                  <a:cubicBezTo>
                    <a:pt x="1699" y="1392"/>
                    <a:pt x="1782" y="1381"/>
                    <a:pt x="1862" y="1358"/>
                  </a:cubicBezTo>
                  <a:cubicBezTo>
                    <a:pt x="1862" y="1358"/>
                    <a:pt x="1930" y="951"/>
                    <a:pt x="1602" y="576"/>
                  </a:cubicBezTo>
                  <a:cubicBezTo>
                    <a:pt x="1449" y="404"/>
                    <a:pt x="773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6552729" y="2137043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1537" y="0"/>
                  </a:moveTo>
                  <a:cubicBezTo>
                    <a:pt x="1158" y="0"/>
                    <a:pt x="482" y="404"/>
                    <a:pt x="329" y="575"/>
                  </a:cubicBezTo>
                  <a:cubicBezTo>
                    <a:pt x="1" y="951"/>
                    <a:pt x="69" y="1357"/>
                    <a:pt x="69" y="1357"/>
                  </a:cubicBezTo>
                  <a:cubicBezTo>
                    <a:pt x="150" y="1381"/>
                    <a:pt x="234" y="1392"/>
                    <a:pt x="319" y="1392"/>
                  </a:cubicBezTo>
                  <a:cubicBezTo>
                    <a:pt x="1069" y="1392"/>
                    <a:pt x="1931" y="530"/>
                    <a:pt x="1779" y="135"/>
                  </a:cubicBezTo>
                  <a:cubicBezTo>
                    <a:pt x="1743" y="39"/>
                    <a:pt x="1654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6552729" y="1895374"/>
              <a:ext cx="128807" cy="92987"/>
            </a:xfrm>
            <a:custGeom>
              <a:avLst/>
              <a:gdLst/>
              <a:ahLst/>
              <a:cxnLst/>
              <a:rect l="l" t="t" r="r" b="b"/>
              <a:pathLst>
                <a:path w="1931" h="1394" extrusionOk="0">
                  <a:moveTo>
                    <a:pt x="1537" y="0"/>
                  </a:moveTo>
                  <a:cubicBezTo>
                    <a:pt x="1158" y="0"/>
                    <a:pt x="482" y="404"/>
                    <a:pt x="329" y="576"/>
                  </a:cubicBezTo>
                  <a:cubicBezTo>
                    <a:pt x="1" y="951"/>
                    <a:pt x="69" y="1357"/>
                    <a:pt x="69" y="1357"/>
                  </a:cubicBezTo>
                  <a:cubicBezTo>
                    <a:pt x="151" y="1382"/>
                    <a:pt x="236" y="1393"/>
                    <a:pt x="322" y="1393"/>
                  </a:cubicBezTo>
                  <a:cubicBezTo>
                    <a:pt x="1071" y="1393"/>
                    <a:pt x="1931" y="530"/>
                    <a:pt x="1779" y="135"/>
                  </a:cubicBezTo>
                  <a:cubicBezTo>
                    <a:pt x="1743" y="39"/>
                    <a:pt x="1654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6326525" y="2180675"/>
              <a:ext cx="139552" cy="1258586"/>
            </a:xfrm>
            <a:custGeom>
              <a:avLst/>
              <a:gdLst/>
              <a:ahLst/>
              <a:cxnLst/>
              <a:rect l="l" t="t" r="r" b="b"/>
              <a:pathLst>
                <a:path w="2092" h="18706" extrusionOk="0">
                  <a:moveTo>
                    <a:pt x="200" y="0"/>
                  </a:moveTo>
                  <a:lnTo>
                    <a:pt x="0" y="25"/>
                  </a:lnTo>
                  <a:lnTo>
                    <a:pt x="1888" y="18705"/>
                  </a:lnTo>
                  <a:lnTo>
                    <a:pt x="2091" y="1868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6272506" y="3073233"/>
              <a:ext cx="129941" cy="91786"/>
            </a:xfrm>
            <a:custGeom>
              <a:avLst/>
              <a:gdLst/>
              <a:ahLst/>
              <a:cxnLst/>
              <a:rect l="l" t="t" r="r" b="b"/>
              <a:pathLst>
                <a:path w="1948" h="1376" extrusionOk="0">
                  <a:moveTo>
                    <a:pt x="351" y="110"/>
                  </a:moveTo>
                  <a:cubicBezTo>
                    <a:pt x="535" y="110"/>
                    <a:pt x="788" y="185"/>
                    <a:pt x="1013" y="275"/>
                  </a:cubicBezTo>
                  <a:cubicBezTo>
                    <a:pt x="1129" y="322"/>
                    <a:pt x="1232" y="372"/>
                    <a:pt x="1320" y="419"/>
                  </a:cubicBezTo>
                  <a:cubicBezTo>
                    <a:pt x="1404" y="466"/>
                    <a:pt x="1476" y="513"/>
                    <a:pt x="1507" y="544"/>
                  </a:cubicBezTo>
                  <a:cubicBezTo>
                    <a:pt x="1807" y="817"/>
                    <a:pt x="1828" y="1145"/>
                    <a:pt x="1829" y="1231"/>
                  </a:cubicBezTo>
                  <a:lnTo>
                    <a:pt x="1829" y="1231"/>
                  </a:lnTo>
                  <a:cubicBezTo>
                    <a:pt x="1738" y="1260"/>
                    <a:pt x="1641" y="1276"/>
                    <a:pt x="1538" y="1276"/>
                  </a:cubicBezTo>
                  <a:cubicBezTo>
                    <a:pt x="1210" y="1276"/>
                    <a:pt x="841" y="1119"/>
                    <a:pt x="566" y="916"/>
                  </a:cubicBezTo>
                  <a:cubicBezTo>
                    <a:pt x="426" y="813"/>
                    <a:pt x="307" y="700"/>
                    <a:pt x="226" y="588"/>
                  </a:cubicBezTo>
                  <a:cubicBezTo>
                    <a:pt x="144" y="479"/>
                    <a:pt x="101" y="369"/>
                    <a:pt x="101" y="285"/>
                  </a:cubicBezTo>
                  <a:cubicBezTo>
                    <a:pt x="101" y="266"/>
                    <a:pt x="104" y="247"/>
                    <a:pt x="107" y="232"/>
                  </a:cubicBezTo>
                  <a:lnTo>
                    <a:pt x="107" y="235"/>
                  </a:lnTo>
                  <a:cubicBezTo>
                    <a:pt x="119" y="191"/>
                    <a:pt x="144" y="166"/>
                    <a:pt x="182" y="141"/>
                  </a:cubicBezTo>
                  <a:cubicBezTo>
                    <a:pt x="222" y="122"/>
                    <a:pt x="279" y="110"/>
                    <a:pt x="351" y="110"/>
                  </a:cubicBezTo>
                  <a:close/>
                  <a:moveTo>
                    <a:pt x="357" y="0"/>
                  </a:moveTo>
                  <a:cubicBezTo>
                    <a:pt x="276" y="0"/>
                    <a:pt x="204" y="13"/>
                    <a:pt x="141" y="44"/>
                  </a:cubicBezTo>
                  <a:cubicBezTo>
                    <a:pt x="79" y="75"/>
                    <a:pt x="32" y="128"/>
                    <a:pt x="13" y="203"/>
                  </a:cubicBezTo>
                  <a:lnTo>
                    <a:pt x="13" y="200"/>
                  </a:lnTo>
                  <a:cubicBezTo>
                    <a:pt x="7" y="228"/>
                    <a:pt x="1" y="257"/>
                    <a:pt x="1" y="282"/>
                  </a:cubicBezTo>
                  <a:cubicBezTo>
                    <a:pt x="1" y="400"/>
                    <a:pt x="60" y="525"/>
                    <a:pt x="147" y="644"/>
                  </a:cubicBezTo>
                  <a:cubicBezTo>
                    <a:pt x="279" y="829"/>
                    <a:pt x="494" y="1010"/>
                    <a:pt x="741" y="1144"/>
                  </a:cubicBezTo>
                  <a:cubicBezTo>
                    <a:pt x="988" y="1282"/>
                    <a:pt x="1270" y="1376"/>
                    <a:pt x="1538" y="1376"/>
                  </a:cubicBezTo>
                  <a:cubicBezTo>
                    <a:pt x="1667" y="1376"/>
                    <a:pt x="1795" y="1354"/>
                    <a:pt x="1917" y="1307"/>
                  </a:cubicBezTo>
                  <a:lnTo>
                    <a:pt x="1948" y="1294"/>
                  </a:lnTo>
                  <a:lnTo>
                    <a:pt x="1948" y="1263"/>
                  </a:lnTo>
                  <a:lnTo>
                    <a:pt x="1898" y="1260"/>
                  </a:lnTo>
                  <a:lnTo>
                    <a:pt x="1893" y="1248"/>
                  </a:lnTo>
                  <a:lnTo>
                    <a:pt x="1893" y="1248"/>
                  </a:lnTo>
                  <a:lnTo>
                    <a:pt x="1895" y="1247"/>
                  </a:lnTo>
                  <a:lnTo>
                    <a:pt x="1945" y="1251"/>
                  </a:lnTo>
                  <a:lnTo>
                    <a:pt x="1945" y="1232"/>
                  </a:lnTo>
                  <a:cubicBezTo>
                    <a:pt x="1945" y="1144"/>
                    <a:pt x="1926" y="772"/>
                    <a:pt x="1585" y="460"/>
                  </a:cubicBezTo>
                  <a:cubicBezTo>
                    <a:pt x="1538" y="416"/>
                    <a:pt x="1467" y="369"/>
                    <a:pt x="1379" y="322"/>
                  </a:cubicBezTo>
                  <a:cubicBezTo>
                    <a:pt x="1241" y="247"/>
                    <a:pt x="1066" y="166"/>
                    <a:pt x="882" y="107"/>
                  </a:cubicBezTo>
                  <a:cubicBezTo>
                    <a:pt x="698" y="44"/>
                    <a:pt x="513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6324869" y="3107652"/>
              <a:ext cx="75310" cy="50095"/>
            </a:xfrm>
            <a:custGeom>
              <a:avLst/>
              <a:gdLst/>
              <a:ahLst/>
              <a:cxnLst/>
              <a:rect l="l" t="t" r="r" b="b"/>
              <a:pathLst>
                <a:path w="1129" h="751" extrusionOk="0">
                  <a:moveTo>
                    <a:pt x="25" y="0"/>
                  </a:moveTo>
                  <a:lnTo>
                    <a:pt x="0" y="44"/>
                  </a:lnTo>
                  <a:lnTo>
                    <a:pt x="1100" y="750"/>
                  </a:lnTo>
                  <a:lnTo>
                    <a:pt x="1129" y="71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6287314" y="3214779"/>
              <a:ext cx="129541" cy="91586"/>
            </a:xfrm>
            <a:custGeom>
              <a:avLst/>
              <a:gdLst/>
              <a:ahLst/>
              <a:cxnLst/>
              <a:rect l="l" t="t" r="r" b="b"/>
              <a:pathLst>
                <a:path w="1942" h="1373" extrusionOk="0">
                  <a:moveTo>
                    <a:pt x="360" y="101"/>
                  </a:moveTo>
                  <a:cubicBezTo>
                    <a:pt x="541" y="101"/>
                    <a:pt x="798" y="176"/>
                    <a:pt x="1023" y="266"/>
                  </a:cubicBezTo>
                  <a:cubicBezTo>
                    <a:pt x="1135" y="313"/>
                    <a:pt x="1241" y="363"/>
                    <a:pt x="1329" y="410"/>
                  </a:cubicBezTo>
                  <a:cubicBezTo>
                    <a:pt x="1413" y="457"/>
                    <a:pt x="1485" y="504"/>
                    <a:pt x="1517" y="535"/>
                  </a:cubicBezTo>
                  <a:cubicBezTo>
                    <a:pt x="1801" y="797"/>
                    <a:pt x="1835" y="1110"/>
                    <a:pt x="1838" y="1213"/>
                  </a:cubicBezTo>
                  <a:lnTo>
                    <a:pt x="1838" y="1213"/>
                  </a:lnTo>
                  <a:cubicBezTo>
                    <a:pt x="1743" y="1246"/>
                    <a:pt x="1639" y="1264"/>
                    <a:pt x="1535" y="1264"/>
                  </a:cubicBezTo>
                  <a:cubicBezTo>
                    <a:pt x="1207" y="1264"/>
                    <a:pt x="844" y="1110"/>
                    <a:pt x="569" y="904"/>
                  </a:cubicBezTo>
                  <a:cubicBezTo>
                    <a:pt x="432" y="801"/>
                    <a:pt x="316" y="688"/>
                    <a:pt x="235" y="579"/>
                  </a:cubicBezTo>
                  <a:cubicBezTo>
                    <a:pt x="151" y="470"/>
                    <a:pt x="110" y="363"/>
                    <a:pt x="110" y="282"/>
                  </a:cubicBezTo>
                  <a:cubicBezTo>
                    <a:pt x="110" y="263"/>
                    <a:pt x="113" y="245"/>
                    <a:pt x="116" y="226"/>
                  </a:cubicBezTo>
                  <a:cubicBezTo>
                    <a:pt x="129" y="185"/>
                    <a:pt x="151" y="157"/>
                    <a:pt x="191" y="132"/>
                  </a:cubicBezTo>
                  <a:cubicBezTo>
                    <a:pt x="229" y="113"/>
                    <a:pt x="288" y="101"/>
                    <a:pt x="360" y="101"/>
                  </a:cubicBezTo>
                  <a:close/>
                  <a:moveTo>
                    <a:pt x="354" y="1"/>
                  </a:moveTo>
                  <a:cubicBezTo>
                    <a:pt x="272" y="1"/>
                    <a:pt x="201" y="13"/>
                    <a:pt x="141" y="44"/>
                  </a:cubicBezTo>
                  <a:cubicBezTo>
                    <a:pt x="79" y="76"/>
                    <a:pt x="32" y="129"/>
                    <a:pt x="10" y="204"/>
                  </a:cubicBezTo>
                  <a:cubicBezTo>
                    <a:pt x="4" y="232"/>
                    <a:pt x="0" y="257"/>
                    <a:pt x="0" y="285"/>
                  </a:cubicBezTo>
                  <a:cubicBezTo>
                    <a:pt x="0" y="404"/>
                    <a:pt x="54" y="529"/>
                    <a:pt x="144" y="648"/>
                  </a:cubicBezTo>
                  <a:cubicBezTo>
                    <a:pt x="276" y="829"/>
                    <a:pt x="491" y="1007"/>
                    <a:pt x="735" y="1145"/>
                  </a:cubicBezTo>
                  <a:cubicBezTo>
                    <a:pt x="979" y="1282"/>
                    <a:pt x="1257" y="1373"/>
                    <a:pt x="1526" y="1373"/>
                  </a:cubicBezTo>
                  <a:cubicBezTo>
                    <a:pt x="1654" y="1373"/>
                    <a:pt x="1785" y="1348"/>
                    <a:pt x="1901" y="1301"/>
                  </a:cubicBezTo>
                  <a:lnTo>
                    <a:pt x="1932" y="1289"/>
                  </a:lnTo>
                  <a:lnTo>
                    <a:pt x="1932" y="1257"/>
                  </a:lnTo>
                  <a:lnTo>
                    <a:pt x="1892" y="1248"/>
                  </a:lnTo>
                  <a:lnTo>
                    <a:pt x="1942" y="1251"/>
                  </a:lnTo>
                  <a:lnTo>
                    <a:pt x="1942" y="1232"/>
                  </a:lnTo>
                  <a:cubicBezTo>
                    <a:pt x="1942" y="1145"/>
                    <a:pt x="1923" y="770"/>
                    <a:pt x="1582" y="457"/>
                  </a:cubicBezTo>
                  <a:cubicBezTo>
                    <a:pt x="1535" y="416"/>
                    <a:pt x="1463" y="370"/>
                    <a:pt x="1376" y="323"/>
                  </a:cubicBezTo>
                  <a:cubicBezTo>
                    <a:pt x="1238" y="248"/>
                    <a:pt x="1063" y="166"/>
                    <a:pt x="879" y="107"/>
                  </a:cubicBezTo>
                  <a:cubicBezTo>
                    <a:pt x="694" y="44"/>
                    <a:pt x="510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6339010" y="3249398"/>
              <a:ext cx="75577" cy="50095"/>
            </a:xfrm>
            <a:custGeom>
              <a:avLst/>
              <a:gdLst/>
              <a:ahLst/>
              <a:cxnLst/>
              <a:rect l="l" t="t" r="r" b="b"/>
              <a:pathLst>
                <a:path w="1133" h="751" extrusionOk="0">
                  <a:moveTo>
                    <a:pt x="29" y="1"/>
                  </a:moveTo>
                  <a:lnTo>
                    <a:pt x="1" y="44"/>
                  </a:lnTo>
                  <a:lnTo>
                    <a:pt x="1104" y="751"/>
                  </a:lnTo>
                  <a:lnTo>
                    <a:pt x="1132" y="710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6237887" y="2727306"/>
              <a:ext cx="129741" cy="91586"/>
            </a:xfrm>
            <a:custGeom>
              <a:avLst/>
              <a:gdLst/>
              <a:ahLst/>
              <a:cxnLst/>
              <a:rect l="l" t="t" r="r" b="b"/>
              <a:pathLst>
                <a:path w="1945" h="1373" extrusionOk="0">
                  <a:moveTo>
                    <a:pt x="360" y="104"/>
                  </a:moveTo>
                  <a:cubicBezTo>
                    <a:pt x="545" y="104"/>
                    <a:pt x="798" y="179"/>
                    <a:pt x="1026" y="266"/>
                  </a:cubicBezTo>
                  <a:cubicBezTo>
                    <a:pt x="1138" y="313"/>
                    <a:pt x="1245" y="366"/>
                    <a:pt x="1329" y="413"/>
                  </a:cubicBezTo>
                  <a:cubicBezTo>
                    <a:pt x="1417" y="460"/>
                    <a:pt x="1485" y="507"/>
                    <a:pt x="1517" y="538"/>
                  </a:cubicBezTo>
                  <a:cubicBezTo>
                    <a:pt x="1804" y="800"/>
                    <a:pt x="1838" y="1113"/>
                    <a:pt x="1841" y="1213"/>
                  </a:cubicBezTo>
                  <a:lnTo>
                    <a:pt x="1841" y="1213"/>
                  </a:lnTo>
                  <a:cubicBezTo>
                    <a:pt x="1745" y="1248"/>
                    <a:pt x="1643" y="1263"/>
                    <a:pt x="1539" y="1263"/>
                  </a:cubicBezTo>
                  <a:cubicBezTo>
                    <a:pt x="1210" y="1263"/>
                    <a:pt x="845" y="1110"/>
                    <a:pt x="573" y="904"/>
                  </a:cubicBezTo>
                  <a:cubicBezTo>
                    <a:pt x="435" y="804"/>
                    <a:pt x="319" y="688"/>
                    <a:pt x="235" y="579"/>
                  </a:cubicBezTo>
                  <a:cubicBezTo>
                    <a:pt x="154" y="469"/>
                    <a:pt x="110" y="366"/>
                    <a:pt x="110" y="282"/>
                  </a:cubicBezTo>
                  <a:cubicBezTo>
                    <a:pt x="110" y="263"/>
                    <a:pt x="116" y="244"/>
                    <a:pt x="119" y="229"/>
                  </a:cubicBezTo>
                  <a:cubicBezTo>
                    <a:pt x="132" y="185"/>
                    <a:pt x="154" y="157"/>
                    <a:pt x="194" y="135"/>
                  </a:cubicBezTo>
                  <a:cubicBezTo>
                    <a:pt x="232" y="116"/>
                    <a:pt x="291" y="104"/>
                    <a:pt x="360" y="104"/>
                  </a:cubicBezTo>
                  <a:close/>
                  <a:moveTo>
                    <a:pt x="357" y="1"/>
                  </a:moveTo>
                  <a:cubicBezTo>
                    <a:pt x="276" y="1"/>
                    <a:pt x="204" y="13"/>
                    <a:pt x="141" y="44"/>
                  </a:cubicBezTo>
                  <a:cubicBezTo>
                    <a:pt x="79" y="76"/>
                    <a:pt x="32" y="132"/>
                    <a:pt x="13" y="204"/>
                  </a:cubicBezTo>
                  <a:cubicBezTo>
                    <a:pt x="4" y="232"/>
                    <a:pt x="1" y="260"/>
                    <a:pt x="1" y="288"/>
                  </a:cubicBezTo>
                  <a:cubicBezTo>
                    <a:pt x="1" y="404"/>
                    <a:pt x="57" y="529"/>
                    <a:pt x="148" y="651"/>
                  </a:cubicBezTo>
                  <a:cubicBezTo>
                    <a:pt x="279" y="829"/>
                    <a:pt x="495" y="1010"/>
                    <a:pt x="735" y="1148"/>
                  </a:cubicBezTo>
                  <a:cubicBezTo>
                    <a:pt x="982" y="1282"/>
                    <a:pt x="1260" y="1373"/>
                    <a:pt x="1529" y="1373"/>
                  </a:cubicBezTo>
                  <a:cubicBezTo>
                    <a:pt x="1657" y="1373"/>
                    <a:pt x="1786" y="1351"/>
                    <a:pt x="1904" y="1304"/>
                  </a:cubicBezTo>
                  <a:lnTo>
                    <a:pt x="1936" y="1291"/>
                  </a:lnTo>
                  <a:lnTo>
                    <a:pt x="1936" y="1260"/>
                  </a:lnTo>
                  <a:lnTo>
                    <a:pt x="1892" y="1248"/>
                  </a:lnTo>
                  <a:lnTo>
                    <a:pt x="1892" y="1248"/>
                  </a:lnTo>
                  <a:lnTo>
                    <a:pt x="1945" y="1251"/>
                  </a:lnTo>
                  <a:lnTo>
                    <a:pt x="1945" y="1232"/>
                  </a:lnTo>
                  <a:cubicBezTo>
                    <a:pt x="1945" y="1148"/>
                    <a:pt x="1923" y="773"/>
                    <a:pt x="1585" y="460"/>
                  </a:cubicBezTo>
                  <a:cubicBezTo>
                    <a:pt x="1535" y="416"/>
                    <a:pt x="1467" y="369"/>
                    <a:pt x="1376" y="322"/>
                  </a:cubicBezTo>
                  <a:cubicBezTo>
                    <a:pt x="1242" y="247"/>
                    <a:pt x="1063" y="166"/>
                    <a:pt x="882" y="107"/>
                  </a:cubicBezTo>
                  <a:cubicBezTo>
                    <a:pt x="698" y="44"/>
                    <a:pt x="513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6289782" y="2761926"/>
              <a:ext cx="75377" cy="50296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29" y="0"/>
                  </a:moveTo>
                  <a:lnTo>
                    <a:pt x="1" y="41"/>
                  </a:lnTo>
                  <a:lnTo>
                    <a:pt x="1104" y="754"/>
                  </a:lnTo>
                  <a:lnTo>
                    <a:pt x="1129" y="70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6252295" y="2869319"/>
              <a:ext cx="129541" cy="91386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360" y="100"/>
                  </a:moveTo>
                  <a:cubicBezTo>
                    <a:pt x="544" y="100"/>
                    <a:pt x="797" y="175"/>
                    <a:pt x="1026" y="266"/>
                  </a:cubicBezTo>
                  <a:cubicBezTo>
                    <a:pt x="1138" y="313"/>
                    <a:pt x="1244" y="363"/>
                    <a:pt x="1329" y="410"/>
                  </a:cubicBezTo>
                  <a:cubicBezTo>
                    <a:pt x="1416" y="457"/>
                    <a:pt x="1485" y="503"/>
                    <a:pt x="1516" y="535"/>
                  </a:cubicBezTo>
                  <a:cubicBezTo>
                    <a:pt x="1804" y="796"/>
                    <a:pt x="1838" y="1109"/>
                    <a:pt x="1841" y="1210"/>
                  </a:cubicBezTo>
                  <a:lnTo>
                    <a:pt x="1841" y="1210"/>
                  </a:lnTo>
                  <a:cubicBezTo>
                    <a:pt x="1744" y="1245"/>
                    <a:pt x="1642" y="1260"/>
                    <a:pt x="1535" y="1260"/>
                  </a:cubicBezTo>
                  <a:cubicBezTo>
                    <a:pt x="1207" y="1260"/>
                    <a:pt x="844" y="1107"/>
                    <a:pt x="572" y="900"/>
                  </a:cubicBezTo>
                  <a:cubicBezTo>
                    <a:pt x="435" y="800"/>
                    <a:pt x="316" y="685"/>
                    <a:pt x="235" y="578"/>
                  </a:cubicBezTo>
                  <a:cubicBezTo>
                    <a:pt x="154" y="469"/>
                    <a:pt x="110" y="363"/>
                    <a:pt x="110" y="282"/>
                  </a:cubicBezTo>
                  <a:cubicBezTo>
                    <a:pt x="110" y="260"/>
                    <a:pt x="113" y="241"/>
                    <a:pt x="119" y="225"/>
                  </a:cubicBezTo>
                  <a:cubicBezTo>
                    <a:pt x="128" y="182"/>
                    <a:pt x="154" y="156"/>
                    <a:pt x="191" y="131"/>
                  </a:cubicBezTo>
                  <a:cubicBezTo>
                    <a:pt x="232" y="113"/>
                    <a:pt x="291" y="100"/>
                    <a:pt x="360" y="100"/>
                  </a:cubicBezTo>
                  <a:close/>
                  <a:moveTo>
                    <a:pt x="357" y="0"/>
                  </a:moveTo>
                  <a:cubicBezTo>
                    <a:pt x="275" y="0"/>
                    <a:pt x="204" y="10"/>
                    <a:pt x="141" y="41"/>
                  </a:cubicBezTo>
                  <a:cubicBezTo>
                    <a:pt x="78" y="72"/>
                    <a:pt x="32" y="128"/>
                    <a:pt x="13" y="200"/>
                  </a:cubicBezTo>
                  <a:cubicBezTo>
                    <a:pt x="3" y="228"/>
                    <a:pt x="0" y="257"/>
                    <a:pt x="0" y="285"/>
                  </a:cubicBezTo>
                  <a:cubicBezTo>
                    <a:pt x="0" y="400"/>
                    <a:pt x="57" y="525"/>
                    <a:pt x="144" y="647"/>
                  </a:cubicBezTo>
                  <a:cubicBezTo>
                    <a:pt x="279" y="825"/>
                    <a:pt x="494" y="1007"/>
                    <a:pt x="735" y="1144"/>
                  </a:cubicBezTo>
                  <a:cubicBezTo>
                    <a:pt x="982" y="1279"/>
                    <a:pt x="1260" y="1369"/>
                    <a:pt x="1529" y="1369"/>
                  </a:cubicBezTo>
                  <a:cubicBezTo>
                    <a:pt x="1657" y="1369"/>
                    <a:pt x="1785" y="1347"/>
                    <a:pt x="1904" y="1301"/>
                  </a:cubicBezTo>
                  <a:lnTo>
                    <a:pt x="1935" y="1288"/>
                  </a:lnTo>
                  <a:lnTo>
                    <a:pt x="1935" y="1257"/>
                  </a:lnTo>
                  <a:lnTo>
                    <a:pt x="1891" y="1244"/>
                  </a:lnTo>
                  <a:lnTo>
                    <a:pt x="1891" y="1244"/>
                  </a:lnTo>
                  <a:lnTo>
                    <a:pt x="1941" y="1251"/>
                  </a:lnTo>
                  <a:lnTo>
                    <a:pt x="1941" y="1229"/>
                  </a:lnTo>
                  <a:cubicBezTo>
                    <a:pt x="1941" y="1144"/>
                    <a:pt x="1923" y="769"/>
                    <a:pt x="1582" y="457"/>
                  </a:cubicBezTo>
                  <a:cubicBezTo>
                    <a:pt x="1535" y="413"/>
                    <a:pt x="1466" y="366"/>
                    <a:pt x="1376" y="319"/>
                  </a:cubicBezTo>
                  <a:cubicBezTo>
                    <a:pt x="1238" y="244"/>
                    <a:pt x="1063" y="163"/>
                    <a:pt x="879" y="103"/>
                  </a:cubicBezTo>
                  <a:cubicBezTo>
                    <a:pt x="694" y="41"/>
                    <a:pt x="513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6304190" y="2903672"/>
              <a:ext cx="75377" cy="50162"/>
            </a:xfrm>
            <a:custGeom>
              <a:avLst/>
              <a:gdLst/>
              <a:ahLst/>
              <a:cxnLst/>
              <a:rect l="l" t="t" r="r" b="b"/>
              <a:pathLst>
                <a:path w="1130" h="752" extrusionOk="0">
                  <a:moveTo>
                    <a:pt x="29" y="1"/>
                  </a:moveTo>
                  <a:lnTo>
                    <a:pt x="1" y="42"/>
                  </a:lnTo>
                  <a:lnTo>
                    <a:pt x="1101" y="751"/>
                  </a:lnTo>
                  <a:lnTo>
                    <a:pt x="1129" y="70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6214941" y="2497311"/>
              <a:ext cx="129808" cy="91386"/>
            </a:xfrm>
            <a:custGeom>
              <a:avLst/>
              <a:gdLst/>
              <a:ahLst/>
              <a:cxnLst/>
              <a:rect l="l" t="t" r="r" b="b"/>
              <a:pathLst>
                <a:path w="1946" h="1370" extrusionOk="0">
                  <a:moveTo>
                    <a:pt x="360" y="101"/>
                  </a:moveTo>
                  <a:cubicBezTo>
                    <a:pt x="545" y="101"/>
                    <a:pt x="798" y="176"/>
                    <a:pt x="1026" y="266"/>
                  </a:cubicBezTo>
                  <a:cubicBezTo>
                    <a:pt x="1139" y="313"/>
                    <a:pt x="1245" y="363"/>
                    <a:pt x="1329" y="410"/>
                  </a:cubicBezTo>
                  <a:cubicBezTo>
                    <a:pt x="1417" y="457"/>
                    <a:pt x="1486" y="504"/>
                    <a:pt x="1517" y="535"/>
                  </a:cubicBezTo>
                  <a:cubicBezTo>
                    <a:pt x="1805" y="797"/>
                    <a:pt x="1838" y="1110"/>
                    <a:pt x="1842" y="1210"/>
                  </a:cubicBezTo>
                  <a:lnTo>
                    <a:pt x="1842" y="1210"/>
                  </a:lnTo>
                  <a:cubicBezTo>
                    <a:pt x="1745" y="1245"/>
                    <a:pt x="1643" y="1260"/>
                    <a:pt x="1539" y="1260"/>
                  </a:cubicBezTo>
                  <a:cubicBezTo>
                    <a:pt x="1211" y="1260"/>
                    <a:pt x="845" y="1110"/>
                    <a:pt x="573" y="901"/>
                  </a:cubicBezTo>
                  <a:cubicBezTo>
                    <a:pt x="435" y="801"/>
                    <a:pt x="320" y="688"/>
                    <a:pt x="235" y="579"/>
                  </a:cubicBezTo>
                  <a:cubicBezTo>
                    <a:pt x="154" y="470"/>
                    <a:pt x="110" y="363"/>
                    <a:pt x="110" y="282"/>
                  </a:cubicBezTo>
                  <a:cubicBezTo>
                    <a:pt x="110" y="260"/>
                    <a:pt x="116" y="241"/>
                    <a:pt x="120" y="226"/>
                  </a:cubicBezTo>
                  <a:cubicBezTo>
                    <a:pt x="132" y="182"/>
                    <a:pt x="154" y="157"/>
                    <a:pt x="195" y="132"/>
                  </a:cubicBezTo>
                  <a:cubicBezTo>
                    <a:pt x="232" y="113"/>
                    <a:pt x="292" y="101"/>
                    <a:pt x="360" y="101"/>
                  </a:cubicBezTo>
                  <a:close/>
                  <a:moveTo>
                    <a:pt x="357" y="1"/>
                  </a:moveTo>
                  <a:cubicBezTo>
                    <a:pt x="276" y="1"/>
                    <a:pt x="204" y="10"/>
                    <a:pt x="141" y="41"/>
                  </a:cubicBezTo>
                  <a:cubicBezTo>
                    <a:pt x="79" y="73"/>
                    <a:pt x="32" y="129"/>
                    <a:pt x="13" y="204"/>
                  </a:cubicBezTo>
                  <a:cubicBezTo>
                    <a:pt x="4" y="229"/>
                    <a:pt x="1" y="257"/>
                    <a:pt x="1" y="285"/>
                  </a:cubicBezTo>
                  <a:cubicBezTo>
                    <a:pt x="1" y="401"/>
                    <a:pt x="57" y="526"/>
                    <a:pt x="148" y="648"/>
                  </a:cubicBezTo>
                  <a:cubicBezTo>
                    <a:pt x="279" y="829"/>
                    <a:pt x="495" y="1007"/>
                    <a:pt x="735" y="1145"/>
                  </a:cubicBezTo>
                  <a:cubicBezTo>
                    <a:pt x="982" y="1282"/>
                    <a:pt x="1261" y="1370"/>
                    <a:pt x="1529" y="1370"/>
                  </a:cubicBezTo>
                  <a:cubicBezTo>
                    <a:pt x="1658" y="1370"/>
                    <a:pt x="1786" y="1348"/>
                    <a:pt x="1904" y="1301"/>
                  </a:cubicBezTo>
                  <a:lnTo>
                    <a:pt x="1936" y="1289"/>
                  </a:lnTo>
                  <a:lnTo>
                    <a:pt x="1936" y="1257"/>
                  </a:lnTo>
                  <a:lnTo>
                    <a:pt x="1892" y="1248"/>
                  </a:lnTo>
                  <a:lnTo>
                    <a:pt x="1892" y="1248"/>
                  </a:lnTo>
                  <a:lnTo>
                    <a:pt x="1945" y="1251"/>
                  </a:lnTo>
                  <a:lnTo>
                    <a:pt x="1945" y="1229"/>
                  </a:lnTo>
                  <a:cubicBezTo>
                    <a:pt x="1945" y="1145"/>
                    <a:pt x="1923" y="770"/>
                    <a:pt x="1586" y="457"/>
                  </a:cubicBezTo>
                  <a:cubicBezTo>
                    <a:pt x="1539" y="413"/>
                    <a:pt x="1467" y="366"/>
                    <a:pt x="1376" y="320"/>
                  </a:cubicBezTo>
                  <a:cubicBezTo>
                    <a:pt x="1242" y="245"/>
                    <a:pt x="1064" y="163"/>
                    <a:pt x="882" y="104"/>
                  </a:cubicBezTo>
                  <a:cubicBezTo>
                    <a:pt x="698" y="44"/>
                    <a:pt x="513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6266703" y="2531730"/>
              <a:ext cx="75310" cy="50095"/>
            </a:xfrm>
            <a:custGeom>
              <a:avLst/>
              <a:gdLst/>
              <a:ahLst/>
              <a:cxnLst/>
              <a:rect l="l" t="t" r="r" b="b"/>
              <a:pathLst>
                <a:path w="1129" h="751" extrusionOk="0">
                  <a:moveTo>
                    <a:pt x="28" y="0"/>
                  </a:moveTo>
                  <a:lnTo>
                    <a:pt x="0" y="44"/>
                  </a:lnTo>
                  <a:lnTo>
                    <a:pt x="1100" y="751"/>
                  </a:lnTo>
                  <a:lnTo>
                    <a:pt x="1128" y="70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6191394" y="2266115"/>
              <a:ext cx="129541" cy="91586"/>
            </a:xfrm>
            <a:custGeom>
              <a:avLst/>
              <a:gdLst/>
              <a:ahLst/>
              <a:cxnLst/>
              <a:rect l="l" t="t" r="r" b="b"/>
              <a:pathLst>
                <a:path w="1942" h="1373" extrusionOk="0">
                  <a:moveTo>
                    <a:pt x="360" y="100"/>
                  </a:moveTo>
                  <a:cubicBezTo>
                    <a:pt x="541" y="100"/>
                    <a:pt x="798" y="175"/>
                    <a:pt x="1023" y="266"/>
                  </a:cubicBezTo>
                  <a:cubicBezTo>
                    <a:pt x="1135" y="313"/>
                    <a:pt x="1242" y="363"/>
                    <a:pt x="1329" y="410"/>
                  </a:cubicBezTo>
                  <a:cubicBezTo>
                    <a:pt x="1413" y="457"/>
                    <a:pt x="1485" y="503"/>
                    <a:pt x="1517" y="535"/>
                  </a:cubicBezTo>
                  <a:cubicBezTo>
                    <a:pt x="1802" y="796"/>
                    <a:pt x="1835" y="1109"/>
                    <a:pt x="1838" y="1212"/>
                  </a:cubicBezTo>
                  <a:lnTo>
                    <a:pt x="1838" y="1212"/>
                  </a:lnTo>
                  <a:cubicBezTo>
                    <a:pt x="1743" y="1245"/>
                    <a:pt x="1639" y="1263"/>
                    <a:pt x="1535" y="1263"/>
                  </a:cubicBezTo>
                  <a:cubicBezTo>
                    <a:pt x="1207" y="1263"/>
                    <a:pt x="845" y="1110"/>
                    <a:pt x="569" y="904"/>
                  </a:cubicBezTo>
                  <a:cubicBezTo>
                    <a:pt x="432" y="800"/>
                    <a:pt x="316" y="688"/>
                    <a:pt x="235" y="578"/>
                  </a:cubicBezTo>
                  <a:cubicBezTo>
                    <a:pt x="151" y="469"/>
                    <a:pt x="110" y="363"/>
                    <a:pt x="110" y="281"/>
                  </a:cubicBezTo>
                  <a:cubicBezTo>
                    <a:pt x="110" y="263"/>
                    <a:pt x="113" y="241"/>
                    <a:pt x="116" y="225"/>
                  </a:cubicBezTo>
                  <a:cubicBezTo>
                    <a:pt x="129" y="185"/>
                    <a:pt x="151" y="156"/>
                    <a:pt x="191" y="131"/>
                  </a:cubicBezTo>
                  <a:cubicBezTo>
                    <a:pt x="229" y="113"/>
                    <a:pt x="288" y="100"/>
                    <a:pt x="360" y="100"/>
                  </a:cubicBezTo>
                  <a:close/>
                  <a:moveTo>
                    <a:pt x="354" y="0"/>
                  </a:moveTo>
                  <a:cubicBezTo>
                    <a:pt x="273" y="0"/>
                    <a:pt x="201" y="13"/>
                    <a:pt x="141" y="44"/>
                  </a:cubicBezTo>
                  <a:cubicBezTo>
                    <a:pt x="79" y="75"/>
                    <a:pt x="32" y="128"/>
                    <a:pt x="10" y="203"/>
                  </a:cubicBezTo>
                  <a:cubicBezTo>
                    <a:pt x="4" y="231"/>
                    <a:pt x="1" y="256"/>
                    <a:pt x="1" y="285"/>
                  </a:cubicBezTo>
                  <a:cubicBezTo>
                    <a:pt x="1" y="403"/>
                    <a:pt x="54" y="528"/>
                    <a:pt x="144" y="647"/>
                  </a:cubicBezTo>
                  <a:cubicBezTo>
                    <a:pt x="276" y="829"/>
                    <a:pt x="491" y="1007"/>
                    <a:pt x="735" y="1144"/>
                  </a:cubicBezTo>
                  <a:cubicBezTo>
                    <a:pt x="979" y="1282"/>
                    <a:pt x="1257" y="1372"/>
                    <a:pt x="1526" y="1372"/>
                  </a:cubicBezTo>
                  <a:cubicBezTo>
                    <a:pt x="1657" y="1372"/>
                    <a:pt x="1785" y="1347"/>
                    <a:pt x="1901" y="1301"/>
                  </a:cubicBezTo>
                  <a:lnTo>
                    <a:pt x="1932" y="1288"/>
                  </a:lnTo>
                  <a:lnTo>
                    <a:pt x="1932" y="1257"/>
                  </a:lnTo>
                  <a:lnTo>
                    <a:pt x="1892" y="1247"/>
                  </a:lnTo>
                  <a:lnTo>
                    <a:pt x="1892" y="1247"/>
                  </a:lnTo>
                  <a:lnTo>
                    <a:pt x="1942" y="1250"/>
                  </a:lnTo>
                  <a:lnTo>
                    <a:pt x="1942" y="1232"/>
                  </a:lnTo>
                  <a:cubicBezTo>
                    <a:pt x="1942" y="1144"/>
                    <a:pt x="1923" y="769"/>
                    <a:pt x="1582" y="457"/>
                  </a:cubicBezTo>
                  <a:cubicBezTo>
                    <a:pt x="1535" y="416"/>
                    <a:pt x="1463" y="366"/>
                    <a:pt x="1376" y="319"/>
                  </a:cubicBezTo>
                  <a:cubicBezTo>
                    <a:pt x="1238" y="247"/>
                    <a:pt x="1063" y="163"/>
                    <a:pt x="879" y="106"/>
                  </a:cubicBezTo>
                  <a:cubicBezTo>
                    <a:pt x="695" y="44"/>
                    <a:pt x="510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6243090" y="2300468"/>
              <a:ext cx="75577" cy="50162"/>
            </a:xfrm>
            <a:custGeom>
              <a:avLst/>
              <a:gdLst/>
              <a:ahLst/>
              <a:cxnLst/>
              <a:rect l="l" t="t" r="r" b="b"/>
              <a:pathLst>
                <a:path w="1133" h="752" extrusionOk="0">
                  <a:moveTo>
                    <a:pt x="29" y="1"/>
                  </a:moveTo>
                  <a:lnTo>
                    <a:pt x="1" y="45"/>
                  </a:lnTo>
                  <a:lnTo>
                    <a:pt x="1104" y="751"/>
                  </a:lnTo>
                  <a:lnTo>
                    <a:pt x="1132" y="70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6454941" y="2960637"/>
              <a:ext cx="115400" cy="108929"/>
            </a:xfrm>
            <a:custGeom>
              <a:avLst/>
              <a:gdLst/>
              <a:ahLst/>
              <a:cxnLst/>
              <a:rect l="l" t="t" r="r" b="b"/>
              <a:pathLst>
                <a:path w="1730" h="1633" extrusionOk="0">
                  <a:moveTo>
                    <a:pt x="1436" y="103"/>
                  </a:moveTo>
                  <a:cubicBezTo>
                    <a:pt x="1439" y="103"/>
                    <a:pt x="1442" y="103"/>
                    <a:pt x="1445" y="103"/>
                  </a:cubicBezTo>
                  <a:cubicBezTo>
                    <a:pt x="1482" y="103"/>
                    <a:pt x="1520" y="110"/>
                    <a:pt x="1545" y="122"/>
                  </a:cubicBezTo>
                  <a:cubicBezTo>
                    <a:pt x="1573" y="135"/>
                    <a:pt x="1589" y="153"/>
                    <a:pt x="1604" y="185"/>
                  </a:cubicBezTo>
                  <a:cubicBezTo>
                    <a:pt x="1620" y="216"/>
                    <a:pt x="1629" y="250"/>
                    <a:pt x="1629" y="294"/>
                  </a:cubicBezTo>
                  <a:cubicBezTo>
                    <a:pt x="1629" y="391"/>
                    <a:pt x="1585" y="522"/>
                    <a:pt x="1507" y="657"/>
                  </a:cubicBezTo>
                  <a:cubicBezTo>
                    <a:pt x="1389" y="860"/>
                    <a:pt x="1192" y="1079"/>
                    <a:pt x="963" y="1244"/>
                  </a:cubicBezTo>
                  <a:cubicBezTo>
                    <a:pt x="732" y="1407"/>
                    <a:pt x="473" y="1523"/>
                    <a:pt x="226" y="1523"/>
                  </a:cubicBezTo>
                  <a:cubicBezTo>
                    <a:pt x="189" y="1523"/>
                    <a:pt x="150" y="1519"/>
                    <a:pt x="111" y="1514"/>
                  </a:cubicBezTo>
                  <a:lnTo>
                    <a:pt x="111" y="1514"/>
                  </a:lnTo>
                  <a:cubicBezTo>
                    <a:pt x="106" y="1485"/>
                    <a:pt x="101" y="1437"/>
                    <a:pt x="101" y="1376"/>
                  </a:cubicBezTo>
                  <a:cubicBezTo>
                    <a:pt x="101" y="1232"/>
                    <a:pt x="132" y="1010"/>
                    <a:pt x="291" y="788"/>
                  </a:cubicBezTo>
                  <a:cubicBezTo>
                    <a:pt x="323" y="744"/>
                    <a:pt x="388" y="679"/>
                    <a:pt x="476" y="604"/>
                  </a:cubicBezTo>
                  <a:cubicBezTo>
                    <a:pt x="607" y="494"/>
                    <a:pt x="788" y="366"/>
                    <a:pt x="963" y="266"/>
                  </a:cubicBezTo>
                  <a:cubicBezTo>
                    <a:pt x="1141" y="171"/>
                    <a:pt x="1312" y="103"/>
                    <a:pt x="1436" y="103"/>
                  </a:cubicBezTo>
                  <a:close/>
                  <a:moveTo>
                    <a:pt x="1445" y="0"/>
                  </a:moveTo>
                  <a:cubicBezTo>
                    <a:pt x="1342" y="0"/>
                    <a:pt x="1226" y="38"/>
                    <a:pt x="1104" y="88"/>
                  </a:cubicBezTo>
                  <a:cubicBezTo>
                    <a:pt x="920" y="166"/>
                    <a:pt x="729" y="288"/>
                    <a:pt x="566" y="407"/>
                  </a:cubicBezTo>
                  <a:cubicBezTo>
                    <a:pt x="482" y="466"/>
                    <a:pt x="410" y="529"/>
                    <a:pt x="351" y="585"/>
                  </a:cubicBezTo>
                  <a:cubicBezTo>
                    <a:pt x="291" y="638"/>
                    <a:pt x="241" y="688"/>
                    <a:pt x="213" y="729"/>
                  </a:cubicBezTo>
                  <a:cubicBezTo>
                    <a:pt x="38" y="976"/>
                    <a:pt x="1" y="1216"/>
                    <a:pt x="1" y="1382"/>
                  </a:cubicBezTo>
                  <a:cubicBezTo>
                    <a:pt x="1" y="1501"/>
                    <a:pt x="23" y="1576"/>
                    <a:pt x="23" y="1579"/>
                  </a:cubicBezTo>
                  <a:lnTo>
                    <a:pt x="29" y="1610"/>
                  </a:lnTo>
                  <a:lnTo>
                    <a:pt x="60" y="1616"/>
                  </a:lnTo>
                  <a:cubicBezTo>
                    <a:pt x="116" y="1626"/>
                    <a:pt x="169" y="1632"/>
                    <a:pt x="223" y="1632"/>
                  </a:cubicBezTo>
                  <a:cubicBezTo>
                    <a:pt x="588" y="1632"/>
                    <a:pt x="963" y="1416"/>
                    <a:pt x="1245" y="1148"/>
                  </a:cubicBezTo>
                  <a:cubicBezTo>
                    <a:pt x="1385" y="1010"/>
                    <a:pt x="1507" y="860"/>
                    <a:pt x="1592" y="716"/>
                  </a:cubicBezTo>
                  <a:cubicBezTo>
                    <a:pt x="1679" y="569"/>
                    <a:pt x="1729" y="429"/>
                    <a:pt x="1729" y="297"/>
                  </a:cubicBezTo>
                  <a:cubicBezTo>
                    <a:pt x="1729" y="244"/>
                    <a:pt x="1717" y="188"/>
                    <a:pt x="1695" y="141"/>
                  </a:cubicBezTo>
                  <a:cubicBezTo>
                    <a:pt x="1670" y="94"/>
                    <a:pt x="1635" y="57"/>
                    <a:pt x="1589" y="32"/>
                  </a:cubicBezTo>
                  <a:cubicBezTo>
                    <a:pt x="1545" y="10"/>
                    <a:pt x="1495" y="0"/>
                    <a:pt x="1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8"/>
            <p:cNvSpPr/>
            <p:nvPr/>
          </p:nvSpPr>
          <p:spPr>
            <a:xfrm>
              <a:off x="6400711" y="2423737"/>
              <a:ext cx="115400" cy="108863"/>
            </a:xfrm>
            <a:custGeom>
              <a:avLst/>
              <a:gdLst/>
              <a:ahLst/>
              <a:cxnLst/>
              <a:rect l="l" t="t" r="r" b="b"/>
              <a:pathLst>
                <a:path w="1730" h="1632" extrusionOk="0">
                  <a:moveTo>
                    <a:pt x="1437" y="103"/>
                  </a:moveTo>
                  <a:cubicBezTo>
                    <a:pt x="1440" y="103"/>
                    <a:pt x="1442" y="103"/>
                    <a:pt x="1445" y="103"/>
                  </a:cubicBezTo>
                  <a:cubicBezTo>
                    <a:pt x="1483" y="103"/>
                    <a:pt x="1520" y="110"/>
                    <a:pt x="1545" y="122"/>
                  </a:cubicBezTo>
                  <a:cubicBezTo>
                    <a:pt x="1573" y="135"/>
                    <a:pt x="1589" y="153"/>
                    <a:pt x="1604" y="185"/>
                  </a:cubicBezTo>
                  <a:cubicBezTo>
                    <a:pt x="1620" y="216"/>
                    <a:pt x="1626" y="250"/>
                    <a:pt x="1626" y="294"/>
                  </a:cubicBezTo>
                  <a:cubicBezTo>
                    <a:pt x="1626" y="391"/>
                    <a:pt x="1586" y="522"/>
                    <a:pt x="1508" y="657"/>
                  </a:cubicBezTo>
                  <a:cubicBezTo>
                    <a:pt x="1389" y="860"/>
                    <a:pt x="1192" y="1079"/>
                    <a:pt x="964" y="1244"/>
                  </a:cubicBezTo>
                  <a:cubicBezTo>
                    <a:pt x="732" y="1407"/>
                    <a:pt x="473" y="1519"/>
                    <a:pt x="226" y="1519"/>
                  </a:cubicBezTo>
                  <a:cubicBezTo>
                    <a:pt x="189" y="1519"/>
                    <a:pt x="149" y="1518"/>
                    <a:pt x="111" y="1514"/>
                  </a:cubicBezTo>
                  <a:lnTo>
                    <a:pt x="111" y="1514"/>
                  </a:lnTo>
                  <a:cubicBezTo>
                    <a:pt x="106" y="1484"/>
                    <a:pt x="101" y="1437"/>
                    <a:pt x="101" y="1376"/>
                  </a:cubicBezTo>
                  <a:cubicBezTo>
                    <a:pt x="101" y="1232"/>
                    <a:pt x="132" y="1010"/>
                    <a:pt x="292" y="788"/>
                  </a:cubicBezTo>
                  <a:cubicBezTo>
                    <a:pt x="323" y="744"/>
                    <a:pt x="389" y="679"/>
                    <a:pt x="476" y="604"/>
                  </a:cubicBezTo>
                  <a:cubicBezTo>
                    <a:pt x="607" y="494"/>
                    <a:pt x="789" y="366"/>
                    <a:pt x="964" y="266"/>
                  </a:cubicBezTo>
                  <a:cubicBezTo>
                    <a:pt x="1141" y="171"/>
                    <a:pt x="1312" y="103"/>
                    <a:pt x="1437" y="103"/>
                  </a:cubicBezTo>
                  <a:close/>
                  <a:moveTo>
                    <a:pt x="1445" y="0"/>
                  </a:moveTo>
                  <a:cubicBezTo>
                    <a:pt x="1342" y="0"/>
                    <a:pt x="1226" y="38"/>
                    <a:pt x="1104" y="88"/>
                  </a:cubicBezTo>
                  <a:cubicBezTo>
                    <a:pt x="920" y="166"/>
                    <a:pt x="729" y="288"/>
                    <a:pt x="564" y="407"/>
                  </a:cubicBezTo>
                  <a:cubicBezTo>
                    <a:pt x="482" y="466"/>
                    <a:pt x="407" y="529"/>
                    <a:pt x="351" y="585"/>
                  </a:cubicBezTo>
                  <a:cubicBezTo>
                    <a:pt x="292" y="638"/>
                    <a:pt x="242" y="688"/>
                    <a:pt x="213" y="729"/>
                  </a:cubicBezTo>
                  <a:cubicBezTo>
                    <a:pt x="38" y="976"/>
                    <a:pt x="1" y="1216"/>
                    <a:pt x="1" y="1382"/>
                  </a:cubicBezTo>
                  <a:cubicBezTo>
                    <a:pt x="1" y="1501"/>
                    <a:pt x="23" y="1576"/>
                    <a:pt x="23" y="1579"/>
                  </a:cubicBezTo>
                  <a:lnTo>
                    <a:pt x="29" y="1610"/>
                  </a:lnTo>
                  <a:lnTo>
                    <a:pt x="60" y="1616"/>
                  </a:lnTo>
                  <a:cubicBezTo>
                    <a:pt x="117" y="1626"/>
                    <a:pt x="170" y="1632"/>
                    <a:pt x="220" y="1632"/>
                  </a:cubicBezTo>
                  <a:cubicBezTo>
                    <a:pt x="589" y="1632"/>
                    <a:pt x="964" y="1416"/>
                    <a:pt x="1245" y="1147"/>
                  </a:cubicBezTo>
                  <a:cubicBezTo>
                    <a:pt x="1386" y="1010"/>
                    <a:pt x="1508" y="860"/>
                    <a:pt x="1592" y="716"/>
                  </a:cubicBezTo>
                  <a:cubicBezTo>
                    <a:pt x="1679" y="569"/>
                    <a:pt x="1730" y="425"/>
                    <a:pt x="1730" y="297"/>
                  </a:cubicBezTo>
                  <a:cubicBezTo>
                    <a:pt x="1730" y="244"/>
                    <a:pt x="1717" y="188"/>
                    <a:pt x="1695" y="141"/>
                  </a:cubicBezTo>
                  <a:cubicBezTo>
                    <a:pt x="1670" y="94"/>
                    <a:pt x="1636" y="57"/>
                    <a:pt x="1589" y="32"/>
                  </a:cubicBezTo>
                  <a:cubicBezTo>
                    <a:pt x="1545" y="10"/>
                    <a:pt x="1495" y="0"/>
                    <a:pt x="1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8"/>
            <p:cNvSpPr/>
            <p:nvPr/>
          </p:nvSpPr>
          <p:spPr>
            <a:xfrm>
              <a:off x="6404046" y="2461691"/>
              <a:ext cx="68506" cy="67839"/>
            </a:xfrm>
            <a:custGeom>
              <a:avLst/>
              <a:gdLst/>
              <a:ahLst/>
              <a:cxnLst/>
              <a:rect l="l" t="t" r="r" b="b"/>
              <a:pathLst>
                <a:path w="1027" h="1017" extrusionOk="0">
                  <a:moveTo>
                    <a:pt x="992" y="0"/>
                  </a:moveTo>
                  <a:lnTo>
                    <a:pt x="1" y="979"/>
                  </a:lnTo>
                  <a:lnTo>
                    <a:pt x="35" y="1016"/>
                  </a:lnTo>
                  <a:lnTo>
                    <a:pt x="1026" y="38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8"/>
            <p:cNvSpPr/>
            <p:nvPr/>
          </p:nvSpPr>
          <p:spPr>
            <a:xfrm>
              <a:off x="6327737" y="2081145"/>
              <a:ext cx="115400" cy="108729"/>
            </a:xfrm>
            <a:custGeom>
              <a:avLst/>
              <a:gdLst/>
              <a:ahLst/>
              <a:cxnLst/>
              <a:rect l="l" t="t" r="r" b="b"/>
              <a:pathLst>
                <a:path w="1730" h="1630" extrusionOk="0">
                  <a:moveTo>
                    <a:pt x="1437" y="100"/>
                  </a:moveTo>
                  <a:cubicBezTo>
                    <a:pt x="1440" y="100"/>
                    <a:pt x="1442" y="100"/>
                    <a:pt x="1445" y="101"/>
                  </a:cubicBezTo>
                  <a:cubicBezTo>
                    <a:pt x="1483" y="101"/>
                    <a:pt x="1520" y="110"/>
                    <a:pt x="1545" y="119"/>
                  </a:cubicBezTo>
                  <a:cubicBezTo>
                    <a:pt x="1573" y="132"/>
                    <a:pt x="1589" y="151"/>
                    <a:pt x="1604" y="182"/>
                  </a:cubicBezTo>
                  <a:cubicBezTo>
                    <a:pt x="1620" y="213"/>
                    <a:pt x="1626" y="251"/>
                    <a:pt x="1626" y="291"/>
                  </a:cubicBezTo>
                  <a:cubicBezTo>
                    <a:pt x="1626" y="391"/>
                    <a:pt x="1586" y="519"/>
                    <a:pt x="1508" y="657"/>
                  </a:cubicBezTo>
                  <a:cubicBezTo>
                    <a:pt x="1389" y="860"/>
                    <a:pt x="1192" y="1079"/>
                    <a:pt x="964" y="1241"/>
                  </a:cubicBezTo>
                  <a:cubicBezTo>
                    <a:pt x="732" y="1407"/>
                    <a:pt x="473" y="1520"/>
                    <a:pt x="226" y="1520"/>
                  </a:cubicBezTo>
                  <a:cubicBezTo>
                    <a:pt x="189" y="1520"/>
                    <a:pt x="149" y="1518"/>
                    <a:pt x="111" y="1512"/>
                  </a:cubicBezTo>
                  <a:lnTo>
                    <a:pt x="111" y="1512"/>
                  </a:lnTo>
                  <a:cubicBezTo>
                    <a:pt x="106" y="1484"/>
                    <a:pt x="101" y="1436"/>
                    <a:pt x="101" y="1376"/>
                  </a:cubicBezTo>
                  <a:cubicBezTo>
                    <a:pt x="101" y="1229"/>
                    <a:pt x="135" y="1007"/>
                    <a:pt x="292" y="785"/>
                  </a:cubicBezTo>
                  <a:cubicBezTo>
                    <a:pt x="323" y="741"/>
                    <a:pt x="388" y="676"/>
                    <a:pt x="476" y="601"/>
                  </a:cubicBezTo>
                  <a:cubicBezTo>
                    <a:pt x="607" y="491"/>
                    <a:pt x="789" y="363"/>
                    <a:pt x="964" y="266"/>
                  </a:cubicBezTo>
                  <a:cubicBezTo>
                    <a:pt x="1141" y="168"/>
                    <a:pt x="1312" y="100"/>
                    <a:pt x="1437" y="100"/>
                  </a:cubicBezTo>
                  <a:close/>
                  <a:moveTo>
                    <a:pt x="1445" y="1"/>
                  </a:moveTo>
                  <a:cubicBezTo>
                    <a:pt x="1342" y="1"/>
                    <a:pt x="1226" y="35"/>
                    <a:pt x="1104" y="85"/>
                  </a:cubicBezTo>
                  <a:cubicBezTo>
                    <a:pt x="920" y="163"/>
                    <a:pt x="729" y="285"/>
                    <a:pt x="564" y="407"/>
                  </a:cubicBezTo>
                  <a:cubicBezTo>
                    <a:pt x="482" y="463"/>
                    <a:pt x="407" y="526"/>
                    <a:pt x="351" y="582"/>
                  </a:cubicBezTo>
                  <a:cubicBezTo>
                    <a:pt x="292" y="635"/>
                    <a:pt x="242" y="688"/>
                    <a:pt x="213" y="726"/>
                  </a:cubicBezTo>
                  <a:cubicBezTo>
                    <a:pt x="38" y="973"/>
                    <a:pt x="1" y="1213"/>
                    <a:pt x="1" y="1379"/>
                  </a:cubicBezTo>
                  <a:cubicBezTo>
                    <a:pt x="1" y="1501"/>
                    <a:pt x="23" y="1573"/>
                    <a:pt x="23" y="1579"/>
                  </a:cubicBezTo>
                  <a:lnTo>
                    <a:pt x="29" y="1610"/>
                  </a:lnTo>
                  <a:lnTo>
                    <a:pt x="60" y="1617"/>
                  </a:lnTo>
                  <a:lnTo>
                    <a:pt x="61" y="1614"/>
                  </a:lnTo>
                  <a:lnTo>
                    <a:pt x="61" y="1614"/>
                  </a:lnTo>
                  <a:cubicBezTo>
                    <a:pt x="117" y="1626"/>
                    <a:pt x="170" y="1629"/>
                    <a:pt x="220" y="1629"/>
                  </a:cubicBezTo>
                  <a:cubicBezTo>
                    <a:pt x="589" y="1629"/>
                    <a:pt x="964" y="1413"/>
                    <a:pt x="1245" y="1145"/>
                  </a:cubicBezTo>
                  <a:cubicBezTo>
                    <a:pt x="1386" y="1007"/>
                    <a:pt x="1508" y="860"/>
                    <a:pt x="1592" y="713"/>
                  </a:cubicBezTo>
                  <a:cubicBezTo>
                    <a:pt x="1679" y="566"/>
                    <a:pt x="1729" y="426"/>
                    <a:pt x="1729" y="297"/>
                  </a:cubicBezTo>
                  <a:cubicBezTo>
                    <a:pt x="1729" y="241"/>
                    <a:pt x="1717" y="188"/>
                    <a:pt x="1695" y="141"/>
                  </a:cubicBezTo>
                  <a:cubicBezTo>
                    <a:pt x="1670" y="91"/>
                    <a:pt x="1636" y="54"/>
                    <a:pt x="1589" y="32"/>
                  </a:cubicBezTo>
                  <a:cubicBezTo>
                    <a:pt x="1545" y="7"/>
                    <a:pt x="1495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8"/>
            <p:cNvSpPr/>
            <p:nvPr/>
          </p:nvSpPr>
          <p:spPr>
            <a:xfrm>
              <a:off x="6331072" y="2118899"/>
              <a:ext cx="68506" cy="67839"/>
            </a:xfrm>
            <a:custGeom>
              <a:avLst/>
              <a:gdLst/>
              <a:ahLst/>
              <a:cxnLst/>
              <a:rect l="l" t="t" r="r" b="b"/>
              <a:pathLst>
                <a:path w="1027" h="1017" extrusionOk="0">
                  <a:moveTo>
                    <a:pt x="992" y="0"/>
                  </a:moveTo>
                  <a:lnTo>
                    <a:pt x="1" y="982"/>
                  </a:lnTo>
                  <a:lnTo>
                    <a:pt x="35" y="1016"/>
                  </a:lnTo>
                  <a:lnTo>
                    <a:pt x="1026" y="38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8"/>
            <p:cNvSpPr/>
            <p:nvPr/>
          </p:nvSpPr>
          <p:spPr>
            <a:xfrm>
              <a:off x="6426592" y="3217114"/>
              <a:ext cx="115600" cy="108863"/>
            </a:xfrm>
            <a:custGeom>
              <a:avLst/>
              <a:gdLst/>
              <a:ahLst/>
              <a:cxnLst/>
              <a:rect l="l" t="t" r="r" b="b"/>
              <a:pathLst>
                <a:path w="1733" h="1632" extrusionOk="0">
                  <a:moveTo>
                    <a:pt x="291" y="106"/>
                  </a:moveTo>
                  <a:cubicBezTo>
                    <a:pt x="373" y="106"/>
                    <a:pt x="479" y="135"/>
                    <a:pt x="591" y="185"/>
                  </a:cubicBezTo>
                  <a:cubicBezTo>
                    <a:pt x="763" y="260"/>
                    <a:pt x="954" y="375"/>
                    <a:pt x="1110" y="494"/>
                  </a:cubicBezTo>
                  <a:cubicBezTo>
                    <a:pt x="1188" y="553"/>
                    <a:pt x="1260" y="610"/>
                    <a:pt x="1317" y="663"/>
                  </a:cubicBezTo>
                  <a:cubicBezTo>
                    <a:pt x="1376" y="713"/>
                    <a:pt x="1420" y="760"/>
                    <a:pt x="1438" y="791"/>
                  </a:cubicBezTo>
                  <a:cubicBezTo>
                    <a:pt x="1598" y="1013"/>
                    <a:pt x="1629" y="1235"/>
                    <a:pt x="1629" y="1382"/>
                  </a:cubicBezTo>
                  <a:cubicBezTo>
                    <a:pt x="1629" y="1435"/>
                    <a:pt x="1626" y="1479"/>
                    <a:pt x="1623" y="1507"/>
                  </a:cubicBezTo>
                  <a:cubicBezTo>
                    <a:pt x="1622" y="1511"/>
                    <a:pt x="1621" y="1515"/>
                    <a:pt x="1621" y="1519"/>
                  </a:cubicBezTo>
                  <a:lnTo>
                    <a:pt x="1621" y="1519"/>
                  </a:lnTo>
                  <a:cubicBezTo>
                    <a:pt x="1586" y="1524"/>
                    <a:pt x="1550" y="1526"/>
                    <a:pt x="1513" y="1526"/>
                  </a:cubicBezTo>
                  <a:cubicBezTo>
                    <a:pt x="1185" y="1526"/>
                    <a:pt x="829" y="1325"/>
                    <a:pt x="557" y="1069"/>
                  </a:cubicBezTo>
                  <a:cubicBezTo>
                    <a:pt x="419" y="938"/>
                    <a:pt x="307" y="797"/>
                    <a:pt x="229" y="660"/>
                  </a:cubicBezTo>
                  <a:cubicBezTo>
                    <a:pt x="151" y="525"/>
                    <a:pt x="107" y="394"/>
                    <a:pt x="107" y="297"/>
                  </a:cubicBezTo>
                  <a:cubicBezTo>
                    <a:pt x="107" y="256"/>
                    <a:pt x="116" y="219"/>
                    <a:pt x="132" y="188"/>
                  </a:cubicBezTo>
                  <a:cubicBezTo>
                    <a:pt x="147" y="156"/>
                    <a:pt x="166" y="141"/>
                    <a:pt x="188" y="125"/>
                  </a:cubicBezTo>
                  <a:cubicBezTo>
                    <a:pt x="216" y="116"/>
                    <a:pt x="247" y="106"/>
                    <a:pt x="291" y="106"/>
                  </a:cubicBezTo>
                  <a:close/>
                  <a:moveTo>
                    <a:pt x="288" y="0"/>
                  </a:moveTo>
                  <a:cubicBezTo>
                    <a:pt x="235" y="0"/>
                    <a:pt x="185" y="9"/>
                    <a:pt x="141" y="31"/>
                  </a:cubicBezTo>
                  <a:cubicBezTo>
                    <a:pt x="101" y="56"/>
                    <a:pt x="60" y="91"/>
                    <a:pt x="35" y="141"/>
                  </a:cubicBezTo>
                  <a:cubicBezTo>
                    <a:pt x="13" y="188"/>
                    <a:pt x="1" y="244"/>
                    <a:pt x="1" y="297"/>
                  </a:cubicBezTo>
                  <a:cubicBezTo>
                    <a:pt x="1" y="425"/>
                    <a:pt x="51" y="569"/>
                    <a:pt x="138" y="716"/>
                  </a:cubicBezTo>
                  <a:cubicBezTo>
                    <a:pt x="266" y="935"/>
                    <a:pt x="469" y="1163"/>
                    <a:pt x="713" y="1338"/>
                  </a:cubicBezTo>
                  <a:cubicBezTo>
                    <a:pt x="954" y="1510"/>
                    <a:pt x="1232" y="1632"/>
                    <a:pt x="1510" y="1632"/>
                  </a:cubicBezTo>
                  <a:cubicBezTo>
                    <a:pt x="1563" y="1632"/>
                    <a:pt x="1620" y="1626"/>
                    <a:pt x="1673" y="1616"/>
                  </a:cubicBezTo>
                  <a:lnTo>
                    <a:pt x="1704" y="1607"/>
                  </a:lnTo>
                  <a:lnTo>
                    <a:pt x="1713" y="1578"/>
                  </a:lnTo>
                  <a:lnTo>
                    <a:pt x="1713" y="1579"/>
                  </a:lnTo>
                  <a:cubicBezTo>
                    <a:pt x="1713" y="1576"/>
                    <a:pt x="1732" y="1501"/>
                    <a:pt x="1732" y="1382"/>
                  </a:cubicBezTo>
                  <a:cubicBezTo>
                    <a:pt x="1732" y="1216"/>
                    <a:pt x="1695" y="975"/>
                    <a:pt x="1523" y="728"/>
                  </a:cubicBezTo>
                  <a:cubicBezTo>
                    <a:pt x="1482" y="672"/>
                    <a:pt x="1413" y="603"/>
                    <a:pt x="1320" y="525"/>
                  </a:cubicBezTo>
                  <a:cubicBezTo>
                    <a:pt x="1182" y="413"/>
                    <a:pt x="998" y="278"/>
                    <a:pt x="813" y="178"/>
                  </a:cubicBezTo>
                  <a:cubicBezTo>
                    <a:pt x="626" y="75"/>
                    <a:pt x="444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8"/>
            <p:cNvSpPr/>
            <p:nvPr/>
          </p:nvSpPr>
          <p:spPr>
            <a:xfrm>
              <a:off x="6474152" y="3258403"/>
              <a:ext cx="64904" cy="64437"/>
            </a:xfrm>
            <a:custGeom>
              <a:avLst/>
              <a:gdLst/>
              <a:ahLst/>
              <a:cxnLst/>
              <a:rect l="l" t="t" r="r" b="b"/>
              <a:pathLst>
                <a:path w="973" h="966" extrusionOk="0">
                  <a:moveTo>
                    <a:pt x="35" y="0"/>
                  </a:moveTo>
                  <a:lnTo>
                    <a:pt x="0" y="34"/>
                  </a:lnTo>
                  <a:lnTo>
                    <a:pt x="938" y="966"/>
                  </a:lnTo>
                  <a:lnTo>
                    <a:pt x="972" y="92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8"/>
            <p:cNvSpPr/>
            <p:nvPr/>
          </p:nvSpPr>
          <p:spPr>
            <a:xfrm>
              <a:off x="6484758" y="2640991"/>
              <a:ext cx="115600" cy="108929"/>
            </a:xfrm>
            <a:custGeom>
              <a:avLst/>
              <a:gdLst/>
              <a:ahLst/>
              <a:cxnLst/>
              <a:rect l="l" t="t" r="r" b="b"/>
              <a:pathLst>
                <a:path w="1733" h="1633" extrusionOk="0">
                  <a:moveTo>
                    <a:pt x="288" y="104"/>
                  </a:moveTo>
                  <a:cubicBezTo>
                    <a:pt x="373" y="104"/>
                    <a:pt x="476" y="132"/>
                    <a:pt x="591" y="182"/>
                  </a:cubicBezTo>
                  <a:cubicBezTo>
                    <a:pt x="763" y="257"/>
                    <a:pt x="954" y="376"/>
                    <a:pt x="1110" y="491"/>
                  </a:cubicBezTo>
                  <a:cubicBezTo>
                    <a:pt x="1188" y="551"/>
                    <a:pt x="1257" y="610"/>
                    <a:pt x="1317" y="660"/>
                  </a:cubicBezTo>
                  <a:cubicBezTo>
                    <a:pt x="1376" y="710"/>
                    <a:pt x="1420" y="757"/>
                    <a:pt x="1439" y="788"/>
                  </a:cubicBezTo>
                  <a:cubicBezTo>
                    <a:pt x="1598" y="1010"/>
                    <a:pt x="1629" y="1235"/>
                    <a:pt x="1629" y="1379"/>
                  </a:cubicBezTo>
                  <a:cubicBezTo>
                    <a:pt x="1629" y="1432"/>
                    <a:pt x="1626" y="1476"/>
                    <a:pt x="1623" y="1504"/>
                  </a:cubicBezTo>
                  <a:cubicBezTo>
                    <a:pt x="1621" y="1508"/>
                    <a:pt x="1620" y="1513"/>
                    <a:pt x="1619" y="1516"/>
                  </a:cubicBezTo>
                  <a:lnTo>
                    <a:pt x="1619" y="1516"/>
                  </a:lnTo>
                  <a:cubicBezTo>
                    <a:pt x="1584" y="1521"/>
                    <a:pt x="1548" y="1523"/>
                    <a:pt x="1514" y="1523"/>
                  </a:cubicBezTo>
                  <a:cubicBezTo>
                    <a:pt x="1185" y="1523"/>
                    <a:pt x="829" y="1323"/>
                    <a:pt x="557" y="1066"/>
                  </a:cubicBezTo>
                  <a:cubicBezTo>
                    <a:pt x="419" y="938"/>
                    <a:pt x="307" y="794"/>
                    <a:pt x="229" y="660"/>
                  </a:cubicBezTo>
                  <a:cubicBezTo>
                    <a:pt x="151" y="522"/>
                    <a:pt x="107" y="394"/>
                    <a:pt x="107" y="294"/>
                  </a:cubicBezTo>
                  <a:cubicBezTo>
                    <a:pt x="107" y="254"/>
                    <a:pt x="113" y="216"/>
                    <a:pt x="129" y="188"/>
                  </a:cubicBezTo>
                  <a:cubicBezTo>
                    <a:pt x="144" y="157"/>
                    <a:pt x="166" y="138"/>
                    <a:pt x="188" y="125"/>
                  </a:cubicBezTo>
                  <a:cubicBezTo>
                    <a:pt x="216" y="113"/>
                    <a:pt x="248" y="104"/>
                    <a:pt x="288" y="104"/>
                  </a:cubicBezTo>
                  <a:close/>
                  <a:moveTo>
                    <a:pt x="285" y="0"/>
                  </a:moveTo>
                  <a:cubicBezTo>
                    <a:pt x="235" y="0"/>
                    <a:pt x="185" y="7"/>
                    <a:pt x="141" y="32"/>
                  </a:cubicBezTo>
                  <a:cubicBezTo>
                    <a:pt x="98" y="54"/>
                    <a:pt x="60" y="88"/>
                    <a:pt x="35" y="138"/>
                  </a:cubicBezTo>
                  <a:cubicBezTo>
                    <a:pt x="13" y="188"/>
                    <a:pt x="1" y="241"/>
                    <a:pt x="1" y="294"/>
                  </a:cubicBezTo>
                  <a:cubicBezTo>
                    <a:pt x="1" y="426"/>
                    <a:pt x="51" y="566"/>
                    <a:pt x="138" y="713"/>
                  </a:cubicBezTo>
                  <a:cubicBezTo>
                    <a:pt x="266" y="932"/>
                    <a:pt x="470" y="1160"/>
                    <a:pt x="710" y="1335"/>
                  </a:cubicBezTo>
                  <a:cubicBezTo>
                    <a:pt x="954" y="1507"/>
                    <a:pt x="1232" y="1629"/>
                    <a:pt x="1507" y="1632"/>
                  </a:cubicBezTo>
                  <a:cubicBezTo>
                    <a:pt x="1564" y="1632"/>
                    <a:pt x="1617" y="1629"/>
                    <a:pt x="1673" y="1616"/>
                  </a:cubicBezTo>
                  <a:lnTo>
                    <a:pt x="1704" y="1613"/>
                  </a:lnTo>
                  <a:lnTo>
                    <a:pt x="1714" y="1582"/>
                  </a:lnTo>
                  <a:lnTo>
                    <a:pt x="1667" y="1563"/>
                  </a:lnTo>
                  <a:lnTo>
                    <a:pt x="1714" y="1579"/>
                  </a:lnTo>
                  <a:cubicBezTo>
                    <a:pt x="1714" y="1573"/>
                    <a:pt x="1732" y="1501"/>
                    <a:pt x="1732" y="1379"/>
                  </a:cubicBezTo>
                  <a:cubicBezTo>
                    <a:pt x="1732" y="1213"/>
                    <a:pt x="1692" y="973"/>
                    <a:pt x="1520" y="726"/>
                  </a:cubicBezTo>
                  <a:cubicBezTo>
                    <a:pt x="1482" y="672"/>
                    <a:pt x="1410" y="601"/>
                    <a:pt x="1317" y="522"/>
                  </a:cubicBezTo>
                  <a:cubicBezTo>
                    <a:pt x="1182" y="410"/>
                    <a:pt x="998" y="275"/>
                    <a:pt x="813" y="175"/>
                  </a:cubicBezTo>
                  <a:cubicBezTo>
                    <a:pt x="626" y="72"/>
                    <a:pt x="441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8"/>
            <p:cNvSpPr/>
            <p:nvPr/>
          </p:nvSpPr>
          <p:spPr>
            <a:xfrm>
              <a:off x="6531917" y="2682081"/>
              <a:ext cx="65104" cy="64504"/>
            </a:xfrm>
            <a:custGeom>
              <a:avLst/>
              <a:gdLst/>
              <a:ahLst/>
              <a:cxnLst/>
              <a:rect l="l" t="t" r="r" b="b"/>
              <a:pathLst>
                <a:path w="976" h="967" extrusionOk="0">
                  <a:moveTo>
                    <a:pt x="38" y="0"/>
                  </a:moveTo>
                  <a:lnTo>
                    <a:pt x="0" y="41"/>
                  </a:lnTo>
                  <a:lnTo>
                    <a:pt x="938" y="966"/>
                  </a:lnTo>
                  <a:lnTo>
                    <a:pt x="975" y="92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8"/>
            <p:cNvSpPr/>
            <p:nvPr/>
          </p:nvSpPr>
          <p:spPr>
            <a:xfrm>
              <a:off x="6507904" y="2409729"/>
              <a:ext cx="115600" cy="108729"/>
            </a:xfrm>
            <a:custGeom>
              <a:avLst/>
              <a:gdLst/>
              <a:ahLst/>
              <a:cxnLst/>
              <a:rect l="l" t="t" r="r" b="b"/>
              <a:pathLst>
                <a:path w="1733" h="1630" extrusionOk="0">
                  <a:moveTo>
                    <a:pt x="291" y="107"/>
                  </a:moveTo>
                  <a:cubicBezTo>
                    <a:pt x="373" y="107"/>
                    <a:pt x="479" y="132"/>
                    <a:pt x="591" y="185"/>
                  </a:cubicBezTo>
                  <a:cubicBezTo>
                    <a:pt x="763" y="257"/>
                    <a:pt x="954" y="376"/>
                    <a:pt x="1110" y="492"/>
                  </a:cubicBezTo>
                  <a:cubicBezTo>
                    <a:pt x="1188" y="551"/>
                    <a:pt x="1260" y="610"/>
                    <a:pt x="1317" y="660"/>
                  </a:cubicBezTo>
                  <a:cubicBezTo>
                    <a:pt x="1376" y="710"/>
                    <a:pt x="1420" y="757"/>
                    <a:pt x="1438" y="789"/>
                  </a:cubicBezTo>
                  <a:cubicBezTo>
                    <a:pt x="1598" y="1014"/>
                    <a:pt x="1629" y="1236"/>
                    <a:pt x="1629" y="1379"/>
                  </a:cubicBezTo>
                  <a:cubicBezTo>
                    <a:pt x="1629" y="1436"/>
                    <a:pt x="1626" y="1476"/>
                    <a:pt x="1623" y="1504"/>
                  </a:cubicBezTo>
                  <a:cubicBezTo>
                    <a:pt x="1622" y="1509"/>
                    <a:pt x="1621" y="1514"/>
                    <a:pt x="1621" y="1518"/>
                  </a:cubicBezTo>
                  <a:lnTo>
                    <a:pt x="1621" y="1518"/>
                  </a:lnTo>
                  <a:cubicBezTo>
                    <a:pt x="1585" y="1521"/>
                    <a:pt x="1548" y="1523"/>
                    <a:pt x="1514" y="1523"/>
                  </a:cubicBezTo>
                  <a:cubicBezTo>
                    <a:pt x="1185" y="1523"/>
                    <a:pt x="829" y="1326"/>
                    <a:pt x="557" y="1067"/>
                  </a:cubicBezTo>
                  <a:cubicBezTo>
                    <a:pt x="419" y="939"/>
                    <a:pt x="307" y="798"/>
                    <a:pt x="229" y="660"/>
                  </a:cubicBezTo>
                  <a:cubicBezTo>
                    <a:pt x="151" y="523"/>
                    <a:pt x="107" y="395"/>
                    <a:pt x="107" y="298"/>
                  </a:cubicBezTo>
                  <a:cubicBezTo>
                    <a:pt x="107" y="254"/>
                    <a:pt x="116" y="220"/>
                    <a:pt x="129" y="188"/>
                  </a:cubicBezTo>
                  <a:cubicBezTo>
                    <a:pt x="144" y="157"/>
                    <a:pt x="166" y="142"/>
                    <a:pt x="188" y="126"/>
                  </a:cubicBezTo>
                  <a:cubicBezTo>
                    <a:pt x="216" y="113"/>
                    <a:pt x="248" y="107"/>
                    <a:pt x="291" y="107"/>
                  </a:cubicBezTo>
                  <a:close/>
                  <a:moveTo>
                    <a:pt x="285" y="1"/>
                  </a:moveTo>
                  <a:cubicBezTo>
                    <a:pt x="235" y="1"/>
                    <a:pt x="185" y="7"/>
                    <a:pt x="141" y="32"/>
                  </a:cubicBezTo>
                  <a:cubicBezTo>
                    <a:pt x="98" y="54"/>
                    <a:pt x="60" y="88"/>
                    <a:pt x="35" y="142"/>
                  </a:cubicBezTo>
                  <a:cubicBezTo>
                    <a:pt x="13" y="188"/>
                    <a:pt x="1" y="242"/>
                    <a:pt x="1" y="298"/>
                  </a:cubicBezTo>
                  <a:cubicBezTo>
                    <a:pt x="1" y="426"/>
                    <a:pt x="51" y="567"/>
                    <a:pt x="138" y="714"/>
                  </a:cubicBezTo>
                  <a:cubicBezTo>
                    <a:pt x="266" y="932"/>
                    <a:pt x="469" y="1161"/>
                    <a:pt x="713" y="1336"/>
                  </a:cubicBezTo>
                  <a:cubicBezTo>
                    <a:pt x="954" y="1508"/>
                    <a:pt x="1232" y="1629"/>
                    <a:pt x="1510" y="1629"/>
                  </a:cubicBezTo>
                  <a:cubicBezTo>
                    <a:pt x="1564" y="1629"/>
                    <a:pt x="1620" y="1626"/>
                    <a:pt x="1673" y="1614"/>
                  </a:cubicBezTo>
                  <a:lnTo>
                    <a:pt x="1704" y="1611"/>
                  </a:lnTo>
                  <a:lnTo>
                    <a:pt x="1714" y="1579"/>
                  </a:lnTo>
                  <a:cubicBezTo>
                    <a:pt x="1714" y="1576"/>
                    <a:pt x="1732" y="1501"/>
                    <a:pt x="1732" y="1379"/>
                  </a:cubicBezTo>
                  <a:cubicBezTo>
                    <a:pt x="1732" y="1217"/>
                    <a:pt x="1695" y="973"/>
                    <a:pt x="1523" y="726"/>
                  </a:cubicBezTo>
                  <a:cubicBezTo>
                    <a:pt x="1482" y="673"/>
                    <a:pt x="1413" y="601"/>
                    <a:pt x="1317" y="523"/>
                  </a:cubicBezTo>
                  <a:cubicBezTo>
                    <a:pt x="1182" y="410"/>
                    <a:pt x="998" y="279"/>
                    <a:pt x="813" y="176"/>
                  </a:cubicBezTo>
                  <a:cubicBezTo>
                    <a:pt x="626" y="76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8"/>
            <p:cNvSpPr/>
            <p:nvPr/>
          </p:nvSpPr>
          <p:spPr>
            <a:xfrm>
              <a:off x="6555464" y="2450818"/>
              <a:ext cx="64704" cy="64504"/>
            </a:xfrm>
            <a:custGeom>
              <a:avLst/>
              <a:gdLst/>
              <a:ahLst/>
              <a:cxnLst/>
              <a:rect l="l" t="t" r="r" b="b"/>
              <a:pathLst>
                <a:path w="970" h="967" extrusionOk="0">
                  <a:moveTo>
                    <a:pt x="35" y="1"/>
                  </a:moveTo>
                  <a:lnTo>
                    <a:pt x="0" y="41"/>
                  </a:lnTo>
                  <a:lnTo>
                    <a:pt x="935" y="967"/>
                  </a:lnTo>
                  <a:lnTo>
                    <a:pt x="969" y="92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8"/>
            <p:cNvSpPr/>
            <p:nvPr/>
          </p:nvSpPr>
          <p:spPr>
            <a:xfrm>
              <a:off x="6611095" y="3160815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92" y="106"/>
                  </a:moveTo>
                  <a:cubicBezTo>
                    <a:pt x="1661" y="106"/>
                    <a:pt x="1720" y="119"/>
                    <a:pt x="1761" y="138"/>
                  </a:cubicBezTo>
                  <a:cubicBezTo>
                    <a:pt x="1798" y="156"/>
                    <a:pt x="1823" y="185"/>
                    <a:pt x="1833" y="231"/>
                  </a:cubicBezTo>
                  <a:cubicBezTo>
                    <a:pt x="1839" y="247"/>
                    <a:pt x="1842" y="266"/>
                    <a:pt x="1842" y="288"/>
                  </a:cubicBezTo>
                  <a:cubicBezTo>
                    <a:pt x="1842" y="369"/>
                    <a:pt x="1798" y="475"/>
                    <a:pt x="1717" y="585"/>
                  </a:cubicBezTo>
                  <a:cubicBezTo>
                    <a:pt x="1595" y="747"/>
                    <a:pt x="1392" y="922"/>
                    <a:pt x="1157" y="1054"/>
                  </a:cubicBezTo>
                  <a:cubicBezTo>
                    <a:pt x="923" y="1182"/>
                    <a:pt x="657" y="1266"/>
                    <a:pt x="414" y="1266"/>
                  </a:cubicBezTo>
                  <a:cubicBezTo>
                    <a:pt x="306" y="1266"/>
                    <a:pt x="205" y="1251"/>
                    <a:pt x="108" y="1216"/>
                  </a:cubicBezTo>
                  <a:lnTo>
                    <a:pt x="108" y="1216"/>
                  </a:lnTo>
                  <a:cubicBezTo>
                    <a:pt x="112" y="1108"/>
                    <a:pt x="150" y="804"/>
                    <a:pt x="432" y="544"/>
                  </a:cubicBezTo>
                  <a:cubicBezTo>
                    <a:pt x="467" y="513"/>
                    <a:pt x="532" y="466"/>
                    <a:pt x="620" y="419"/>
                  </a:cubicBezTo>
                  <a:cubicBezTo>
                    <a:pt x="748" y="350"/>
                    <a:pt x="923" y="272"/>
                    <a:pt x="1098" y="210"/>
                  </a:cubicBezTo>
                  <a:cubicBezTo>
                    <a:pt x="1276" y="150"/>
                    <a:pt x="1454" y="106"/>
                    <a:pt x="1592" y="106"/>
                  </a:cubicBezTo>
                  <a:close/>
                  <a:moveTo>
                    <a:pt x="1586" y="0"/>
                  </a:moveTo>
                  <a:cubicBezTo>
                    <a:pt x="1376" y="0"/>
                    <a:pt x="1117" y="78"/>
                    <a:pt x="886" y="172"/>
                  </a:cubicBezTo>
                  <a:cubicBezTo>
                    <a:pt x="767" y="219"/>
                    <a:pt x="657" y="275"/>
                    <a:pt x="570" y="322"/>
                  </a:cubicBezTo>
                  <a:cubicBezTo>
                    <a:pt x="479" y="372"/>
                    <a:pt x="404" y="419"/>
                    <a:pt x="360" y="463"/>
                  </a:cubicBezTo>
                  <a:cubicBezTo>
                    <a:pt x="26" y="775"/>
                    <a:pt x="1" y="1147"/>
                    <a:pt x="1" y="1235"/>
                  </a:cubicBezTo>
                  <a:lnTo>
                    <a:pt x="1" y="1257"/>
                  </a:lnTo>
                  <a:lnTo>
                    <a:pt x="7" y="1288"/>
                  </a:lnTo>
                  <a:lnTo>
                    <a:pt x="38" y="1297"/>
                  </a:lnTo>
                  <a:lnTo>
                    <a:pt x="57" y="1260"/>
                  </a:lnTo>
                  <a:lnTo>
                    <a:pt x="38" y="1307"/>
                  </a:lnTo>
                  <a:cubicBezTo>
                    <a:pt x="154" y="1357"/>
                    <a:pt x="282" y="1376"/>
                    <a:pt x="414" y="1376"/>
                  </a:cubicBezTo>
                  <a:cubicBezTo>
                    <a:pt x="767" y="1376"/>
                    <a:pt x="1148" y="1213"/>
                    <a:pt x="1436" y="997"/>
                  </a:cubicBezTo>
                  <a:cubicBezTo>
                    <a:pt x="1579" y="891"/>
                    <a:pt x="1704" y="772"/>
                    <a:pt x="1795" y="650"/>
                  </a:cubicBezTo>
                  <a:cubicBezTo>
                    <a:pt x="1886" y="528"/>
                    <a:pt x="1939" y="406"/>
                    <a:pt x="1939" y="288"/>
                  </a:cubicBezTo>
                  <a:cubicBezTo>
                    <a:pt x="1939" y="260"/>
                    <a:pt x="1936" y="231"/>
                    <a:pt x="1930" y="203"/>
                  </a:cubicBezTo>
                  <a:cubicBezTo>
                    <a:pt x="1908" y="131"/>
                    <a:pt x="1861" y="75"/>
                    <a:pt x="1798" y="44"/>
                  </a:cubicBezTo>
                  <a:cubicBezTo>
                    <a:pt x="1736" y="13"/>
                    <a:pt x="1667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8"/>
            <p:cNvSpPr/>
            <p:nvPr/>
          </p:nvSpPr>
          <p:spPr>
            <a:xfrm>
              <a:off x="6614030" y="3193500"/>
              <a:ext cx="79913" cy="52630"/>
            </a:xfrm>
            <a:custGeom>
              <a:avLst/>
              <a:gdLst/>
              <a:ahLst/>
              <a:cxnLst/>
              <a:rect l="l" t="t" r="r" b="b"/>
              <a:pathLst>
                <a:path w="1198" h="789" extrusionOk="0">
                  <a:moveTo>
                    <a:pt x="1170" y="1"/>
                  </a:moveTo>
                  <a:lnTo>
                    <a:pt x="1" y="745"/>
                  </a:lnTo>
                  <a:lnTo>
                    <a:pt x="29" y="789"/>
                  </a:lnTo>
                  <a:lnTo>
                    <a:pt x="1198" y="42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8"/>
            <p:cNvSpPr/>
            <p:nvPr/>
          </p:nvSpPr>
          <p:spPr>
            <a:xfrm>
              <a:off x="6649250" y="2788007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89" y="103"/>
                  </a:moveTo>
                  <a:cubicBezTo>
                    <a:pt x="1661" y="103"/>
                    <a:pt x="1720" y="116"/>
                    <a:pt x="1758" y="135"/>
                  </a:cubicBezTo>
                  <a:cubicBezTo>
                    <a:pt x="1798" y="160"/>
                    <a:pt x="1820" y="181"/>
                    <a:pt x="1833" y="228"/>
                  </a:cubicBezTo>
                  <a:cubicBezTo>
                    <a:pt x="1836" y="244"/>
                    <a:pt x="1839" y="266"/>
                    <a:pt x="1839" y="285"/>
                  </a:cubicBezTo>
                  <a:cubicBezTo>
                    <a:pt x="1839" y="366"/>
                    <a:pt x="1798" y="472"/>
                    <a:pt x="1714" y="582"/>
                  </a:cubicBezTo>
                  <a:cubicBezTo>
                    <a:pt x="1595" y="744"/>
                    <a:pt x="1392" y="922"/>
                    <a:pt x="1157" y="1050"/>
                  </a:cubicBezTo>
                  <a:cubicBezTo>
                    <a:pt x="923" y="1179"/>
                    <a:pt x="657" y="1266"/>
                    <a:pt x="410" y="1266"/>
                  </a:cubicBezTo>
                  <a:cubicBezTo>
                    <a:pt x="304" y="1266"/>
                    <a:pt x="202" y="1248"/>
                    <a:pt x="108" y="1215"/>
                  </a:cubicBezTo>
                  <a:lnTo>
                    <a:pt x="108" y="1215"/>
                  </a:lnTo>
                  <a:cubicBezTo>
                    <a:pt x="112" y="1110"/>
                    <a:pt x="147" y="806"/>
                    <a:pt x="429" y="541"/>
                  </a:cubicBezTo>
                  <a:cubicBezTo>
                    <a:pt x="467" y="510"/>
                    <a:pt x="532" y="463"/>
                    <a:pt x="617" y="416"/>
                  </a:cubicBezTo>
                  <a:cubicBezTo>
                    <a:pt x="745" y="347"/>
                    <a:pt x="923" y="269"/>
                    <a:pt x="1098" y="206"/>
                  </a:cubicBezTo>
                  <a:cubicBezTo>
                    <a:pt x="1273" y="147"/>
                    <a:pt x="1454" y="103"/>
                    <a:pt x="1589" y="103"/>
                  </a:cubicBezTo>
                  <a:close/>
                  <a:moveTo>
                    <a:pt x="1583" y="0"/>
                  </a:moveTo>
                  <a:cubicBezTo>
                    <a:pt x="1376" y="0"/>
                    <a:pt x="1114" y="78"/>
                    <a:pt x="882" y="172"/>
                  </a:cubicBezTo>
                  <a:cubicBezTo>
                    <a:pt x="767" y="219"/>
                    <a:pt x="657" y="272"/>
                    <a:pt x="567" y="319"/>
                  </a:cubicBezTo>
                  <a:cubicBezTo>
                    <a:pt x="476" y="369"/>
                    <a:pt x="404" y="416"/>
                    <a:pt x="360" y="460"/>
                  </a:cubicBezTo>
                  <a:cubicBezTo>
                    <a:pt x="23" y="772"/>
                    <a:pt x="1" y="1144"/>
                    <a:pt x="1" y="1235"/>
                  </a:cubicBezTo>
                  <a:lnTo>
                    <a:pt x="1" y="1254"/>
                  </a:lnTo>
                  <a:lnTo>
                    <a:pt x="1" y="1285"/>
                  </a:lnTo>
                  <a:lnTo>
                    <a:pt x="32" y="1297"/>
                  </a:lnTo>
                  <a:lnTo>
                    <a:pt x="54" y="1257"/>
                  </a:lnTo>
                  <a:lnTo>
                    <a:pt x="35" y="1304"/>
                  </a:lnTo>
                  <a:cubicBezTo>
                    <a:pt x="154" y="1354"/>
                    <a:pt x="282" y="1375"/>
                    <a:pt x="410" y="1375"/>
                  </a:cubicBezTo>
                  <a:cubicBezTo>
                    <a:pt x="767" y="1375"/>
                    <a:pt x="1145" y="1210"/>
                    <a:pt x="1436" y="994"/>
                  </a:cubicBezTo>
                  <a:cubicBezTo>
                    <a:pt x="1579" y="888"/>
                    <a:pt x="1704" y="769"/>
                    <a:pt x="1795" y="647"/>
                  </a:cubicBezTo>
                  <a:cubicBezTo>
                    <a:pt x="1883" y="525"/>
                    <a:pt x="1939" y="403"/>
                    <a:pt x="1939" y="285"/>
                  </a:cubicBezTo>
                  <a:cubicBezTo>
                    <a:pt x="1939" y="256"/>
                    <a:pt x="1936" y="228"/>
                    <a:pt x="1926" y="200"/>
                  </a:cubicBezTo>
                  <a:cubicBezTo>
                    <a:pt x="1908" y="128"/>
                    <a:pt x="1861" y="72"/>
                    <a:pt x="1798" y="41"/>
                  </a:cubicBezTo>
                  <a:cubicBezTo>
                    <a:pt x="1736" y="10"/>
                    <a:pt x="1664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8"/>
            <p:cNvSpPr/>
            <p:nvPr/>
          </p:nvSpPr>
          <p:spPr>
            <a:xfrm>
              <a:off x="6651584" y="2820492"/>
              <a:ext cx="79512" cy="52630"/>
            </a:xfrm>
            <a:custGeom>
              <a:avLst/>
              <a:gdLst/>
              <a:ahLst/>
              <a:cxnLst/>
              <a:rect l="l" t="t" r="r" b="b"/>
              <a:pathLst>
                <a:path w="1192" h="789" extrusionOk="0">
                  <a:moveTo>
                    <a:pt x="1169" y="1"/>
                  </a:moveTo>
                  <a:lnTo>
                    <a:pt x="0" y="748"/>
                  </a:lnTo>
                  <a:lnTo>
                    <a:pt x="28" y="788"/>
                  </a:lnTo>
                  <a:lnTo>
                    <a:pt x="1191" y="45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8"/>
            <p:cNvSpPr/>
            <p:nvPr/>
          </p:nvSpPr>
          <p:spPr>
            <a:xfrm>
              <a:off x="6664925" y="2623915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88" y="106"/>
                  </a:moveTo>
                  <a:cubicBezTo>
                    <a:pt x="1660" y="106"/>
                    <a:pt x="1720" y="119"/>
                    <a:pt x="1757" y="138"/>
                  </a:cubicBezTo>
                  <a:cubicBezTo>
                    <a:pt x="1798" y="163"/>
                    <a:pt x="1820" y="185"/>
                    <a:pt x="1832" y="231"/>
                  </a:cubicBezTo>
                  <a:cubicBezTo>
                    <a:pt x="1835" y="247"/>
                    <a:pt x="1838" y="266"/>
                    <a:pt x="1838" y="288"/>
                  </a:cubicBezTo>
                  <a:cubicBezTo>
                    <a:pt x="1838" y="369"/>
                    <a:pt x="1798" y="475"/>
                    <a:pt x="1713" y="585"/>
                  </a:cubicBezTo>
                  <a:cubicBezTo>
                    <a:pt x="1595" y="747"/>
                    <a:pt x="1391" y="922"/>
                    <a:pt x="1157" y="1054"/>
                  </a:cubicBezTo>
                  <a:cubicBezTo>
                    <a:pt x="922" y="1182"/>
                    <a:pt x="657" y="1266"/>
                    <a:pt x="410" y="1266"/>
                  </a:cubicBezTo>
                  <a:cubicBezTo>
                    <a:pt x="303" y="1266"/>
                    <a:pt x="201" y="1251"/>
                    <a:pt x="107" y="1216"/>
                  </a:cubicBezTo>
                  <a:lnTo>
                    <a:pt x="107" y="1216"/>
                  </a:lnTo>
                  <a:cubicBezTo>
                    <a:pt x="111" y="1108"/>
                    <a:pt x="149" y="804"/>
                    <a:pt x="429" y="544"/>
                  </a:cubicBezTo>
                  <a:cubicBezTo>
                    <a:pt x="466" y="513"/>
                    <a:pt x="532" y="466"/>
                    <a:pt x="616" y="419"/>
                  </a:cubicBezTo>
                  <a:cubicBezTo>
                    <a:pt x="744" y="350"/>
                    <a:pt x="922" y="272"/>
                    <a:pt x="1098" y="210"/>
                  </a:cubicBezTo>
                  <a:cubicBezTo>
                    <a:pt x="1273" y="150"/>
                    <a:pt x="1454" y="106"/>
                    <a:pt x="1588" y="106"/>
                  </a:cubicBezTo>
                  <a:close/>
                  <a:moveTo>
                    <a:pt x="1582" y="0"/>
                  </a:moveTo>
                  <a:cubicBezTo>
                    <a:pt x="1376" y="0"/>
                    <a:pt x="1113" y="78"/>
                    <a:pt x="882" y="172"/>
                  </a:cubicBezTo>
                  <a:cubicBezTo>
                    <a:pt x="766" y="219"/>
                    <a:pt x="657" y="275"/>
                    <a:pt x="566" y="322"/>
                  </a:cubicBezTo>
                  <a:cubicBezTo>
                    <a:pt x="475" y="372"/>
                    <a:pt x="404" y="419"/>
                    <a:pt x="360" y="463"/>
                  </a:cubicBezTo>
                  <a:cubicBezTo>
                    <a:pt x="22" y="775"/>
                    <a:pt x="0" y="1147"/>
                    <a:pt x="0" y="1235"/>
                  </a:cubicBezTo>
                  <a:lnTo>
                    <a:pt x="0" y="1257"/>
                  </a:lnTo>
                  <a:lnTo>
                    <a:pt x="3" y="1288"/>
                  </a:lnTo>
                  <a:lnTo>
                    <a:pt x="35" y="1297"/>
                  </a:lnTo>
                  <a:lnTo>
                    <a:pt x="53" y="1260"/>
                  </a:lnTo>
                  <a:lnTo>
                    <a:pt x="35" y="1307"/>
                  </a:lnTo>
                  <a:cubicBezTo>
                    <a:pt x="154" y="1357"/>
                    <a:pt x="282" y="1375"/>
                    <a:pt x="410" y="1375"/>
                  </a:cubicBezTo>
                  <a:cubicBezTo>
                    <a:pt x="766" y="1375"/>
                    <a:pt x="1144" y="1213"/>
                    <a:pt x="1435" y="997"/>
                  </a:cubicBezTo>
                  <a:cubicBezTo>
                    <a:pt x="1579" y="891"/>
                    <a:pt x="1704" y="772"/>
                    <a:pt x="1795" y="650"/>
                  </a:cubicBezTo>
                  <a:cubicBezTo>
                    <a:pt x="1882" y="528"/>
                    <a:pt x="1938" y="406"/>
                    <a:pt x="1938" y="288"/>
                  </a:cubicBezTo>
                  <a:cubicBezTo>
                    <a:pt x="1938" y="260"/>
                    <a:pt x="1935" y="231"/>
                    <a:pt x="1926" y="203"/>
                  </a:cubicBezTo>
                  <a:cubicBezTo>
                    <a:pt x="1907" y="131"/>
                    <a:pt x="1860" y="75"/>
                    <a:pt x="1798" y="44"/>
                  </a:cubicBezTo>
                  <a:cubicBezTo>
                    <a:pt x="1735" y="13"/>
                    <a:pt x="1663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8"/>
            <p:cNvSpPr/>
            <p:nvPr/>
          </p:nvSpPr>
          <p:spPr>
            <a:xfrm>
              <a:off x="6668260" y="2656600"/>
              <a:ext cx="79512" cy="52830"/>
            </a:xfrm>
            <a:custGeom>
              <a:avLst/>
              <a:gdLst/>
              <a:ahLst/>
              <a:cxnLst/>
              <a:rect l="l" t="t" r="r" b="b"/>
              <a:pathLst>
                <a:path w="1192" h="792" extrusionOk="0">
                  <a:moveTo>
                    <a:pt x="1166" y="1"/>
                  </a:moveTo>
                  <a:lnTo>
                    <a:pt x="0" y="745"/>
                  </a:lnTo>
                  <a:lnTo>
                    <a:pt x="25" y="792"/>
                  </a:lnTo>
                  <a:lnTo>
                    <a:pt x="1191" y="4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8"/>
            <p:cNvSpPr/>
            <p:nvPr/>
          </p:nvSpPr>
          <p:spPr>
            <a:xfrm>
              <a:off x="6689739" y="2383714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88" y="106"/>
                  </a:moveTo>
                  <a:cubicBezTo>
                    <a:pt x="1660" y="106"/>
                    <a:pt x="1716" y="116"/>
                    <a:pt x="1757" y="138"/>
                  </a:cubicBezTo>
                  <a:cubicBezTo>
                    <a:pt x="1795" y="160"/>
                    <a:pt x="1820" y="185"/>
                    <a:pt x="1832" y="231"/>
                  </a:cubicBezTo>
                  <a:cubicBezTo>
                    <a:pt x="1835" y="247"/>
                    <a:pt x="1838" y="266"/>
                    <a:pt x="1838" y="285"/>
                  </a:cubicBezTo>
                  <a:cubicBezTo>
                    <a:pt x="1838" y="366"/>
                    <a:pt x="1795" y="472"/>
                    <a:pt x="1713" y="582"/>
                  </a:cubicBezTo>
                  <a:cubicBezTo>
                    <a:pt x="1591" y="747"/>
                    <a:pt x="1388" y="922"/>
                    <a:pt x="1154" y="1050"/>
                  </a:cubicBezTo>
                  <a:cubicBezTo>
                    <a:pt x="919" y="1179"/>
                    <a:pt x="654" y="1266"/>
                    <a:pt x="410" y="1266"/>
                  </a:cubicBezTo>
                  <a:cubicBezTo>
                    <a:pt x="303" y="1266"/>
                    <a:pt x="201" y="1251"/>
                    <a:pt x="104" y="1216"/>
                  </a:cubicBezTo>
                  <a:lnTo>
                    <a:pt x="104" y="1216"/>
                  </a:lnTo>
                  <a:cubicBezTo>
                    <a:pt x="108" y="1111"/>
                    <a:pt x="143" y="806"/>
                    <a:pt x="429" y="544"/>
                  </a:cubicBezTo>
                  <a:cubicBezTo>
                    <a:pt x="463" y="513"/>
                    <a:pt x="529" y="466"/>
                    <a:pt x="616" y="419"/>
                  </a:cubicBezTo>
                  <a:cubicBezTo>
                    <a:pt x="744" y="347"/>
                    <a:pt x="919" y="269"/>
                    <a:pt x="1097" y="206"/>
                  </a:cubicBezTo>
                  <a:cubicBezTo>
                    <a:pt x="1273" y="147"/>
                    <a:pt x="1451" y="106"/>
                    <a:pt x="1588" y="106"/>
                  </a:cubicBezTo>
                  <a:close/>
                  <a:moveTo>
                    <a:pt x="1582" y="0"/>
                  </a:moveTo>
                  <a:cubicBezTo>
                    <a:pt x="1376" y="0"/>
                    <a:pt x="1113" y="78"/>
                    <a:pt x="882" y="172"/>
                  </a:cubicBezTo>
                  <a:cubicBezTo>
                    <a:pt x="766" y="219"/>
                    <a:pt x="657" y="272"/>
                    <a:pt x="566" y="319"/>
                  </a:cubicBezTo>
                  <a:cubicBezTo>
                    <a:pt x="475" y="372"/>
                    <a:pt x="400" y="419"/>
                    <a:pt x="360" y="460"/>
                  </a:cubicBezTo>
                  <a:cubicBezTo>
                    <a:pt x="22" y="772"/>
                    <a:pt x="0" y="1144"/>
                    <a:pt x="3" y="1235"/>
                  </a:cubicBezTo>
                  <a:lnTo>
                    <a:pt x="3" y="1254"/>
                  </a:lnTo>
                  <a:lnTo>
                    <a:pt x="7" y="1285"/>
                  </a:lnTo>
                  <a:lnTo>
                    <a:pt x="37" y="1297"/>
                  </a:lnTo>
                  <a:lnTo>
                    <a:pt x="37" y="1297"/>
                  </a:lnTo>
                  <a:lnTo>
                    <a:pt x="35" y="1304"/>
                  </a:lnTo>
                  <a:cubicBezTo>
                    <a:pt x="150" y="1357"/>
                    <a:pt x="282" y="1375"/>
                    <a:pt x="410" y="1375"/>
                  </a:cubicBezTo>
                  <a:cubicBezTo>
                    <a:pt x="763" y="1375"/>
                    <a:pt x="1144" y="1210"/>
                    <a:pt x="1432" y="997"/>
                  </a:cubicBezTo>
                  <a:cubicBezTo>
                    <a:pt x="1579" y="891"/>
                    <a:pt x="1704" y="769"/>
                    <a:pt x="1791" y="647"/>
                  </a:cubicBezTo>
                  <a:cubicBezTo>
                    <a:pt x="1882" y="528"/>
                    <a:pt x="1938" y="406"/>
                    <a:pt x="1938" y="285"/>
                  </a:cubicBezTo>
                  <a:cubicBezTo>
                    <a:pt x="1938" y="256"/>
                    <a:pt x="1932" y="228"/>
                    <a:pt x="1926" y="203"/>
                  </a:cubicBezTo>
                  <a:cubicBezTo>
                    <a:pt x="1907" y="128"/>
                    <a:pt x="1860" y="75"/>
                    <a:pt x="1798" y="44"/>
                  </a:cubicBezTo>
                  <a:cubicBezTo>
                    <a:pt x="1735" y="13"/>
                    <a:pt x="1663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8"/>
            <p:cNvSpPr/>
            <p:nvPr/>
          </p:nvSpPr>
          <p:spPr>
            <a:xfrm>
              <a:off x="6692207" y="2416199"/>
              <a:ext cx="79512" cy="53030"/>
            </a:xfrm>
            <a:custGeom>
              <a:avLst/>
              <a:gdLst/>
              <a:ahLst/>
              <a:cxnLst/>
              <a:rect l="l" t="t" r="r" b="b"/>
              <a:pathLst>
                <a:path w="1192" h="795" extrusionOk="0">
                  <a:moveTo>
                    <a:pt x="1170" y="1"/>
                  </a:moveTo>
                  <a:lnTo>
                    <a:pt x="1" y="748"/>
                  </a:lnTo>
                  <a:lnTo>
                    <a:pt x="29" y="795"/>
                  </a:lnTo>
                  <a:lnTo>
                    <a:pt x="1192" y="4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8"/>
            <p:cNvSpPr/>
            <p:nvPr/>
          </p:nvSpPr>
          <p:spPr>
            <a:xfrm>
              <a:off x="6662190" y="2287198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92" y="107"/>
                  </a:moveTo>
                  <a:cubicBezTo>
                    <a:pt x="1661" y="107"/>
                    <a:pt x="1720" y="116"/>
                    <a:pt x="1761" y="138"/>
                  </a:cubicBezTo>
                  <a:cubicBezTo>
                    <a:pt x="1798" y="157"/>
                    <a:pt x="1823" y="185"/>
                    <a:pt x="1832" y="232"/>
                  </a:cubicBezTo>
                  <a:cubicBezTo>
                    <a:pt x="1839" y="247"/>
                    <a:pt x="1842" y="266"/>
                    <a:pt x="1842" y="285"/>
                  </a:cubicBezTo>
                  <a:cubicBezTo>
                    <a:pt x="1842" y="366"/>
                    <a:pt x="1798" y="472"/>
                    <a:pt x="1717" y="582"/>
                  </a:cubicBezTo>
                  <a:cubicBezTo>
                    <a:pt x="1595" y="748"/>
                    <a:pt x="1392" y="923"/>
                    <a:pt x="1157" y="1051"/>
                  </a:cubicBezTo>
                  <a:cubicBezTo>
                    <a:pt x="923" y="1179"/>
                    <a:pt x="657" y="1266"/>
                    <a:pt x="410" y="1266"/>
                  </a:cubicBezTo>
                  <a:cubicBezTo>
                    <a:pt x="306" y="1266"/>
                    <a:pt x="204" y="1251"/>
                    <a:pt x="107" y="1216"/>
                  </a:cubicBezTo>
                  <a:lnTo>
                    <a:pt x="107" y="1216"/>
                  </a:lnTo>
                  <a:cubicBezTo>
                    <a:pt x="111" y="1111"/>
                    <a:pt x="147" y="807"/>
                    <a:pt x="432" y="544"/>
                  </a:cubicBezTo>
                  <a:cubicBezTo>
                    <a:pt x="466" y="513"/>
                    <a:pt x="532" y="466"/>
                    <a:pt x="620" y="419"/>
                  </a:cubicBezTo>
                  <a:cubicBezTo>
                    <a:pt x="748" y="347"/>
                    <a:pt x="923" y="269"/>
                    <a:pt x="1098" y="207"/>
                  </a:cubicBezTo>
                  <a:cubicBezTo>
                    <a:pt x="1276" y="147"/>
                    <a:pt x="1454" y="107"/>
                    <a:pt x="1592" y="107"/>
                  </a:cubicBezTo>
                  <a:close/>
                  <a:moveTo>
                    <a:pt x="1586" y="0"/>
                  </a:moveTo>
                  <a:cubicBezTo>
                    <a:pt x="1376" y="0"/>
                    <a:pt x="1117" y="79"/>
                    <a:pt x="885" y="172"/>
                  </a:cubicBezTo>
                  <a:cubicBezTo>
                    <a:pt x="767" y="219"/>
                    <a:pt x="657" y="272"/>
                    <a:pt x="570" y="319"/>
                  </a:cubicBezTo>
                  <a:cubicBezTo>
                    <a:pt x="479" y="372"/>
                    <a:pt x="404" y="419"/>
                    <a:pt x="360" y="460"/>
                  </a:cubicBezTo>
                  <a:cubicBezTo>
                    <a:pt x="26" y="773"/>
                    <a:pt x="1" y="1144"/>
                    <a:pt x="1" y="1235"/>
                  </a:cubicBezTo>
                  <a:lnTo>
                    <a:pt x="1" y="1254"/>
                  </a:lnTo>
                  <a:lnTo>
                    <a:pt x="7" y="1285"/>
                  </a:lnTo>
                  <a:lnTo>
                    <a:pt x="38" y="1298"/>
                  </a:lnTo>
                  <a:lnTo>
                    <a:pt x="57" y="1257"/>
                  </a:lnTo>
                  <a:lnTo>
                    <a:pt x="38" y="1304"/>
                  </a:lnTo>
                  <a:cubicBezTo>
                    <a:pt x="154" y="1354"/>
                    <a:pt x="282" y="1376"/>
                    <a:pt x="410" y="1376"/>
                  </a:cubicBezTo>
                  <a:cubicBezTo>
                    <a:pt x="767" y="1376"/>
                    <a:pt x="1145" y="1210"/>
                    <a:pt x="1435" y="994"/>
                  </a:cubicBezTo>
                  <a:cubicBezTo>
                    <a:pt x="1579" y="891"/>
                    <a:pt x="1704" y="769"/>
                    <a:pt x="1795" y="647"/>
                  </a:cubicBezTo>
                  <a:cubicBezTo>
                    <a:pt x="1886" y="526"/>
                    <a:pt x="1939" y="407"/>
                    <a:pt x="1939" y="285"/>
                  </a:cubicBezTo>
                  <a:cubicBezTo>
                    <a:pt x="1939" y="257"/>
                    <a:pt x="1936" y="229"/>
                    <a:pt x="1929" y="204"/>
                  </a:cubicBezTo>
                  <a:cubicBezTo>
                    <a:pt x="1907" y="129"/>
                    <a:pt x="1861" y="75"/>
                    <a:pt x="1798" y="44"/>
                  </a:cubicBezTo>
                  <a:cubicBezTo>
                    <a:pt x="1736" y="13"/>
                    <a:pt x="1667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8"/>
            <p:cNvSpPr/>
            <p:nvPr/>
          </p:nvSpPr>
          <p:spPr>
            <a:xfrm>
              <a:off x="6665125" y="2319750"/>
              <a:ext cx="79512" cy="52564"/>
            </a:xfrm>
            <a:custGeom>
              <a:avLst/>
              <a:gdLst/>
              <a:ahLst/>
              <a:cxnLst/>
              <a:rect l="l" t="t" r="r" b="b"/>
              <a:pathLst>
                <a:path w="1192" h="788" extrusionOk="0">
                  <a:moveTo>
                    <a:pt x="1166" y="0"/>
                  </a:moveTo>
                  <a:lnTo>
                    <a:pt x="0" y="747"/>
                  </a:lnTo>
                  <a:lnTo>
                    <a:pt x="25" y="788"/>
                  </a:lnTo>
                  <a:lnTo>
                    <a:pt x="1191" y="44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8"/>
            <p:cNvSpPr/>
            <p:nvPr/>
          </p:nvSpPr>
          <p:spPr>
            <a:xfrm>
              <a:off x="6516042" y="1856353"/>
              <a:ext cx="13208" cy="1576239"/>
            </a:xfrm>
            <a:custGeom>
              <a:avLst/>
              <a:gdLst/>
              <a:ahLst/>
              <a:cxnLst/>
              <a:rect l="l" t="t" r="r" b="b"/>
              <a:pathLst>
                <a:path w="198" h="23630" extrusionOk="0">
                  <a:moveTo>
                    <a:pt x="1" y="1"/>
                  </a:moveTo>
                  <a:lnTo>
                    <a:pt x="1" y="23629"/>
                  </a:lnTo>
                  <a:lnTo>
                    <a:pt x="197" y="23629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8"/>
            <p:cNvSpPr/>
            <p:nvPr/>
          </p:nvSpPr>
          <p:spPr>
            <a:xfrm>
              <a:off x="6369894" y="3053822"/>
              <a:ext cx="122270" cy="99724"/>
            </a:xfrm>
            <a:custGeom>
              <a:avLst/>
              <a:gdLst/>
              <a:ahLst/>
              <a:cxnLst/>
              <a:rect l="l" t="t" r="r" b="b"/>
              <a:pathLst>
                <a:path w="1833" h="1495" extrusionOk="0">
                  <a:moveTo>
                    <a:pt x="300" y="104"/>
                  </a:moveTo>
                  <a:cubicBezTo>
                    <a:pt x="472" y="104"/>
                    <a:pt x="735" y="204"/>
                    <a:pt x="969" y="323"/>
                  </a:cubicBezTo>
                  <a:cubicBezTo>
                    <a:pt x="1085" y="382"/>
                    <a:pt x="1194" y="448"/>
                    <a:pt x="1282" y="510"/>
                  </a:cubicBezTo>
                  <a:cubicBezTo>
                    <a:pt x="1373" y="569"/>
                    <a:pt x="1438" y="629"/>
                    <a:pt x="1473" y="663"/>
                  </a:cubicBezTo>
                  <a:cubicBezTo>
                    <a:pt x="1695" y="916"/>
                    <a:pt x="1726" y="1188"/>
                    <a:pt x="1726" y="1320"/>
                  </a:cubicBezTo>
                  <a:cubicBezTo>
                    <a:pt x="1726" y="1341"/>
                    <a:pt x="1726" y="1356"/>
                    <a:pt x="1724" y="1369"/>
                  </a:cubicBezTo>
                  <a:lnTo>
                    <a:pt x="1724" y="1369"/>
                  </a:lnTo>
                  <a:cubicBezTo>
                    <a:pt x="1660" y="1386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5"/>
                  </a:cubicBezTo>
                  <a:cubicBezTo>
                    <a:pt x="419" y="866"/>
                    <a:pt x="300" y="738"/>
                    <a:pt x="219" y="616"/>
                  </a:cubicBezTo>
                  <a:cubicBezTo>
                    <a:pt x="138" y="491"/>
                    <a:pt x="94" y="376"/>
                    <a:pt x="94" y="285"/>
                  </a:cubicBezTo>
                  <a:cubicBezTo>
                    <a:pt x="94" y="254"/>
                    <a:pt x="97" y="229"/>
                    <a:pt x="107" y="207"/>
                  </a:cubicBezTo>
                  <a:cubicBezTo>
                    <a:pt x="122" y="172"/>
                    <a:pt x="141" y="147"/>
                    <a:pt x="172" y="132"/>
                  </a:cubicBezTo>
                  <a:cubicBezTo>
                    <a:pt x="203" y="116"/>
                    <a:pt x="247" y="104"/>
                    <a:pt x="300" y="104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0"/>
                    <a:pt x="132" y="35"/>
                  </a:cubicBezTo>
                  <a:cubicBezTo>
                    <a:pt x="82" y="63"/>
                    <a:pt x="38" y="104"/>
                    <a:pt x="19" y="166"/>
                  </a:cubicBezTo>
                  <a:cubicBezTo>
                    <a:pt x="3" y="204"/>
                    <a:pt x="0" y="244"/>
                    <a:pt x="0" y="285"/>
                  </a:cubicBezTo>
                  <a:cubicBezTo>
                    <a:pt x="0" y="407"/>
                    <a:pt x="53" y="538"/>
                    <a:pt x="141" y="676"/>
                  </a:cubicBezTo>
                  <a:cubicBezTo>
                    <a:pt x="272" y="876"/>
                    <a:pt x="485" y="1082"/>
                    <a:pt x="729" y="1235"/>
                  </a:cubicBezTo>
                  <a:cubicBezTo>
                    <a:pt x="976" y="1392"/>
                    <a:pt x="1257" y="1495"/>
                    <a:pt x="1529" y="1495"/>
                  </a:cubicBezTo>
                  <a:cubicBezTo>
                    <a:pt x="1616" y="1495"/>
                    <a:pt x="1707" y="1485"/>
                    <a:pt x="1795" y="1457"/>
                  </a:cubicBezTo>
                  <a:lnTo>
                    <a:pt x="1823" y="1448"/>
                  </a:lnTo>
                  <a:lnTo>
                    <a:pt x="1829" y="1417"/>
                  </a:lnTo>
                  <a:lnTo>
                    <a:pt x="1826" y="1416"/>
                  </a:lnTo>
                  <a:lnTo>
                    <a:pt x="1826" y="1416"/>
                  </a:lnTo>
                  <a:cubicBezTo>
                    <a:pt x="1826" y="1411"/>
                    <a:pt x="1832" y="1377"/>
                    <a:pt x="1832" y="1320"/>
                  </a:cubicBezTo>
                  <a:cubicBezTo>
                    <a:pt x="1832" y="1173"/>
                    <a:pt x="1798" y="870"/>
                    <a:pt x="1551" y="594"/>
                  </a:cubicBezTo>
                  <a:cubicBezTo>
                    <a:pt x="1507" y="541"/>
                    <a:pt x="1435" y="488"/>
                    <a:pt x="1344" y="423"/>
                  </a:cubicBezTo>
                  <a:cubicBezTo>
                    <a:pt x="1204" y="329"/>
                    <a:pt x="1022" y="223"/>
                    <a:pt x="835" y="141"/>
                  </a:cubicBezTo>
                  <a:cubicBezTo>
                    <a:pt x="647" y="57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8"/>
            <p:cNvSpPr/>
            <p:nvPr/>
          </p:nvSpPr>
          <p:spPr>
            <a:xfrm>
              <a:off x="6418854" y="3091577"/>
              <a:ext cx="70374" cy="57633"/>
            </a:xfrm>
            <a:custGeom>
              <a:avLst/>
              <a:gdLst/>
              <a:ahLst/>
              <a:cxnLst/>
              <a:rect l="l" t="t" r="r" b="b"/>
              <a:pathLst>
                <a:path w="1055" h="864" extrusionOk="0">
                  <a:moveTo>
                    <a:pt x="29" y="0"/>
                  </a:moveTo>
                  <a:lnTo>
                    <a:pt x="1" y="44"/>
                  </a:lnTo>
                  <a:lnTo>
                    <a:pt x="1023" y="863"/>
                  </a:lnTo>
                  <a:lnTo>
                    <a:pt x="1054" y="82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8"/>
            <p:cNvSpPr/>
            <p:nvPr/>
          </p:nvSpPr>
          <p:spPr>
            <a:xfrm>
              <a:off x="6369894" y="2757723"/>
              <a:ext cx="122270" cy="99791"/>
            </a:xfrm>
            <a:custGeom>
              <a:avLst/>
              <a:gdLst/>
              <a:ahLst/>
              <a:cxnLst/>
              <a:rect l="l" t="t" r="r" b="b"/>
              <a:pathLst>
                <a:path w="1833" h="1496" extrusionOk="0">
                  <a:moveTo>
                    <a:pt x="300" y="104"/>
                  </a:moveTo>
                  <a:cubicBezTo>
                    <a:pt x="472" y="104"/>
                    <a:pt x="735" y="204"/>
                    <a:pt x="969" y="323"/>
                  </a:cubicBezTo>
                  <a:cubicBezTo>
                    <a:pt x="1085" y="382"/>
                    <a:pt x="1194" y="448"/>
                    <a:pt x="1282" y="510"/>
                  </a:cubicBezTo>
                  <a:cubicBezTo>
                    <a:pt x="1373" y="570"/>
                    <a:pt x="1438" y="629"/>
                    <a:pt x="1473" y="664"/>
                  </a:cubicBezTo>
                  <a:cubicBezTo>
                    <a:pt x="1695" y="917"/>
                    <a:pt x="1726" y="1189"/>
                    <a:pt x="1726" y="1320"/>
                  </a:cubicBezTo>
                  <a:cubicBezTo>
                    <a:pt x="1726" y="1341"/>
                    <a:pt x="1726" y="1357"/>
                    <a:pt x="1724" y="1370"/>
                  </a:cubicBezTo>
                  <a:lnTo>
                    <a:pt x="1724" y="1370"/>
                  </a:lnTo>
                  <a:cubicBezTo>
                    <a:pt x="1660" y="1386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6"/>
                  </a:cubicBezTo>
                  <a:cubicBezTo>
                    <a:pt x="419" y="867"/>
                    <a:pt x="300" y="739"/>
                    <a:pt x="219" y="617"/>
                  </a:cubicBezTo>
                  <a:cubicBezTo>
                    <a:pt x="138" y="492"/>
                    <a:pt x="94" y="376"/>
                    <a:pt x="94" y="285"/>
                  </a:cubicBezTo>
                  <a:cubicBezTo>
                    <a:pt x="94" y="254"/>
                    <a:pt x="97" y="229"/>
                    <a:pt x="107" y="207"/>
                  </a:cubicBezTo>
                  <a:cubicBezTo>
                    <a:pt x="122" y="173"/>
                    <a:pt x="141" y="148"/>
                    <a:pt x="172" y="132"/>
                  </a:cubicBezTo>
                  <a:cubicBezTo>
                    <a:pt x="203" y="117"/>
                    <a:pt x="247" y="104"/>
                    <a:pt x="300" y="104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0"/>
                    <a:pt x="132" y="35"/>
                  </a:cubicBezTo>
                  <a:cubicBezTo>
                    <a:pt x="82" y="63"/>
                    <a:pt x="38" y="104"/>
                    <a:pt x="19" y="167"/>
                  </a:cubicBezTo>
                  <a:cubicBezTo>
                    <a:pt x="3" y="204"/>
                    <a:pt x="0" y="245"/>
                    <a:pt x="0" y="285"/>
                  </a:cubicBezTo>
                  <a:cubicBezTo>
                    <a:pt x="0" y="407"/>
                    <a:pt x="53" y="542"/>
                    <a:pt x="141" y="676"/>
                  </a:cubicBezTo>
                  <a:cubicBezTo>
                    <a:pt x="272" y="876"/>
                    <a:pt x="485" y="1082"/>
                    <a:pt x="729" y="1236"/>
                  </a:cubicBezTo>
                  <a:cubicBezTo>
                    <a:pt x="976" y="1392"/>
                    <a:pt x="1257" y="1495"/>
                    <a:pt x="1529" y="1495"/>
                  </a:cubicBezTo>
                  <a:cubicBezTo>
                    <a:pt x="1616" y="1495"/>
                    <a:pt x="1707" y="1486"/>
                    <a:pt x="1795" y="1458"/>
                  </a:cubicBezTo>
                  <a:lnTo>
                    <a:pt x="1823" y="1448"/>
                  </a:lnTo>
                  <a:lnTo>
                    <a:pt x="1829" y="1417"/>
                  </a:lnTo>
                  <a:lnTo>
                    <a:pt x="1826" y="1417"/>
                  </a:lnTo>
                  <a:lnTo>
                    <a:pt x="1826" y="1417"/>
                  </a:lnTo>
                  <a:cubicBezTo>
                    <a:pt x="1826" y="1412"/>
                    <a:pt x="1832" y="1378"/>
                    <a:pt x="1832" y="1320"/>
                  </a:cubicBezTo>
                  <a:cubicBezTo>
                    <a:pt x="1832" y="1173"/>
                    <a:pt x="1798" y="870"/>
                    <a:pt x="1551" y="595"/>
                  </a:cubicBezTo>
                  <a:cubicBezTo>
                    <a:pt x="1507" y="542"/>
                    <a:pt x="1435" y="489"/>
                    <a:pt x="1344" y="423"/>
                  </a:cubicBezTo>
                  <a:cubicBezTo>
                    <a:pt x="1204" y="329"/>
                    <a:pt x="1022" y="223"/>
                    <a:pt x="835" y="142"/>
                  </a:cubicBezTo>
                  <a:cubicBezTo>
                    <a:pt x="647" y="57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8"/>
            <p:cNvSpPr/>
            <p:nvPr/>
          </p:nvSpPr>
          <p:spPr>
            <a:xfrm>
              <a:off x="6418854" y="2795478"/>
              <a:ext cx="70374" cy="57633"/>
            </a:xfrm>
            <a:custGeom>
              <a:avLst/>
              <a:gdLst/>
              <a:ahLst/>
              <a:cxnLst/>
              <a:rect l="l" t="t" r="r" b="b"/>
              <a:pathLst>
                <a:path w="1055" h="864" extrusionOk="0">
                  <a:moveTo>
                    <a:pt x="29" y="1"/>
                  </a:moveTo>
                  <a:lnTo>
                    <a:pt x="1" y="38"/>
                  </a:lnTo>
                  <a:lnTo>
                    <a:pt x="1023" y="863"/>
                  </a:lnTo>
                  <a:lnTo>
                    <a:pt x="1054" y="820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8"/>
            <p:cNvSpPr/>
            <p:nvPr/>
          </p:nvSpPr>
          <p:spPr>
            <a:xfrm>
              <a:off x="6369894" y="2178533"/>
              <a:ext cx="122270" cy="99924"/>
            </a:xfrm>
            <a:custGeom>
              <a:avLst/>
              <a:gdLst/>
              <a:ahLst/>
              <a:cxnLst/>
              <a:rect l="l" t="t" r="r" b="b"/>
              <a:pathLst>
                <a:path w="1833" h="1498" extrusionOk="0">
                  <a:moveTo>
                    <a:pt x="300" y="107"/>
                  </a:moveTo>
                  <a:cubicBezTo>
                    <a:pt x="472" y="107"/>
                    <a:pt x="735" y="203"/>
                    <a:pt x="969" y="325"/>
                  </a:cubicBezTo>
                  <a:cubicBezTo>
                    <a:pt x="1085" y="382"/>
                    <a:pt x="1194" y="450"/>
                    <a:pt x="1282" y="513"/>
                  </a:cubicBezTo>
                  <a:cubicBezTo>
                    <a:pt x="1373" y="569"/>
                    <a:pt x="1438" y="629"/>
                    <a:pt x="1473" y="663"/>
                  </a:cubicBezTo>
                  <a:cubicBezTo>
                    <a:pt x="1695" y="919"/>
                    <a:pt x="1726" y="1188"/>
                    <a:pt x="1726" y="1319"/>
                  </a:cubicBezTo>
                  <a:cubicBezTo>
                    <a:pt x="1726" y="1341"/>
                    <a:pt x="1726" y="1357"/>
                    <a:pt x="1724" y="1370"/>
                  </a:cubicBezTo>
                  <a:lnTo>
                    <a:pt x="1724" y="1370"/>
                  </a:lnTo>
                  <a:cubicBezTo>
                    <a:pt x="1660" y="1388"/>
                    <a:pt x="1589" y="1394"/>
                    <a:pt x="1523" y="1394"/>
                  </a:cubicBezTo>
                  <a:cubicBezTo>
                    <a:pt x="1194" y="1394"/>
                    <a:pt x="832" y="1219"/>
                    <a:pt x="554" y="985"/>
                  </a:cubicBezTo>
                  <a:cubicBezTo>
                    <a:pt x="419" y="869"/>
                    <a:pt x="300" y="738"/>
                    <a:pt x="219" y="619"/>
                  </a:cubicBezTo>
                  <a:cubicBezTo>
                    <a:pt x="138" y="494"/>
                    <a:pt x="94" y="375"/>
                    <a:pt x="94" y="285"/>
                  </a:cubicBezTo>
                  <a:cubicBezTo>
                    <a:pt x="94" y="253"/>
                    <a:pt x="97" y="232"/>
                    <a:pt x="107" y="207"/>
                  </a:cubicBezTo>
                  <a:cubicBezTo>
                    <a:pt x="122" y="172"/>
                    <a:pt x="141" y="150"/>
                    <a:pt x="172" y="135"/>
                  </a:cubicBezTo>
                  <a:cubicBezTo>
                    <a:pt x="203" y="116"/>
                    <a:pt x="247" y="107"/>
                    <a:pt x="300" y="107"/>
                  </a:cubicBezTo>
                  <a:close/>
                  <a:moveTo>
                    <a:pt x="310" y="0"/>
                  </a:moveTo>
                  <a:cubicBezTo>
                    <a:pt x="247" y="0"/>
                    <a:pt x="188" y="13"/>
                    <a:pt x="132" y="35"/>
                  </a:cubicBezTo>
                  <a:cubicBezTo>
                    <a:pt x="82" y="63"/>
                    <a:pt x="38" y="107"/>
                    <a:pt x="19" y="169"/>
                  </a:cubicBezTo>
                  <a:cubicBezTo>
                    <a:pt x="3" y="203"/>
                    <a:pt x="0" y="247"/>
                    <a:pt x="0" y="285"/>
                  </a:cubicBezTo>
                  <a:cubicBezTo>
                    <a:pt x="0" y="407"/>
                    <a:pt x="53" y="541"/>
                    <a:pt x="141" y="675"/>
                  </a:cubicBezTo>
                  <a:cubicBezTo>
                    <a:pt x="272" y="876"/>
                    <a:pt x="485" y="1082"/>
                    <a:pt x="729" y="1235"/>
                  </a:cubicBezTo>
                  <a:cubicBezTo>
                    <a:pt x="976" y="1391"/>
                    <a:pt x="1257" y="1498"/>
                    <a:pt x="1529" y="1498"/>
                  </a:cubicBezTo>
                  <a:cubicBezTo>
                    <a:pt x="1616" y="1498"/>
                    <a:pt x="1707" y="1485"/>
                    <a:pt x="1795" y="1457"/>
                  </a:cubicBezTo>
                  <a:lnTo>
                    <a:pt x="1823" y="1451"/>
                  </a:lnTo>
                  <a:lnTo>
                    <a:pt x="1829" y="1419"/>
                  </a:lnTo>
                  <a:lnTo>
                    <a:pt x="1826" y="1419"/>
                  </a:lnTo>
                  <a:lnTo>
                    <a:pt x="1826" y="1419"/>
                  </a:lnTo>
                  <a:cubicBezTo>
                    <a:pt x="1826" y="1413"/>
                    <a:pt x="1832" y="1377"/>
                    <a:pt x="1832" y="1323"/>
                  </a:cubicBezTo>
                  <a:cubicBezTo>
                    <a:pt x="1832" y="1172"/>
                    <a:pt x="1798" y="872"/>
                    <a:pt x="1551" y="594"/>
                  </a:cubicBezTo>
                  <a:cubicBezTo>
                    <a:pt x="1507" y="544"/>
                    <a:pt x="1435" y="488"/>
                    <a:pt x="1344" y="422"/>
                  </a:cubicBezTo>
                  <a:cubicBezTo>
                    <a:pt x="1204" y="329"/>
                    <a:pt x="1022" y="222"/>
                    <a:pt x="835" y="141"/>
                  </a:cubicBezTo>
                  <a:cubicBezTo>
                    <a:pt x="647" y="60"/>
                    <a:pt x="46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8"/>
            <p:cNvSpPr/>
            <p:nvPr/>
          </p:nvSpPr>
          <p:spPr>
            <a:xfrm>
              <a:off x="6418854" y="2216287"/>
              <a:ext cx="70374" cy="57767"/>
            </a:xfrm>
            <a:custGeom>
              <a:avLst/>
              <a:gdLst/>
              <a:ahLst/>
              <a:cxnLst/>
              <a:rect l="l" t="t" r="r" b="b"/>
              <a:pathLst>
                <a:path w="1055" h="866" extrusionOk="0">
                  <a:moveTo>
                    <a:pt x="29" y="0"/>
                  </a:moveTo>
                  <a:lnTo>
                    <a:pt x="1" y="41"/>
                  </a:lnTo>
                  <a:lnTo>
                    <a:pt x="1023" y="866"/>
                  </a:lnTo>
                  <a:lnTo>
                    <a:pt x="1054" y="8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8"/>
            <p:cNvSpPr/>
            <p:nvPr/>
          </p:nvSpPr>
          <p:spPr>
            <a:xfrm>
              <a:off x="6369894" y="1946003"/>
              <a:ext cx="122270" cy="99991"/>
            </a:xfrm>
            <a:custGeom>
              <a:avLst/>
              <a:gdLst/>
              <a:ahLst/>
              <a:cxnLst/>
              <a:rect l="l" t="t" r="r" b="b"/>
              <a:pathLst>
                <a:path w="1833" h="1499" extrusionOk="0">
                  <a:moveTo>
                    <a:pt x="300" y="107"/>
                  </a:moveTo>
                  <a:cubicBezTo>
                    <a:pt x="472" y="107"/>
                    <a:pt x="735" y="204"/>
                    <a:pt x="969" y="326"/>
                  </a:cubicBezTo>
                  <a:cubicBezTo>
                    <a:pt x="1085" y="385"/>
                    <a:pt x="1194" y="451"/>
                    <a:pt x="1282" y="514"/>
                  </a:cubicBezTo>
                  <a:cubicBezTo>
                    <a:pt x="1373" y="573"/>
                    <a:pt x="1438" y="629"/>
                    <a:pt x="1473" y="667"/>
                  </a:cubicBezTo>
                  <a:cubicBezTo>
                    <a:pt x="1695" y="920"/>
                    <a:pt x="1726" y="1189"/>
                    <a:pt x="1726" y="1323"/>
                  </a:cubicBezTo>
                  <a:cubicBezTo>
                    <a:pt x="1726" y="1341"/>
                    <a:pt x="1726" y="1357"/>
                    <a:pt x="1725" y="1371"/>
                  </a:cubicBezTo>
                  <a:lnTo>
                    <a:pt x="1725" y="1371"/>
                  </a:lnTo>
                  <a:cubicBezTo>
                    <a:pt x="1661" y="1388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6"/>
                  </a:cubicBezTo>
                  <a:cubicBezTo>
                    <a:pt x="419" y="870"/>
                    <a:pt x="300" y="739"/>
                    <a:pt x="219" y="620"/>
                  </a:cubicBezTo>
                  <a:cubicBezTo>
                    <a:pt x="138" y="495"/>
                    <a:pt x="94" y="376"/>
                    <a:pt x="94" y="285"/>
                  </a:cubicBezTo>
                  <a:cubicBezTo>
                    <a:pt x="94" y="254"/>
                    <a:pt x="97" y="232"/>
                    <a:pt x="107" y="207"/>
                  </a:cubicBezTo>
                  <a:cubicBezTo>
                    <a:pt x="122" y="173"/>
                    <a:pt x="141" y="151"/>
                    <a:pt x="172" y="135"/>
                  </a:cubicBezTo>
                  <a:cubicBezTo>
                    <a:pt x="203" y="120"/>
                    <a:pt x="247" y="107"/>
                    <a:pt x="300" y="107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3"/>
                    <a:pt x="132" y="35"/>
                  </a:cubicBezTo>
                  <a:cubicBezTo>
                    <a:pt x="82" y="64"/>
                    <a:pt x="38" y="107"/>
                    <a:pt x="19" y="170"/>
                  </a:cubicBezTo>
                  <a:cubicBezTo>
                    <a:pt x="3" y="204"/>
                    <a:pt x="0" y="248"/>
                    <a:pt x="0" y="285"/>
                  </a:cubicBezTo>
                  <a:cubicBezTo>
                    <a:pt x="0" y="407"/>
                    <a:pt x="53" y="545"/>
                    <a:pt x="141" y="676"/>
                  </a:cubicBezTo>
                  <a:cubicBezTo>
                    <a:pt x="272" y="876"/>
                    <a:pt x="485" y="1083"/>
                    <a:pt x="729" y="1236"/>
                  </a:cubicBezTo>
                  <a:cubicBezTo>
                    <a:pt x="976" y="1392"/>
                    <a:pt x="1257" y="1498"/>
                    <a:pt x="1529" y="1498"/>
                  </a:cubicBezTo>
                  <a:cubicBezTo>
                    <a:pt x="1616" y="1498"/>
                    <a:pt x="1707" y="1486"/>
                    <a:pt x="1795" y="1458"/>
                  </a:cubicBezTo>
                  <a:lnTo>
                    <a:pt x="1823" y="1451"/>
                  </a:lnTo>
                  <a:lnTo>
                    <a:pt x="1829" y="1420"/>
                  </a:lnTo>
                  <a:lnTo>
                    <a:pt x="1826" y="1420"/>
                  </a:lnTo>
                  <a:lnTo>
                    <a:pt x="1826" y="1420"/>
                  </a:lnTo>
                  <a:cubicBezTo>
                    <a:pt x="1826" y="1414"/>
                    <a:pt x="1832" y="1377"/>
                    <a:pt x="1832" y="1323"/>
                  </a:cubicBezTo>
                  <a:cubicBezTo>
                    <a:pt x="1832" y="1173"/>
                    <a:pt x="1798" y="873"/>
                    <a:pt x="1551" y="595"/>
                  </a:cubicBezTo>
                  <a:cubicBezTo>
                    <a:pt x="1507" y="545"/>
                    <a:pt x="1435" y="489"/>
                    <a:pt x="1344" y="423"/>
                  </a:cubicBezTo>
                  <a:cubicBezTo>
                    <a:pt x="1204" y="329"/>
                    <a:pt x="1022" y="223"/>
                    <a:pt x="835" y="142"/>
                  </a:cubicBezTo>
                  <a:cubicBezTo>
                    <a:pt x="647" y="60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8"/>
            <p:cNvSpPr/>
            <p:nvPr/>
          </p:nvSpPr>
          <p:spPr>
            <a:xfrm>
              <a:off x="6418854" y="1983757"/>
              <a:ext cx="70374" cy="57833"/>
            </a:xfrm>
            <a:custGeom>
              <a:avLst/>
              <a:gdLst/>
              <a:ahLst/>
              <a:cxnLst/>
              <a:rect l="l" t="t" r="r" b="b"/>
              <a:pathLst>
                <a:path w="1055" h="867" extrusionOk="0">
                  <a:moveTo>
                    <a:pt x="29" y="1"/>
                  </a:moveTo>
                  <a:lnTo>
                    <a:pt x="1" y="41"/>
                  </a:lnTo>
                  <a:lnTo>
                    <a:pt x="1023" y="867"/>
                  </a:lnTo>
                  <a:lnTo>
                    <a:pt x="1054" y="82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8"/>
            <p:cNvSpPr/>
            <p:nvPr/>
          </p:nvSpPr>
          <p:spPr>
            <a:xfrm>
              <a:off x="6553596" y="2133508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6"/>
                  </a:moveTo>
                  <a:cubicBezTo>
                    <a:pt x="1582" y="106"/>
                    <a:pt x="1626" y="113"/>
                    <a:pt x="1657" y="131"/>
                  </a:cubicBezTo>
                  <a:cubicBezTo>
                    <a:pt x="1688" y="147"/>
                    <a:pt x="1707" y="172"/>
                    <a:pt x="1722" y="206"/>
                  </a:cubicBezTo>
                  <a:cubicBezTo>
                    <a:pt x="1732" y="231"/>
                    <a:pt x="1735" y="256"/>
                    <a:pt x="1735" y="285"/>
                  </a:cubicBezTo>
                  <a:cubicBezTo>
                    <a:pt x="1735" y="375"/>
                    <a:pt x="1691" y="491"/>
                    <a:pt x="1610" y="616"/>
                  </a:cubicBezTo>
                  <a:cubicBezTo>
                    <a:pt x="1488" y="800"/>
                    <a:pt x="1285" y="1000"/>
                    <a:pt x="1050" y="1147"/>
                  </a:cubicBezTo>
                  <a:cubicBezTo>
                    <a:pt x="816" y="1297"/>
                    <a:pt x="550" y="1394"/>
                    <a:pt x="306" y="1394"/>
                  </a:cubicBezTo>
                  <a:cubicBezTo>
                    <a:pt x="235" y="1394"/>
                    <a:pt x="167" y="1385"/>
                    <a:pt x="104" y="1369"/>
                  </a:cubicBezTo>
                  <a:lnTo>
                    <a:pt x="104" y="1369"/>
                  </a:lnTo>
                  <a:cubicBezTo>
                    <a:pt x="104" y="1356"/>
                    <a:pt x="103" y="1339"/>
                    <a:pt x="103" y="1319"/>
                  </a:cubicBezTo>
                  <a:cubicBezTo>
                    <a:pt x="103" y="1188"/>
                    <a:pt x="135" y="919"/>
                    <a:pt x="357" y="663"/>
                  </a:cubicBezTo>
                  <a:cubicBezTo>
                    <a:pt x="388" y="628"/>
                    <a:pt x="457" y="569"/>
                    <a:pt x="547" y="513"/>
                  </a:cubicBezTo>
                  <a:cubicBezTo>
                    <a:pt x="682" y="422"/>
                    <a:pt x="860" y="316"/>
                    <a:pt x="1041" y="238"/>
                  </a:cubicBezTo>
                  <a:cubicBezTo>
                    <a:pt x="1219" y="160"/>
                    <a:pt x="1401" y="106"/>
                    <a:pt x="1529" y="106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6"/>
                    <a:pt x="813" y="231"/>
                  </a:cubicBezTo>
                  <a:cubicBezTo>
                    <a:pt x="691" y="294"/>
                    <a:pt x="582" y="360"/>
                    <a:pt x="488" y="422"/>
                  </a:cubicBezTo>
                  <a:cubicBezTo>
                    <a:pt x="394" y="485"/>
                    <a:pt x="325" y="544"/>
                    <a:pt x="281" y="594"/>
                  </a:cubicBezTo>
                  <a:cubicBezTo>
                    <a:pt x="35" y="875"/>
                    <a:pt x="0" y="1172"/>
                    <a:pt x="0" y="1319"/>
                  </a:cubicBezTo>
                  <a:cubicBezTo>
                    <a:pt x="0" y="1379"/>
                    <a:pt x="3" y="1419"/>
                    <a:pt x="6" y="1419"/>
                  </a:cubicBezTo>
                  <a:lnTo>
                    <a:pt x="13" y="1451"/>
                  </a:lnTo>
                  <a:lnTo>
                    <a:pt x="42" y="1456"/>
                  </a:lnTo>
                  <a:lnTo>
                    <a:pt x="42" y="1456"/>
                  </a:lnTo>
                  <a:lnTo>
                    <a:pt x="41" y="1460"/>
                  </a:lnTo>
                  <a:cubicBezTo>
                    <a:pt x="125" y="1488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66"/>
                  </a:cubicBezTo>
                  <a:cubicBezTo>
                    <a:pt x="1482" y="944"/>
                    <a:pt x="1607" y="810"/>
                    <a:pt x="1691" y="675"/>
                  </a:cubicBezTo>
                  <a:cubicBezTo>
                    <a:pt x="1779" y="544"/>
                    <a:pt x="1832" y="410"/>
                    <a:pt x="1832" y="285"/>
                  </a:cubicBezTo>
                  <a:cubicBezTo>
                    <a:pt x="1832" y="247"/>
                    <a:pt x="1826" y="203"/>
                    <a:pt x="1813" y="169"/>
                  </a:cubicBezTo>
                  <a:cubicBezTo>
                    <a:pt x="1791" y="110"/>
                    <a:pt x="1751" y="63"/>
                    <a:pt x="1701" y="35"/>
                  </a:cubicBezTo>
                  <a:cubicBezTo>
                    <a:pt x="1647" y="6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8"/>
            <p:cNvSpPr/>
            <p:nvPr/>
          </p:nvSpPr>
          <p:spPr>
            <a:xfrm>
              <a:off x="6556264" y="2168327"/>
              <a:ext cx="74509" cy="60501"/>
            </a:xfrm>
            <a:custGeom>
              <a:avLst/>
              <a:gdLst/>
              <a:ahLst/>
              <a:cxnLst/>
              <a:rect l="l" t="t" r="r" b="b"/>
              <a:pathLst>
                <a:path w="1117" h="907" extrusionOk="0">
                  <a:moveTo>
                    <a:pt x="1085" y="0"/>
                  </a:moveTo>
                  <a:lnTo>
                    <a:pt x="1" y="869"/>
                  </a:lnTo>
                  <a:lnTo>
                    <a:pt x="32" y="907"/>
                  </a:lnTo>
                  <a:lnTo>
                    <a:pt x="1117" y="4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8"/>
            <p:cNvSpPr/>
            <p:nvPr/>
          </p:nvSpPr>
          <p:spPr>
            <a:xfrm>
              <a:off x="6553596" y="1891839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7"/>
                  </a:moveTo>
                  <a:cubicBezTo>
                    <a:pt x="1582" y="107"/>
                    <a:pt x="1626" y="113"/>
                    <a:pt x="1657" y="135"/>
                  </a:cubicBezTo>
                  <a:cubicBezTo>
                    <a:pt x="1688" y="150"/>
                    <a:pt x="1707" y="172"/>
                    <a:pt x="1722" y="207"/>
                  </a:cubicBezTo>
                  <a:cubicBezTo>
                    <a:pt x="1732" y="232"/>
                    <a:pt x="1735" y="260"/>
                    <a:pt x="1735" y="285"/>
                  </a:cubicBezTo>
                  <a:cubicBezTo>
                    <a:pt x="1735" y="375"/>
                    <a:pt x="1691" y="494"/>
                    <a:pt x="1610" y="619"/>
                  </a:cubicBezTo>
                  <a:cubicBezTo>
                    <a:pt x="1488" y="800"/>
                    <a:pt x="1285" y="1001"/>
                    <a:pt x="1050" y="1151"/>
                  </a:cubicBezTo>
                  <a:cubicBezTo>
                    <a:pt x="816" y="1297"/>
                    <a:pt x="550" y="1394"/>
                    <a:pt x="306" y="1394"/>
                  </a:cubicBezTo>
                  <a:cubicBezTo>
                    <a:pt x="235" y="1394"/>
                    <a:pt x="167" y="1388"/>
                    <a:pt x="104" y="1370"/>
                  </a:cubicBezTo>
                  <a:lnTo>
                    <a:pt x="104" y="1370"/>
                  </a:lnTo>
                  <a:cubicBezTo>
                    <a:pt x="104" y="1357"/>
                    <a:pt x="103" y="1341"/>
                    <a:pt x="103" y="1323"/>
                  </a:cubicBezTo>
                  <a:cubicBezTo>
                    <a:pt x="103" y="1188"/>
                    <a:pt x="135" y="919"/>
                    <a:pt x="357" y="666"/>
                  </a:cubicBezTo>
                  <a:cubicBezTo>
                    <a:pt x="388" y="629"/>
                    <a:pt x="457" y="572"/>
                    <a:pt x="547" y="513"/>
                  </a:cubicBezTo>
                  <a:cubicBezTo>
                    <a:pt x="682" y="422"/>
                    <a:pt x="860" y="316"/>
                    <a:pt x="1041" y="238"/>
                  </a:cubicBezTo>
                  <a:cubicBezTo>
                    <a:pt x="1219" y="160"/>
                    <a:pt x="1401" y="107"/>
                    <a:pt x="1529" y="107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7"/>
                    <a:pt x="813" y="232"/>
                  </a:cubicBezTo>
                  <a:cubicBezTo>
                    <a:pt x="691" y="294"/>
                    <a:pt x="582" y="360"/>
                    <a:pt x="488" y="422"/>
                  </a:cubicBezTo>
                  <a:cubicBezTo>
                    <a:pt x="394" y="485"/>
                    <a:pt x="325" y="544"/>
                    <a:pt x="281" y="594"/>
                  </a:cubicBezTo>
                  <a:cubicBezTo>
                    <a:pt x="35" y="876"/>
                    <a:pt x="0" y="1172"/>
                    <a:pt x="0" y="1323"/>
                  </a:cubicBezTo>
                  <a:cubicBezTo>
                    <a:pt x="0" y="1379"/>
                    <a:pt x="3" y="1419"/>
                    <a:pt x="6" y="1419"/>
                  </a:cubicBezTo>
                  <a:lnTo>
                    <a:pt x="13" y="1451"/>
                  </a:lnTo>
                  <a:lnTo>
                    <a:pt x="43" y="1457"/>
                  </a:lnTo>
                  <a:lnTo>
                    <a:pt x="43" y="1457"/>
                  </a:lnTo>
                  <a:lnTo>
                    <a:pt x="41" y="1463"/>
                  </a:lnTo>
                  <a:cubicBezTo>
                    <a:pt x="125" y="1488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66"/>
                  </a:cubicBezTo>
                  <a:cubicBezTo>
                    <a:pt x="1482" y="947"/>
                    <a:pt x="1607" y="810"/>
                    <a:pt x="1691" y="675"/>
                  </a:cubicBezTo>
                  <a:cubicBezTo>
                    <a:pt x="1779" y="544"/>
                    <a:pt x="1832" y="410"/>
                    <a:pt x="1832" y="285"/>
                  </a:cubicBezTo>
                  <a:cubicBezTo>
                    <a:pt x="1832" y="247"/>
                    <a:pt x="1826" y="203"/>
                    <a:pt x="1813" y="169"/>
                  </a:cubicBezTo>
                  <a:cubicBezTo>
                    <a:pt x="1791" y="110"/>
                    <a:pt x="1751" y="63"/>
                    <a:pt x="1701" y="35"/>
                  </a:cubicBezTo>
                  <a:cubicBezTo>
                    <a:pt x="1647" y="10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8"/>
            <p:cNvSpPr/>
            <p:nvPr/>
          </p:nvSpPr>
          <p:spPr>
            <a:xfrm>
              <a:off x="6556264" y="1926859"/>
              <a:ext cx="74509" cy="60501"/>
            </a:xfrm>
            <a:custGeom>
              <a:avLst/>
              <a:gdLst/>
              <a:ahLst/>
              <a:cxnLst/>
              <a:rect l="l" t="t" r="r" b="b"/>
              <a:pathLst>
                <a:path w="1117" h="907" extrusionOk="0">
                  <a:moveTo>
                    <a:pt x="1085" y="0"/>
                  </a:moveTo>
                  <a:lnTo>
                    <a:pt x="1" y="866"/>
                  </a:lnTo>
                  <a:lnTo>
                    <a:pt x="32" y="907"/>
                  </a:lnTo>
                  <a:lnTo>
                    <a:pt x="1117" y="3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8"/>
            <p:cNvSpPr/>
            <p:nvPr/>
          </p:nvSpPr>
          <p:spPr>
            <a:xfrm>
              <a:off x="6514775" y="1788181"/>
              <a:ext cx="128474" cy="93120"/>
            </a:xfrm>
            <a:custGeom>
              <a:avLst/>
              <a:gdLst/>
              <a:ahLst/>
              <a:cxnLst/>
              <a:rect l="l" t="t" r="r" b="b"/>
              <a:pathLst>
                <a:path w="1926" h="1396" extrusionOk="0">
                  <a:moveTo>
                    <a:pt x="1537" y="1"/>
                  </a:moveTo>
                  <a:cubicBezTo>
                    <a:pt x="1158" y="1"/>
                    <a:pt x="482" y="405"/>
                    <a:pt x="329" y="579"/>
                  </a:cubicBezTo>
                  <a:cubicBezTo>
                    <a:pt x="1" y="954"/>
                    <a:pt x="66" y="1360"/>
                    <a:pt x="66" y="1360"/>
                  </a:cubicBezTo>
                  <a:cubicBezTo>
                    <a:pt x="147" y="1385"/>
                    <a:pt x="231" y="1396"/>
                    <a:pt x="316" y="1396"/>
                  </a:cubicBezTo>
                  <a:cubicBezTo>
                    <a:pt x="1066" y="1396"/>
                    <a:pt x="1925" y="534"/>
                    <a:pt x="1779" y="135"/>
                  </a:cubicBezTo>
                  <a:cubicBezTo>
                    <a:pt x="1743" y="39"/>
                    <a:pt x="1654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8"/>
            <p:cNvSpPr/>
            <p:nvPr/>
          </p:nvSpPr>
          <p:spPr>
            <a:xfrm>
              <a:off x="6515442" y="1784646"/>
              <a:ext cx="122404" cy="100124"/>
            </a:xfrm>
            <a:custGeom>
              <a:avLst/>
              <a:gdLst/>
              <a:ahLst/>
              <a:cxnLst/>
              <a:rect l="l" t="t" r="r" b="b"/>
              <a:pathLst>
                <a:path w="1835" h="1501" extrusionOk="0">
                  <a:moveTo>
                    <a:pt x="1529" y="107"/>
                  </a:moveTo>
                  <a:cubicBezTo>
                    <a:pt x="1585" y="107"/>
                    <a:pt x="1629" y="116"/>
                    <a:pt x="1660" y="135"/>
                  </a:cubicBezTo>
                  <a:cubicBezTo>
                    <a:pt x="1691" y="151"/>
                    <a:pt x="1710" y="173"/>
                    <a:pt x="1726" y="210"/>
                  </a:cubicBezTo>
                  <a:cubicBezTo>
                    <a:pt x="1732" y="232"/>
                    <a:pt x="1738" y="260"/>
                    <a:pt x="1738" y="288"/>
                  </a:cubicBezTo>
                  <a:cubicBezTo>
                    <a:pt x="1738" y="376"/>
                    <a:pt x="1694" y="494"/>
                    <a:pt x="1613" y="620"/>
                  </a:cubicBezTo>
                  <a:cubicBezTo>
                    <a:pt x="1491" y="804"/>
                    <a:pt x="1288" y="1001"/>
                    <a:pt x="1054" y="1151"/>
                  </a:cubicBezTo>
                  <a:cubicBezTo>
                    <a:pt x="819" y="1298"/>
                    <a:pt x="553" y="1398"/>
                    <a:pt x="306" y="1398"/>
                  </a:cubicBezTo>
                  <a:cubicBezTo>
                    <a:pt x="237" y="1398"/>
                    <a:pt x="169" y="1389"/>
                    <a:pt x="104" y="1370"/>
                  </a:cubicBezTo>
                  <a:lnTo>
                    <a:pt x="104" y="1370"/>
                  </a:lnTo>
                  <a:cubicBezTo>
                    <a:pt x="104" y="1357"/>
                    <a:pt x="103" y="1341"/>
                    <a:pt x="103" y="1323"/>
                  </a:cubicBezTo>
                  <a:cubicBezTo>
                    <a:pt x="103" y="1188"/>
                    <a:pt x="135" y="920"/>
                    <a:pt x="356" y="666"/>
                  </a:cubicBezTo>
                  <a:cubicBezTo>
                    <a:pt x="388" y="632"/>
                    <a:pt x="460" y="573"/>
                    <a:pt x="550" y="513"/>
                  </a:cubicBezTo>
                  <a:cubicBezTo>
                    <a:pt x="682" y="423"/>
                    <a:pt x="863" y="319"/>
                    <a:pt x="1041" y="241"/>
                  </a:cubicBezTo>
                  <a:cubicBezTo>
                    <a:pt x="1222" y="163"/>
                    <a:pt x="1401" y="107"/>
                    <a:pt x="1529" y="107"/>
                  </a:cubicBezTo>
                  <a:close/>
                  <a:moveTo>
                    <a:pt x="1526" y="1"/>
                  </a:moveTo>
                  <a:cubicBezTo>
                    <a:pt x="1319" y="1"/>
                    <a:pt x="1054" y="107"/>
                    <a:pt x="813" y="232"/>
                  </a:cubicBezTo>
                  <a:cubicBezTo>
                    <a:pt x="694" y="294"/>
                    <a:pt x="585" y="360"/>
                    <a:pt x="491" y="423"/>
                  </a:cubicBezTo>
                  <a:cubicBezTo>
                    <a:pt x="397" y="485"/>
                    <a:pt x="325" y="544"/>
                    <a:pt x="281" y="595"/>
                  </a:cubicBezTo>
                  <a:cubicBezTo>
                    <a:pt x="38" y="876"/>
                    <a:pt x="0" y="1173"/>
                    <a:pt x="0" y="1323"/>
                  </a:cubicBezTo>
                  <a:cubicBezTo>
                    <a:pt x="0" y="1382"/>
                    <a:pt x="6" y="1420"/>
                    <a:pt x="10" y="1420"/>
                  </a:cubicBezTo>
                  <a:lnTo>
                    <a:pt x="13" y="1451"/>
                  </a:lnTo>
                  <a:lnTo>
                    <a:pt x="42" y="1460"/>
                  </a:lnTo>
                  <a:lnTo>
                    <a:pt x="41" y="1463"/>
                  </a:lnTo>
                  <a:cubicBezTo>
                    <a:pt x="128" y="1492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70"/>
                  </a:cubicBezTo>
                  <a:cubicBezTo>
                    <a:pt x="1482" y="948"/>
                    <a:pt x="1607" y="810"/>
                    <a:pt x="1694" y="679"/>
                  </a:cubicBezTo>
                  <a:cubicBezTo>
                    <a:pt x="1779" y="544"/>
                    <a:pt x="1835" y="413"/>
                    <a:pt x="1835" y="288"/>
                  </a:cubicBezTo>
                  <a:cubicBezTo>
                    <a:pt x="1835" y="248"/>
                    <a:pt x="1826" y="204"/>
                    <a:pt x="1813" y="169"/>
                  </a:cubicBezTo>
                  <a:cubicBezTo>
                    <a:pt x="1791" y="110"/>
                    <a:pt x="1751" y="63"/>
                    <a:pt x="1701" y="38"/>
                  </a:cubicBezTo>
                  <a:cubicBezTo>
                    <a:pt x="1651" y="10"/>
                    <a:pt x="1591" y="1"/>
                    <a:pt x="1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8"/>
            <p:cNvSpPr/>
            <p:nvPr/>
          </p:nvSpPr>
          <p:spPr>
            <a:xfrm>
              <a:off x="6428660" y="1755496"/>
              <a:ext cx="113799" cy="126606"/>
            </a:xfrm>
            <a:custGeom>
              <a:avLst/>
              <a:gdLst/>
              <a:ahLst/>
              <a:cxnLst/>
              <a:rect l="l" t="t" r="r" b="b"/>
              <a:pathLst>
                <a:path w="1706" h="1898" extrusionOk="0">
                  <a:moveTo>
                    <a:pt x="472" y="1"/>
                  </a:moveTo>
                  <a:cubicBezTo>
                    <a:pt x="450" y="1"/>
                    <a:pt x="428" y="4"/>
                    <a:pt x="407" y="9"/>
                  </a:cubicBezTo>
                  <a:cubicBezTo>
                    <a:pt x="1" y="122"/>
                    <a:pt x="485" y="1319"/>
                    <a:pt x="682" y="1544"/>
                  </a:cubicBezTo>
                  <a:cubicBezTo>
                    <a:pt x="976" y="1880"/>
                    <a:pt x="1325" y="1898"/>
                    <a:pt x="1395" y="1898"/>
                  </a:cubicBezTo>
                  <a:cubicBezTo>
                    <a:pt x="1403" y="1898"/>
                    <a:pt x="1407" y="1897"/>
                    <a:pt x="1407" y="1897"/>
                  </a:cubicBezTo>
                  <a:cubicBezTo>
                    <a:pt x="1705" y="1147"/>
                    <a:pt x="933" y="1"/>
                    <a:pt x="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8"/>
            <p:cNvSpPr/>
            <p:nvPr/>
          </p:nvSpPr>
          <p:spPr>
            <a:xfrm>
              <a:off x="6518110" y="1819665"/>
              <a:ext cx="74309" cy="60568"/>
            </a:xfrm>
            <a:custGeom>
              <a:avLst/>
              <a:gdLst/>
              <a:ahLst/>
              <a:cxnLst/>
              <a:rect l="l" t="t" r="r" b="b"/>
              <a:pathLst>
                <a:path w="1114" h="908" extrusionOk="0">
                  <a:moveTo>
                    <a:pt x="1082" y="1"/>
                  </a:moveTo>
                  <a:lnTo>
                    <a:pt x="1" y="867"/>
                  </a:lnTo>
                  <a:lnTo>
                    <a:pt x="32" y="907"/>
                  </a:lnTo>
                  <a:lnTo>
                    <a:pt x="1114" y="3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8"/>
            <p:cNvSpPr/>
            <p:nvPr/>
          </p:nvSpPr>
          <p:spPr>
            <a:xfrm>
              <a:off x="6442001" y="1751694"/>
              <a:ext cx="88518" cy="133744"/>
            </a:xfrm>
            <a:custGeom>
              <a:avLst/>
              <a:gdLst/>
              <a:ahLst/>
              <a:cxnLst/>
              <a:rect l="l" t="t" r="r" b="b"/>
              <a:pathLst>
                <a:path w="1327" h="2005" extrusionOk="0">
                  <a:moveTo>
                    <a:pt x="267" y="101"/>
                  </a:moveTo>
                  <a:cubicBezTo>
                    <a:pt x="345" y="101"/>
                    <a:pt x="451" y="144"/>
                    <a:pt x="557" y="229"/>
                  </a:cubicBezTo>
                  <a:cubicBezTo>
                    <a:pt x="717" y="354"/>
                    <a:pt x="885" y="566"/>
                    <a:pt x="1010" y="807"/>
                  </a:cubicBezTo>
                  <a:cubicBezTo>
                    <a:pt x="1136" y="1051"/>
                    <a:pt x="1217" y="1323"/>
                    <a:pt x="1217" y="1579"/>
                  </a:cubicBezTo>
                  <a:cubicBezTo>
                    <a:pt x="1217" y="1687"/>
                    <a:pt x="1201" y="1798"/>
                    <a:pt x="1165" y="1898"/>
                  </a:cubicBezTo>
                  <a:lnTo>
                    <a:pt x="1165" y="1898"/>
                  </a:lnTo>
                  <a:cubicBezTo>
                    <a:pt x="1064" y="1893"/>
                    <a:pt x="768" y="1855"/>
                    <a:pt x="517" y="1564"/>
                  </a:cubicBezTo>
                  <a:cubicBezTo>
                    <a:pt x="485" y="1526"/>
                    <a:pt x="442" y="1457"/>
                    <a:pt x="395" y="1367"/>
                  </a:cubicBezTo>
                  <a:cubicBezTo>
                    <a:pt x="326" y="1235"/>
                    <a:pt x="251" y="1054"/>
                    <a:pt x="192" y="870"/>
                  </a:cubicBezTo>
                  <a:cubicBezTo>
                    <a:pt x="135" y="692"/>
                    <a:pt x="95" y="507"/>
                    <a:pt x="95" y="363"/>
                  </a:cubicBezTo>
                  <a:cubicBezTo>
                    <a:pt x="95" y="288"/>
                    <a:pt x="107" y="229"/>
                    <a:pt x="126" y="188"/>
                  </a:cubicBezTo>
                  <a:cubicBezTo>
                    <a:pt x="145" y="144"/>
                    <a:pt x="173" y="119"/>
                    <a:pt x="217" y="110"/>
                  </a:cubicBezTo>
                  <a:cubicBezTo>
                    <a:pt x="232" y="104"/>
                    <a:pt x="251" y="101"/>
                    <a:pt x="267" y="101"/>
                  </a:cubicBezTo>
                  <a:close/>
                  <a:moveTo>
                    <a:pt x="276" y="1"/>
                  </a:moveTo>
                  <a:cubicBezTo>
                    <a:pt x="248" y="1"/>
                    <a:pt x="220" y="4"/>
                    <a:pt x="198" y="10"/>
                  </a:cubicBezTo>
                  <a:cubicBezTo>
                    <a:pt x="126" y="32"/>
                    <a:pt x="73" y="82"/>
                    <a:pt x="45" y="144"/>
                  </a:cubicBezTo>
                  <a:cubicBezTo>
                    <a:pt x="13" y="207"/>
                    <a:pt x="1" y="285"/>
                    <a:pt x="1" y="366"/>
                  </a:cubicBezTo>
                  <a:cubicBezTo>
                    <a:pt x="1" y="582"/>
                    <a:pt x="76" y="851"/>
                    <a:pt x="170" y="1089"/>
                  </a:cubicBezTo>
                  <a:cubicBezTo>
                    <a:pt x="217" y="1210"/>
                    <a:pt x="267" y="1323"/>
                    <a:pt x="313" y="1417"/>
                  </a:cubicBezTo>
                  <a:cubicBezTo>
                    <a:pt x="360" y="1510"/>
                    <a:pt x="407" y="1586"/>
                    <a:pt x="448" y="1632"/>
                  </a:cubicBezTo>
                  <a:cubicBezTo>
                    <a:pt x="748" y="1979"/>
                    <a:pt x="1111" y="2004"/>
                    <a:pt x="1192" y="2004"/>
                  </a:cubicBezTo>
                  <a:lnTo>
                    <a:pt x="1245" y="2004"/>
                  </a:lnTo>
                  <a:lnTo>
                    <a:pt x="1254" y="1973"/>
                  </a:lnTo>
                  <a:lnTo>
                    <a:pt x="1207" y="1948"/>
                  </a:lnTo>
                  <a:lnTo>
                    <a:pt x="1254" y="1970"/>
                  </a:lnTo>
                  <a:cubicBezTo>
                    <a:pt x="1301" y="1848"/>
                    <a:pt x="1326" y="1714"/>
                    <a:pt x="1326" y="1579"/>
                  </a:cubicBezTo>
                  <a:cubicBezTo>
                    <a:pt x="1326" y="1210"/>
                    <a:pt x="1167" y="820"/>
                    <a:pt x="964" y="520"/>
                  </a:cubicBezTo>
                  <a:cubicBezTo>
                    <a:pt x="860" y="370"/>
                    <a:pt x="745" y="241"/>
                    <a:pt x="626" y="148"/>
                  </a:cubicBezTo>
                  <a:cubicBezTo>
                    <a:pt x="510" y="57"/>
                    <a:pt x="39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8"/>
            <p:cNvSpPr/>
            <p:nvPr/>
          </p:nvSpPr>
          <p:spPr>
            <a:xfrm>
              <a:off x="6473085" y="1800721"/>
              <a:ext cx="51163" cy="82381"/>
            </a:xfrm>
            <a:custGeom>
              <a:avLst/>
              <a:gdLst/>
              <a:ahLst/>
              <a:cxnLst/>
              <a:rect l="l" t="t" r="r" b="b"/>
              <a:pathLst>
                <a:path w="767" h="1235" extrusionOk="0">
                  <a:moveTo>
                    <a:pt x="44" y="0"/>
                  </a:moveTo>
                  <a:lnTo>
                    <a:pt x="1" y="32"/>
                  </a:lnTo>
                  <a:lnTo>
                    <a:pt x="723" y="1235"/>
                  </a:lnTo>
                  <a:lnTo>
                    <a:pt x="766" y="120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8"/>
            <p:cNvSpPr/>
            <p:nvPr/>
          </p:nvSpPr>
          <p:spPr>
            <a:xfrm>
              <a:off x="6403046" y="3418893"/>
              <a:ext cx="202316" cy="421709"/>
            </a:xfrm>
            <a:custGeom>
              <a:avLst/>
              <a:gdLst/>
              <a:ahLst/>
              <a:cxnLst/>
              <a:rect l="l" t="t" r="r" b="b"/>
              <a:pathLst>
                <a:path w="3033" h="6322" extrusionOk="0">
                  <a:moveTo>
                    <a:pt x="0" y="1"/>
                  </a:moveTo>
                  <a:lnTo>
                    <a:pt x="300" y="6321"/>
                  </a:lnTo>
                  <a:lnTo>
                    <a:pt x="2726" y="6321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8"/>
            <p:cNvSpPr/>
            <p:nvPr/>
          </p:nvSpPr>
          <p:spPr>
            <a:xfrm>
              <a:off x="6400111" y="3416225"/>
              <a:ext cx="208987" cy="428513"/>
            </a:xfrm>
            <a:custGeom>
              <a:avLst/>
              <a:gdLst/>
              <a:ahLst/>
              <a:cxnLst/>
              <a:rect l="l" t="t" r="r" b="b"/>
              <a:pathLst>
                <a:path w="3133" h="6424" extrusionOk="0">
                  <a:moveTo>
                    <a:pt x="3029" y="100"/>
                  </a:moveTo>
                  <a:lnTo>
                    <a:pt x="2729" y="6324"/>
                  </a:lnTo>
                  <a:lnTo>
                    <a:pt x="398" y="6324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304" y="6424"/>
                  </a:lnTo>
                  <a:lnTo>
                    <a:pt x="2826" y="6424"/>
                  </a:lnTo>
                  <a:lnTo>
                    <a:pt x="2829" y="6374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8"/>
            <p:cNvSpPr/>
            <p:nvPr/>
          </p:nvSpPr>
          <p:spPr>
            <a:xfrm>
              <a:off x="6230616" y="2068938"/>
              <a:ext cx="119936" cy="119602"/>
            </a:xfrm>
            <a:custGeom>
              <a:avLst/>
              <a:gdLst/>
              <a:ahLst/>
              <a:cxnLst/>
              <a:rect l="l" t="t" r="r" b="b"/>
              <a:pathLst>
                <a:path w="1798" h="1793" extrusionOk="0">
                  <a:moveTo>
                    <a:pt x="490" y="1"/>
                  </a:moveTo>
                  <a:cubicBezTo>
                    <a:pt x="456" y="1"/>
                    <a:pt x="424" y="6"/>
                    <a:pt x="394" y="18"/>
                  </a:cubicBezTo>
                  <a:cubicBezTo>
                    <a:pt x="0" y="174"/>
                    <a:pt x="604" y="1312"/>
                    <a:pt x="822" y="1515"/>
                  </a:cubicBezTo>
                  <a:cubicBezTo>
                    <a:pt x="1081" y="1758"/>
                    <a:pt x="1355" y="1793"/>
                    <a:pt x="1491" y="1793"/>
                  </a:cubicBezTo>
                  <a:cubicBezTo>
                    <a:pt x="1546" y="1793"/>
                    <a:pt x="1579" y="1787"/>
                    <a:pt x="1579" y="1787"/>
                  </a:cubicBezTo>
                  <a:cubicBezTo>
                    <a:pt x="1797" y="1027"/>
                    <a:pt x="955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8"/>
            <p:cNvSpPr/>
            <p:nvPr/>
          </p:nvSpPr>
          <p:spPr>
            <a:xfrm>
              <a:off x="6244557" y="2065736"/>
              <a:ext cx="97056" cy="126406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285" y="100"/>
                  </a:moveTo>
                  <a:cubicBezTo>
                    <a:pt x="370" y="100"/>
                    <a:pt x="488" y="147"/>
                    <a:pt x="604" y="232"/>
                  </a:cubicBezTo>
                  <a:cubicBezTo>
                    <a:pt x="785" y="357"/>
                    <a:pt x="976" y="566"/>
                    <a:pt x="1117" y="804"/>
                  </a:cubicBezTo>
                  <a:cubicBezTo>
                    <a:pt x="1260" y="1047"/>
                    <a:pt x="1354" y="1319"/>
                    <a:pt x="1354" y="1573"/>
                  </a:cubicBezTo>
                  <a:cubicBezTo>
                    <a:pt x="1354" y="1648"/>
                    <a:pt x="1347" y="1719"/>
                    <a:pt x="1331" y="1787"/>
                  </a:cubicBezTo>
                  <a:lnTo>
                    <a:pt x="1331" y="1787"/>
                  </a:lnTo>
                  <a:cubicBezTo>
                    <a:pt x="1319" y="1788"/>
                    <a:pt x="1304" y="1788"/>
                    <a:pt x="1285" y="1788"/>
                  </a:cubicBezTo>
                  <a:cubicBezTo>
                    <a:pt x="1157" y="1788"/>
                    <a:pt x="895" y="1757"/>
                    <a:pt x="648" y="1523"/>
                  </a:cubicBezTo>
                  <a:cubicBezTo>
                    <a:pt x="613" y="1491"/>
                    <a:pt x="557" y="1416"/>
                    <a:pt x="501" y="1329"/>
                  </a:cubicBezTo>
                  <a:cubicBezTo>
                    <a:pt x="410" y="1191"/>
                    <a:pt x="313" y="1004"/>
                    <a:pt x="238" y="819"/>
                  </a:cubicBezTo>
                  <a:cubicBezTo>
                    <a:pt x="160" y="635"/>
                    <a:pt x="110" y="450"/>
                    <a:pt x="110" y="316"/>
                  </a:cubicBezTo>
                  <a:cubicBezTo>
                    <a:pt x="110" y="263"/>
                    <a:pt x="116" y="216"/>
                    <a:pt x="132" y="185"/>
                  </a:cubicBezTo>
                  <a:cubicBezTo>
                    <a:pt x="148" y="153"/>
                    <a:pt x="173" y="128"/>
                    <a:pt x="207" y="116"/>
                  </a:cubicBezTo>
                  <a:cubicBezTo>
                    <a:pt x="229" y="110"/>
                    <a:pt x="254" y="107"/>
                    <a:pt x="285" y="100"/>
                  </a:cubicBezTo>
                  <a:close/>
                  <a:moveTo>
                    <a:pt x="276" y="0"/>
                  </a:moveTo>
                  <a:cubicBezTo>
                    <a:pt x="238" y="0"/>
                    <a:pt x="198" y="6"/>
                    <a:pt x="163" y="19"/>
                  </a:cubicBezTo>
                  <a:cubicBezTo>
                    <a:pt x="104" y="44"/>
                    <a:pt x="63" y="85"/>
                    <a:pt x="35" y="138"/>
                  </a:cubicBezTo>
                  <a:cubicBezTo>
                    <a:pt x="7" y="191"/>
                    <a:pt x="1" y="250"/>
                    <a:pt x="1" y="316"/>
                  </a:cubicBezTo>
                  <a:cubicBezTo>
                    <a:pt x="1" y="528"/>
                    <a:pt x="101" y="804"/>
                    <a:pt x="223" y="1051"/>
                  </a:cubicBezTo>
                  <a:cubicBezTo>
                    <a:pt x="282" y="1176"/>
                    <a:pt x="348" y="1288"/>
                    <a:pt x="410" y="1388"/>
                  </a:cubicBezTo>
                  <a:cubicBezTo>
                    <a:pt x="473" y="1485"/>
                    <a:pt x="526" y="1560"/>
                    <a:pt x="573" y="1601"/>
                  </a:cubicBezTo>
                  <a:cubicBezTo>
                    <a:pt x="845" y="1857"/>
                    <a:pt x="1135" y="1894"/>
                    <a:pt x="1279" y="1894"/>
                  </a:cubicBezTo>
                  <a:cubicBezTo>
                    <a:pt x="1339" y="1894"/>
                    <a:pt x="1376" y="1891"/>
                    <a:pt x="1376" y="1885"/>
                  </a:cubicBezTo>
                  <a:lnTo>
                    <a:pt x="1407" y="1882"/>
                  </a:lnTo>
                  <a:lnTo>
                    <a:pt x="1414" y="1851"/>
                  </a:lnTo>
                  <a:lnTo>
                    <a:pt x="1370" y="1835"/>
                  </a:lnTo>
                  <a:lnTo>
                    <a:pt x="1370" y="1835"/>
                  </a:lnTo>
                  <a:lnTo>
                    <a:pt x="1417" y="1851"/>
                  </a:lnTo>
                  <a:cubicBezTo>
                    <a:pt x="1442" y="1763"/>
                    <a:pt x="1454" y="1673"/>
                    <a:pt x="1454" y="1579"/>
                  </a:cubicBezTo>
                  <a:cubicBezTo>
                    <a:pt x="1454" y="1204"/>
                    <a:pt x="1270" y="813"/>
                    <a:pt x="1035" y="516"/>
                  </a:cubicBezTo>
                  <a:cubicBezTo>
                    <a:pt x="917" y="366"/>
                    <a:pt x="788" y="238"/>
                    <a:pt x="657" y="147"/>
                  </a:cubicBezTo>
                  <a:cubicBezTo>
                    <a:pt x="526" y="60"/>
                    <a:pt x="39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8"/>
            <p:cNvSpPr/>
            <p:nvPr/>
          </p:nvSpPr>
          <p:spPr>
            <a:xfrm>
              <a:off x="6278976" y="2112429"/>
              <a:ext cx="58434" cy="76777"/>
            </a:xfrm>
            <a:custGeom>
              <a:avLst/>
              <a:gdLst/>
              <a:ahLst/>
              <a:cxnLst/>
              <a:rect l="l" t="t" r="r" b="b"/>
              <a:pathLst>
                <a:path w="876" h="1151" extrusionOk="0">
                  <a:moveTo>
                    <a:pt x="38" y="0"/>
                  </a:moveTo>
                  <a:lnTo>
                    <a:pt x="0" y="35"/>
                  </a:lnTo>
                  <a:lnTo>
                    <a:pt x="835" y="1151"/>
                  </a:lnTo>
                  <a:lnTo>
                    <a:pt x="876" y="11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8"/>
            <p:cNvSpPr/>
            <p:nvPr/>
          </p:nvSpPr>
          <p:spPr>
            <a:xfrm>
              <a:off x="6363957" y="2413464"/>
              <a:ext cx="128807" cy="92987"/>
            </a:xfrm>
            <a:custGeom>
              <a:avLst/>
              <a:gdLst/>
              <a:ahLst/>
              <a:cxnLst/>
              <a:rect l="l" t="t" r="r" b="b"/>
              <a:pathLst>
                <a:path w="1931" h="1394" extrusionOk="0">
                  <a:moveTo>
                    <a:pt x="394" y="1"/>
                  </a:moveTo>
                  <a:cubicBezTo>
                    <a:pt x="277" y="1"/>
                    <a:pt x="188" y="40"/>
                    <a:pt x="152" y="136"/>
                  </a:cubicBezTo>
                  <a:cubicBezTo>
                    <a:pt x="0" y="529"/>
                    <a:pt x="862" y="1393"/>
                    <a:pt x="1612" y="1393"/>
                  </a:cubicBezTo>
                  <a:cubicBezTo>
                    <a:pt x="1697" y="1393"/>
                    <a:pt x="1781" y="1382"/>
                    <a:pt x="1862" y="1358"/>
                  </a:cubicBezTo>
                  <a:cubicBezTo>
                    <a:pt x="1862" y="1358"/>
                    <a:pt x="1930" y="951"/>
                    <a:pt x="1602" y="576"/>
                  </a:cubicBezTo>
                  <a:cubicBezTo>
                    <a:pt x="1449" y="404"/>
                    <a:pt x="773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8"/>
            <p:cNvSpPr/>
            <p:nvPr/>
          </p:nvSpPr>
          <p:spPr>
            <a:xfrm>
              <a:off x="6369894" y="2409929"/>
              <a:ext cx="122270" cy="99791"/>
            </a:xfrm>
            <a:custGeom>
              <a:avLst/>
              <a:gdLst/>
              <a:ahLst/>
              <a:cxnLst/>
              <a:rect l="l" t="t" r="r" b="b"/>
              <a:pathLst>
                <a:path w="1833" h="1496" extrusionOk="0">
                  <a:moveTo>
                    <a:pt x="300" y="107"/>
                  </a:moveTo>
                  <a:cubicBezTo>
                    <a:pt x="472" y="107"/>
                    <a:pt x="735" y="204"/>
                    <a:pt x="969" y="326"/>
                  </a:cubicBezTo>
                  <a:cubicBezTo>
                    <a:pt x="1085" y="382"/>
                    <a:pt x="1194" y="451"/>
                    <a:pt x="1282" y="514"/>
                  </a:cubicBezTo>
                  <a:cubicBezTo>
                    <a:pt x="1373" y="570"/>
                    <a:pt x="1438" y="629"/>
                    <a:pt x="1473" y="664"/>
                  </a:cubicBezTo>
                  <a:cubicBezTo>
                    <a:pt x="1695" y="920"/>
                    <a:pt x="1726" y="1189"/>
                    <a:pt x="1726" y="1320"/>
                  </a:cubicBezTo>
                  <a:cubicBezTo>
                    <a:pt x="1726" y="1342"/>
                    <a:pt x="1726" y="1357"/>
                    <a:pt x="1724" y="1371"/>
                  </a:cubicBezTo>
                  <a:lnTo>
                    <a:pt x="1724" y="1371"/>
                  </a:lnTo>
                  <a:cubicBezTo>
                    <a:pt x="1660" y="1388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6"/>
                  </a:cubicBezTo>
                  <a:cubicBezTo>
                    <a:pt x="419" y="870"/>
                    <a:pt x="300" y="739"/>
                    <a:pt x="219" y="620"/>
                  </a:cubicBezTo>
                  <a:cubicBezTo>
                    <a:pt x="138" y="495"/>
                    <a:pt x="94" y="376"/>
                    <a:pt x="94" y="285"/>
                  </a:cubicBezTo>
                  <a:cubicBezTo>
                    <a:pt x="94" y="254"/>
                    <a:pt x="97" y="232"/>
                    <a:pt x="107" y="207"/>
                  </a:cubicBezTo>
                  <a:cubicBezTo>
                    <a:pt x="122" y="173"/>
                    <a:pt x="141" y="151"/>
                    <a:pt x="172" y="135"/>
                  </a:cubicBezTo>
                  <a:cubicBezTo>
                    <a:pt x="203" y="117"/>
                    <a:pt x="247" y="107"/>
                    <a:pt x="300" y="107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3"/>
                    <a:pt x="132" y="35"/>
                  </a:cubicBezTo>
                  <a:cubicBezTo>
                    <a:pt x="82" y="64"/>
                    <a:pt x="38" y="107"/>
                    <a:pt x="19" y="167"/>
                  </a:cubicBezTo>
                  <a:cubicBezTo>
                    <a:pt x="3" y="204"/>
                    <a:pt x="0" y="245"/>
                    <a:pt x="0" y="282"/>
                  </a:cubicBezTo>
                  <a:cubicBezTo>
                    <a:pt x="0" y="404"/>
                    <a:pt x="53" y="542"/>
                    <a:pt x="141" y="673"/>
                  </a:cubicBezTo>
                  <a:cubicBezTo>
                    <a:pt x="272" y="873"/>
                    <a:pt x="485" y="1079"/>
                    <a:pt x="729" y="1233"/>
                  </a:cubicBezTo>
                  <a:cubicBezTo>
                    <a:pt x="976" y="1389"/>
                    <a:pt x="1257" y="1495"/>
                    <a:pt x="1529" y="1495"/>
                  </a:cubicBezTo>
                  <a:cubicBezTo>
                    <a:pt x="1616" y="1495"/>
                    <a:pt x="1707" y="1483"/>
                    <a:pt x="1795" y="1454"/>
                  </a:cubicBezTo>
                  <a:lnTo>
                    <a:pt x="1823" y="1448"/>
                  </a:lnTo>
                  <a:lnTo>
                    <a:pt x="1829" y="1417"/>
                  </a:lnTo>
                  <a:lnTo>
                    <a:pt x="1826" y="1417"/>
                  </a:lnTo>
                  <a:lnTo>
                    <a:pt x="1826" y="1417"/>
                  </a:lnTo>
                  <a:cubicBezTo>
                    <a:pt x="1827" y="1406"/>
                    <a:pt x="1832" y="1371"/>
                    <a:pt x="1832" y="1323"/>
                  </a:cubicBezTo>
                  <a:cubicBezTo>
                    <a:pt x="1832" y="1173"/>
                    <a:pt x="1798" y="873"/>
                    <a:pt x="1551" y="595"/>
                  </a:cubicBezTo>
                  <a:cubicBezTo>
                    <a:pt x="1507" y="545"/>
                    <a:pt x="1435" y="489"/>
                    <a:pt x="1344" y="423"/>
                  </a:cubicBezTo>
                  <a:cubicBezTo>
                    <a:pt x="1204" y="329"/>
                    <a:pt x="1022" y="223"/>
                    <a:pt x="835" y="142"/>
                  </a:cubicBezTo>
                  <a:cubicBezTo>
                    <a:pt x="647" y="60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8"/>
            <p:cNvSpPr/>
            <p:nvPr/>
          </p:nvSpPr>
          <p:spPr>
            <a:xfrm>
              <a:off x="6418854" y="2447683"/>
              <a:ext cx="70374" cy="57833"/>
            </a:xfrm>
            <a:custGeom>
              <a:avLst/>
              <a:gdLst/>
              <a:ahLst/>
              <a:cxnLst/>
              <a:rect l="l" t="t" r="r" b="b"/>
              <a:pathLst>
                <a:path w="1055" h="867" extrusionOk="0">
                  <a:moveTo>
                    <a:pt x="29" y="1"/>
                  </a:moveTo>
                  <a:lnTo>
                    <a:pt x="1" y="41"/>
                  </a:lnTo>
                  <a:lnTo>
                    <a:pt x="1023" y="867"/>
                  </a:lnTo>
                  <a:lnTo>
                    <a:pt x="1054" y="82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8"/>
            <p:cNvSpPr/>
            <p:nvPr/>
          </p:nvSpPr>
          <p:spPr>
            <a:xfrm>
              <a:off x="6552729" y="2444215"/>
              <a:ext cx="128807" cy="93053"/>
            </a:xfrm>
            <a:custGeom>
              <a:avLst/>
              <a:gdLst/>
              <a:ahLst/>
              <a:cxnLst/>
              <a:rect l="l" t="t" r="r" b="b"/>
              <a:pathLst>
                <a:path w="1931" h="1395" extrusionOk="0">
                  <a:moveTo>
                    <a:pt x="1535" y="1"/>
                  </a:moveTo>
                  <a:cubicBezTo>
                    <a:pt x="1156" y="1"/>
                    <a:pt x="481" y="404"/>
                    <a:pt x="329" y="578"/>
                  </a:cubicBezTo>
                  <a:cubicBezTo>
                    <a:pt x="1" y="953"/>
                    <a:pt x="69" y="1359"/>
                    <a:pt x="69" y="1359"/>
                  </a:cubicBezTo>
                  <a:cubicBezTo>
                    <a:pt x="150" y="1384"/>
                    <a:pt x="234" y="1395"/>
                    <a:pt x="319" y="1395"/>
                  </a:cubicBezTo>
                  <a:cubicBezTo>
                    <a:pt x="1069" y="1395"/>
                    <a:pt x="1931" y="533"/>
                    <a:pt x="1779" y="137"/>
                  </a:cubicBezTo>
                  <a:cubicBezTo>
                    <a:pt x="1743" y="40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8"/>
            <p:cNvSpPr/>
            <p:nvPr/>
          </p:nvSpPr>
          <p:spPr>
            <a:xfrm>
              <a:off x="6553596" y="2440613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7"/>
                  </a:moveTo>
                  <a:cubicBezTo>
                    <a:pt x="1582" y="107"/>
                    <a:pt x="1626" y="116"/>
                    <a:pt x="1657" y="135"/>
                  </a:cubicBezTo>
                  <a:cubicBezTo>
                    <a:pt x="1688" y="151"/>
                    <a:pt x="1707" y="172"/>
                    <a:pt x="1722" y="210"/>
                  </a:cubicBezTo>
                  <a:cubicBezTo>
                    <a:pt x="1732" y="232"/>
                    <a:pt x="1735" y="260"/>
                    <a:pt x="1735" y="288"/>
                  </a:cubicBezTo>
                  <a:cubicBezTo>
                    <a:pt x="1735" y="379"/>
                    <a:pt x="1691" y="494"/>
                    <a:pt x="1610" y="619"/>
                  </a:cubicBezTo>
                  <a:cubicBezTo>
                    <a:pt x="1488" y="804"/>
                    <a:pt x="1285" y="1004"/>
                    <a:pt x="1050" y="1151"/>
                  </a:cubicBezTo>
                  <a:cubicBezTo>
                    <a:pt x="816" y="1298"/>
                    <a:pt x="550" y="1398"/>
                    <a:pt x="306" y="1398"/>
                  </a:cubicBezTo>
                  <a:cubicBezTo>
                    <a:pt x="235" y="1398"/>
                    <a:pt x="167" y="1389"/>
                    <a:pt x="104" y="1371"/>
                  </a:cubicBezTo>
                  <a:lnTo>
                    <a:pt x="104" y="1371"/>
                  </a:lnTo>
                  <a:cubicBezTo>
                    <a:pt x="104" y="1358"/>
                    <a:pt x="103" y="1341"/>
                    <a:pt x="103" y="1323"/>
                  </a:cubicBezTo>
                  <a:cubicBezTo>
                    <a:pt x="103" y="1188"/>
                    <a:pt x="135" y="919"/>
                    <a:pt x="357" y="666"/>
                  </a:cubicBezTo>
                  <a:cubicBezTo>
                    <a:pt x="388" y="632"/>
                    <a:pt x="457" y="573"/>
                    <a:pt x="547" y="513"/>
                  </a:cubicBezTo>
                  <a:cubicBezTo>
                    <a:pt x="682" y="426"/>
                    <a:pt x="860" y="319"/>
                    <a:pt x="1041" y="241"/>
                  </a:cubicBezTo>
                  <a:cubicBezTo>
                    <a:pt x="1219" y="163"/>
                    <a:pt x="1401" y="107"/>
                    <a:pt x="1529" y="107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7"/>
                    <a:pt x="813" y="232"/>
                  </a:cubicBezTo>
                  <a:cubicBezTo>
                    <a:pt x="691" y="294"/>
                    <a:pt x="582" y="360"/>
                    <a:pt x="488" y="426"/>
                  </a:cubicBezTo>
                  <a:cubicBezTo>
                    <a:pt x="394" y="485"/>
                    <a:pt x="325" y="544"/>
                    <a:pt x="281" y="598"/>
                  </a:cubicBezTo>
                  <a:cubicBezTo>
                    <a:pt x="35" y="879"/>
                    <a:pt x="0" y="1176"/>
                    <a:pt x="0" y="1323"/>
                  </a:cubicBezTo>
                  <a:cubicBezTo>
                    <a:pt x="0" y="1382"/>
                    <a:pt x="3" y="1420"/>
                    <a:pt x="6" y="1420"/>
                  </a:cubicBezTo>
                  <a:lnTo>
                    <a:pt x="13" y="1451"/>
                  </a:lnTo>
                  <a:lnTo>
                    <a:pt x="42" y="1460"/>
                  </a:lnTo>
                  <a:lnTo>
                    <a:pt x="41" y="1463"/>
                  </a:lnTo>
                  <a:cubicBezTo>
                    <a:pt x="125" y="1492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70"/>
                  </a:cubicBezTo>
                  <a:cubicBezTo>
                    <a:pt x="1482" y="948"/>
                    <a:pt x="1607" y="810"/>
                    <a:pt x="1691" y="679"/>
                  </a:cubicBezTo>
                  <a:cubicBezTo>
                    <a:pt x="1779" y="544"/>
                    <a:pt x="1832" y="413"/>
                    <a:pt x="1832" y="288"/>
                  </a:cubicBezTo>
                  <a:cubicBezTo>
                    <a:pt x="1832" y="247"/>
                    <a:pt x="1826" y="207"/>
                    <a:pt x="1813" y="169"/>
                  </a:cubicBezTo>
                  <a:cubicBezTo>
                    <a:pt x="1791" y="113"/>
                    <a:pt x="1751" y="66"/>
                    <a:pt x="1701" y="38"/>
                  </a:cubicBezTo>
                  <a:cubicBezTo>
                    <a:pt x="1647" y="10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8"/>
            <p:cNvSpPr/>
            <p:nvPr/>
          </p:nvSpPr>
          <p:spPr>
            <a:xfrm>
              <a:off x="6556264" y="2475632"/>
              <a:ext cx="74509" cy="60568"/>
            </a:xfrm>
            <a:custGeom>
              <a:avLst/>
              <a:gdLst/>
              <a:ahLst/>
              <a:cxnLst/>
              <a:rect l="l" t="t" r="r" b="b"/>
              <a:pathLst>
                <a:path w="1117" h="908" extrusionOk="0">
                  <a:moveTo>
                    <a:pt x="1085" y="1"/>
                  </a:moveTo>
                  <a:lnTo>
                    <a:pt x="1" y="863"/>
                  </a:lnTo>
                  <a:lnTo>
                    <a:pt x="32" y="907"/>
                  </a:lnTo>
                  <a:lnTo>
                    <a:pt x="1117" y="38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8"/>
            <p:cNvSpPr/>
            <p:nvPr/>
          </p:nvSpPr>
          <p:spPr>
            <a:xfrm>
              <a:off x="6552729" y="2676811"/>
              <a:ext cx="128807" cy="92987"/>
            </a:xfrm>
            <a:custGeom>
              <a:avLst/>
              <a:gdLst/>
              <a:ahLst/>
              <a:cxnLst/>
              <a:rect l="l" t="t" r="r" b="b"/>
              <a:pathLst>
                <a:path w="1931" h="1394" extrusionOk="0">
                  <a:moveTo>
                    <a:pt x="1536" y="0"/>
                  </a:moveTo>
                  <a:cubicBezTo>
                    <a:pt x="1157" y="0"/>
                    <a:pt x="482" y="402"/>
                    <a:pt x="329" y="576"/>
                  </a:cubicBezTo>
                  <a:cubicBezTo>
                    <a:pt x="1" y="951"/>
                    <a:pt x="69" y="1358"/>
                    <a:pt x="69" y="1358"/>
                  </a:cubicBezTo>
                  <a:cubicBezTo>
                    <a:pt x="150" y="1382"/>
                    <a:pt x="234" y="1393"/>
                    <a:pt x="319" y="1393"/>
                  </a:cubicBezTo>
                  <a:cubicBezTo>
                    <a:pt x="1069" y="1393"/>
                    <a:pt x="1931" y="531"/>
                    <a:pt x="1779" y="135"/>
                  </a:cubicBezTo>
                  <a:cubicBezTo>
                    <a:pt x="1743" y="39"/>
                    <a:pt x="1654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8"/>
            <p:cNvSpPr/>
            <p:nvPr/>
          </p:nvSpPr>
          <p:spPr>
            <a:xfrm>
              <a:off x="6553596" y="2673076"/>
              <a:ext cx="122204" cy="100391"/>
            </a:xfrm>
            <a:custGeom>
              <a:avLst/>
              <a:gdLst/>
              <a:ahLst/>
              <a:cxnLst/>
              <a:rect l="l" t="t" r="r" b="b"/>
              <a:pathLst>
                <a:path w="1832" h="1505" extrusionOk="0">
                  <a:moveTo>
                    <a:pt x="1529" y="107"/>
                  </a:moveTo>
                  <a:cubicBezTo>
                    <a:pt x="1582" y="107"/>
                    <a:pt x="1626" y="116"/>
                    <a:pt x="1657" y="135"/>
                  </a:cubicBezTo>
                  <a:cubicBezTo>
                    <a:pt x="1688" y="151"/>
                    <a:pt x="1707" y="176"/>
                    <a:pt x="1722" y="210"/>
                  </a:cubicBezTo>
                  <a:cubicBezTo>
                    <a:pt x="1732" y="232"/>
                    <a:pt x="1735" y="260"/>
                    <a:pt x="1735" y="288"/>
                  </a:cubicBezTo>
                  <a:cubicBezTo>
                    <a:pt x="1735" y="379"/>
                    <a:pt x="1691" y="495"/>
                    <a:pt x="1610" y="620"/>
                  </a:cubicBezTo>
                  <a:cubicBezTo>
                    <a:pt x="1488" y="804"/>
                    <a:pt x="1285" y="1004"/>
                    <a:pt x="1050" y="1151"/>
                  </a:cubicBezTo>
                  <a:cubicBezTo>
                    <a:pt x="816" y="1298"/>
                    <a:pt x="550" y="1398"/>
                    <a:pt x="306" y="1398"/>
                  </a:cubicBezTo>
                  <a:cubicBezTo>
                    <a:pt x="235" y="1398"/>
                    <a:pt x="167" y="1389"/>
                    <a:pt x="104" y="1371"/>
                  </a:cubicBezTo>
                  <a:lnTo>
                    <a:pt x="104" y="1371"/>
                  </a:lnTo>
                  <a:cubicBezTo>
                    <a:pt x="104" y="1358"/>
                    <a:pt x="103" y="1342"/>
                    <a:pt x="103" y="1323"/>
                  </a:cubicBezTo>
                  <a:cubicBezTo>
                    <a:pt x="103" y="1192"/>
                    <a:pt x="135" y="920"/>
                    <a:pt x="357" y="667"/>
                  </a:cubicBezTo>
                  <a:cubicBezTo>
                    <a:pt x="388" y="632"/>
                    <a:pt x="457" y="573"/>
                    <a:pt x="547" y="513"/>
                  </a:cubicBezTo>
                  <a:cubicBezTo>
                    <a:pt x="682" y="426"/>
                    <a:pt x="860" y="320"/>
                    <a:pt x="1041" y="241"/>
                  </a:cubicBezTo>
                  <a:cubicBezTo>
                    <a:pt x="1219" y="163"/>
                    <a:pt x="1401" y="107"/>
                    <a:pt x="1529" y="107"/>
                  </a:cubicBezTo>
                  <a:close/>
                  <a:moveTo>
                    <a:pt x="1522" y="1"/>
                  </a:moveTo>
                  <a:cubicBezTo>
                    <a:pt x="1316" y="1"/>
                    <a:pt x="1050" y="107"/>
                    <a:pt x="813" y="232"/>
                  </a:cubicBezTo>
                  <a:cubicBezTo>
                    <a:pt x="691" y="295"/>
                    <a:pt x="582" y="360"/>
                    <a:pt x="488" y="426"/>
                  </a:cubicBezTo>
                  <a:cubicBezTo>
                    <a:pt x="394" y="488"/>
                    <a:pt x="325" y="545"/>
                    <a:pt x="281" y="598"/>
                  </a:cubicBezTo>
                  <a:cubicBezTo>
                    <a:pt x="35" y="879"/>
                    <a:pt x="0" y="1176"/>
                    <a:pt x="0" y="1323"/>
                  </a:cubicBezTo>
                  <a:cubicBezTo>
                    <a:pt x="0" y="1382"/>
                    <a:pt x="3" y="1420"/>
                    <a:pt x="6" y="1420"/>
                  </a:cubicBezTo>
                  <a:lnTo>
                    <a:pt x="13" y="1451"/>
                  </a:lnTo>
                  <a:lnTo>
                    <a:pt x="42" y="1460"/>
                  </a:lnTo>
                  <a:lnTo>
                    <a:pt x="41" y="1464"/>
                  </a:lnTo>
                  <a:cubicBezTo>
                    <a:pt x="125" y="1492"/>
                    <a:pt x="216" y="1504"/>
                    <a:pt x="306" y="1504"/>
                  </a:cubicBezTo>
                  <a:cubicBezTo>
                    <a:pt x="669" y="1504"/>
                    <a:pt x="1047" y="1311"/>
                    <a:pt x="1338" y="1070"/>
                  </a:cubicBezTo>
                  <a:cubicBezTo>
                    <a:pt x="1482" y="948"/>
                    <a:pt x="1607" y="810"/>
                    <a:pt x="1691" y="679"/>
                  </a:cubicBezTo>
                  <a:cubicBezTo>
                    <a:pt x="1779" y="545"/>
                    <a:pt x="1832" y="413"/>
                    <a:pt x="1832" y="288"/>
                  </a:cubicBezTo>
                  <a:cubicBezTo>
                    <a:pt x="1832" y="248"/>
                    <a:pt x="1826" y="207"/>
                    <a:pt x="1813" y="170"/>
                  </a:cubicBezTo>
                  <a:cubicBezTo>
                    <a:pt x="1791" y="113"/>
                    <a:pt x="1751" y="66"/>
                    <a:pt x="1701" y="38"/>
                  </a:cubicBezTo>
                  <a:cubicBezTo>
                    <a:pt x="1647" y="10"/>
                    <a:pt x="1591" y="1"/>
                    <a:pt x="1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8"/>
            <p:cNvSpPr/>
            <p:nvPr/>
          </p:nvSpPr>
          <p:spPr>
            <a:xfrm>
              <a:off x="6556264" y="2708096"/>
              <a:ext cx="74509" cy="60568"/>
            </a:xfrm>
            <a:custGeom>
              <a:avLst/>
              <a:gdLst/>
              <a:ahLst/>
              <a:cxnLst/>
              <a:rect l="l" t="t" r="r" b="b"/>
              <a:pathLst>
                <a:path w="1117" h="908" extrusionOk="0">
                  <a:moveTo>
                    <a:pt x="1085" y="1"/>
                  </a:moveTo>
                  <a:lnTo>
                    <a:pt x="1" y="864"/>
                  </a:lnTo>
                  <a:lnTo>
                    <a:pt x="32" y="907"/>
                  </a:lnTo>
                  <a:lnTo>
                    <a:pt x="1117" y="4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8"/>
            <p:cNvSpPr/>
            <p:nvPr/>
          </p:nvSpPr>
          <p:spPr>
            <a:xfrm>
              <a:off x="6374029" y="2187338"/>
              <a:ext cx="125606" cy="101592"/>
            </a:xfrm>
            <a:custGeom>
              <a:avLst/>
              <a:gdLst/>
              <a:ahLst/>
              <a:cxnLst/>
              <a:rect l="l" t="t" r="r" b="b"/>
              <a:pathLst>
                <a:path w="1883" h="1523" extrusionOk="0">
                  <a:moveTo>
                    <a:pt x="1483" y="0"/>
                  </a:moveTo>
                  <a:cubicBezTo>
                    <a:pt x="1115" y="0"/>
                    <a:pt x="430" y="509"/>
                    <a:pt x="288" y="706"/>
                  </a:cubicBezTo>
                  <a:cubicBezTo>
                    <a:pt x="1" y="1109"/>
                    <a:pt x="107" y="1509"/>
                    <a:pt x="107" y="1509"/>
                  </a:cubicBezTo>
                  <a:cubicBezTo>
                    <a:pt x="157" y="1519"/>
                    <a:pt x="207" y="1523"/>
                    <a:pt x="258" y="1523"/>
                  </a:cubicBezTo>
                  <a:cubicBezTo>
                    <a:pt x="1030" y="1523"/>
                    <a:pt x="1882" y="502"/>
                    <a:pt x="1689" y="112"/>
                  </a:cubicBezTo>
                  <a:cubicBezTo>
                    <a:pt x="1650" y="33"/>
                    <a:pt x="1577" y="0"/>
                    <a:pt x="1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8"/>
            <p:cNvSpPr/>
            <p:nvPr/>
          </p:nvSpPr>
          <p:spPr>
            <a:xfrm>
              <a:off x="6376564" y="2183736"/>
              <a:ext cx="115333" cy="108729"/>
            </a:xfrm>
            <a:custGeom>
              <a:avLst/>
              <a:gdLst/>
              <a:ahLst/>
              <a:cxnLst/>
              <a:rect l="l" t="t" r="r" b="b"/>
              <a:pathLst>
                <a:path w="1729" h="1630" extrusionOk="0">
                  <a:moveTo>
                    <a:pt x="1436" y="107"/>
                  </a:moveTo>
                  <a:cubicBezTo>
                    <a:pt x="1439" y="107"/>
                    <a:pt x="1442" y="107"/>
                    <a:pt x="1444" y="107"/>
                  </a:cubicBezTo>
                  <a:cubicBezTo>
                    <a:pt x="1482" y="107"/>
                    <a:pt x="1516" y="113"/>
                    <a:pt x="1544" y="125"/>
                  </a:cubicBezTo>
                  <a:cubicBezTo>
                    <a:pt x="1573" y="138"/>
                    <a:pt x="1588" y="157"/>
                    <a:pt x="1604" y="188"/>
                  </a:cubicBezTo>
                  <a:cubicBezTo>
                    <a:pt x="1620" y="219"/>
                    <a:pt x="1626" y="254"/>
                    <a:pt x="1626" y="297"/>
                  </a:cubicBezTo>
                  <a:cubicBezTo>
                    <a:pt x="1626" y="394"/>
                    <a:pt x="1585" y="522"/>
                    <a:pt x="1507" y="660"/>
                  </a:cubicBezTo>
                  <a:cubicBezTo>
                    <a:pt x="1388" y="863"/>
                    <a:pt x="1188" y="1082"/>
                    <a:pt x="963" y="1248"/>
                  </a:cubicBezTo>
                  <a:cubicBezTo>
                    <a:pt x="732" y="1410"/>
                    <a:pt x="469" y="1523"/>
                    <a:pt x="222" y="1523"/>
                  </a:cubicBezTo>
                  <a:cubicBezTo>
                    <a:pt x="185" y="1523"/>
                    <a:pt x="147" y="1521"/>
                    <a:pt x="109" y="1517"/>
                  </a:cubicBezTo>
                  <a:lnTo>
                    <a:pt x="109" y="1517"/>
                  </a:lnTo>
                  <a:cubicBezTo>
                    <a:pt x="104" y="1488"/>
                    <a:pt x="100" y="1440"/>
                    <a:pt x="100" y="1379"/>
                  </a:cubicBezTo>
                  <a:cubicBezTo>
                    <a:pt x="100" y="1235"/>
                    <a:pt x="132" y="1013"/>
                    <a:pt x="291" y="791"/>
                  </a:cubicBezTo>
                  <a:cubicBezTo>
                    <a:pt x="322" y="748"/>
                    <a:pt x="388" y="682"/>
                    <a:pt x="475" y="607"/>
                  </a:cubicBezTo>
                  <a:cubicBezTo>
                    <a:pt x="607" y="497"/>
                    <a:pt x="788" y="369"/>
                    <a:pt x="963" y="269"/>
                  </a:cubicBezTo>
                  <a:cubicBezTo>
                    <a:pt x="1137" y="174"/>
                    <a:pt x="1312" y="107"/>
                    <a:pt x="1436" y="107"/>
                  </a:cubicBezTo>
                  <a:close/>
                  <a:moveTo>
                    <a:pt x="1441" y="0"/>
                  </a:moveTo>
                  <a:cubicBezTo>
                    <a:pt x="1341" y="0"/>
                    <a:pt x="1226" y="35"/>
                    <a:pt x="1104" y="88"/>
                  </a:cubicBezTo>
                  <a:cubicBezTo>
                    <a:pt x="919" y="166"/>
                    <a:pt x="729" y="285"/>
                    <a:pt x="563" y="407"/>
                  </a:cubicBezTo>
                  <a:cubicBezTo>
                    <a:pt x="482" y="466"/>
                    <a:pt x="407" y="529"/>
                    <a:pt x="347" y="582"/>
                  </a:cubicBezTo>
                  <a:cubicBezTo>
                    <a:pt x="291" y="638"/>
                    <a:pt x="238" y="688"/>
                    <a:pt x="213" y="729"/>
                  </a:cubicBezTo>
                  <a:cubicBezTo>
                    <a:pt x="35" y="973"/>
                    <a:pt x="0" y="1216"/>
                    <a:pt x="0" y="1379"/>
                  </a:cubicBezTo>
                  <a:cubicBezTo>
                    <a:pt x="0" y="1501"/>
                    <a:pt x="19" y="1576"/>
                    <a:pt x="19" y="1579"/>
                  </a:cubicBezTo>
                  <a:lnTo>
                    <a:pt x="28" y="1610"/>
                  </a:lnTo>
                  <a:lnTo>
                    <a:pt x="60" y="1613"/>
                  </a:lnTo>
                  <a:cubicBezTo>
                    <a:pt x="116" y="1626"/>
                    <a:pt x="169" y="1629"/>
                    <a:pt x="219" y="1629"/>
                  </a:cubicBezTo>
                  <a:cubicBezTo>
                    <a:pt x="588" y="1629"/>
                    <a:pt x="963" y="1416"/>
                    <a:pt x="1244" y="1145"/>
                  </a:cubicBezTo>
                  <a:cubicBezTo>
                    <a:pt x="1385" y="1007"/>
                    <a:pt x="1507" y="860"/>
                    <a:pt x="1591" y="716"/>
                  </a:cubicBezTo>
                  <a:cubicBezTo>
                    <a:pt x="1679" y="566"/>
                    <a:pt x="1729" y="426"/>
                    <a:pt x="1729" y="297"/>
                  </a:cubicBezTo>
                  <a:cubicBezTo>
                    <a:pt x="1729" y="241"/>
                    <a:pt x="1716" y="188"/>
                    <a:pt x="1695" y="141"/>
                  </a:cubicBezTo>
                  <a:cubicBezTo>
                    <a:pt x="1670" y="94"/>
                    <a:pt x="1635" y="54"/>
                    <a:pt x="1588" y="32"/>
                  </a:cubicBezTo>
                  <a:cubicBezTo>
                    <a:pt x="1544" y="10"/>
                    <a:pt x="1494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8"/>
            <p:cNvSpPr/>
            <p:nvPr/>
          </p:nvSpPr>
          <p:spPr>
            <a:xfrm>
              <a:off x="6379699" y="2221290"/>
              <a:ext cx="68639" cy="67772"/>
            </a:xfrm>
            <a:custGeom>
              <a:avLst/>
              <a:gdLst/>
              <a:ahLst/>
              <a:cxnLst/>
              <a:rect l="l" t="t" r="r" b="b"/>
              <a:pathLst>
                <a:path w="1029" h="1016" extrusionOk="0">
                  <a:moveTo>
                    <a:pt x="994" y="0"/>
                  </a:moveTo>
                  <a:lnTo>
                    <a:pt x="0" y="982"/>
                  </a:lnTo>
                  <a:lnTo>
                    <a:pt x="38" y="1016"/>
                  </a:lnTo>
                  <a:lnTo>
                    <a:pt x="1029" y="41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8"/>
            <p:cNvSpPr/>
            <p:nvPr/>
          </p:nvSpPr>
          <p:spPr>
            <a:xfrm>
              <a:off x="6587548" y="2241973"/>
              <a:ext cx="106928" cy="132676"/>
            </a:xfrm>
            <a:custGeom>
              <a:avLst/>
              <a:gdLst/>
              <a:ahLst/>
              <a:cxnLst/>
              <a:rect l="l" t="t" r="r" b="b"/>
              <a:pathLst>
                <a:path w="1603" h="1989" extrusionOk="0">
                  <a:moveTo>
                    <a:pt x="455" y="0"/>
                  </a:moveTo>
                  <a:cubicBezTo>
                    <a:pt x="442" y="0"/>
                    <a:pt x="429" y="1"/>
                    <a:pt x="416" y="3"/>
                  </a:cubicBezTo>
                  <a:cubicBezTo>
                    <a:pt x="1" y="72"/>
                    <a:pt x="363" y="1310"/>
                    <a:pt x="535" y="1557"/>
                  </a:cubicBezTo>
                  <a:cubicBezTo>
                    <a:pt x="823" y="1966"/>
                    <a:pt x="1223" y="1988"/>
                    <a:pt x="1223" y="1988"/>
                  </a:cubicBezTo>
                  <a:cubicBezTo>
                    <a:pt x="1603" y="1262"/>
                    <a:pt x="910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8"/>
            <p:cNvSpPr/>
            <p:nvPr/>
          </p:nvSpPr>
          <p:spPr>
            <a:xfrm>
              <a:off x="6598821" y="2238371"/>
              <a:ext cx="80780" cy="139147"/>
            </a:xfrm>
            <a:custGeom>
              <a:avLst/>
              <a:gdLst/>
              <a:ahLst/>
              <a:cxnLst/>
              <a:rect l="l" t="t" r="r" b="b"/>
              <a:pathLst>
                <a:path w="1211" h="2086" extrusionOk="0">
                  <a:moveTo>
                    <a:pt x="291" y="104"/>
                  </a:moveTo>
                  <a:cubicBezTo>
                    <a:pt x="366" y="104"/>
                    <a:pt x="457" y="145"/>
                    <a:pt x="551" y="229"/>
                  </a:cubicBezTo>
                  <a:cubicBezTo>
                    <a:pt x="688" y="348"/>
                    <a:pt x="835" y="557"/>
                    <a:pt x="941" y="792"/>
                  </a:cubicBezTo>
                  <a:cubicBezTo>
                    <a:pt x="1044" y="1029"/>
                    <a:pt x="1116" y="1295"/>
                    <a:pt x="1116" y="1548"/>
                  </a:cubicBezTo>
                  <a:cubicBezTo>
                    <a:pt x="1116" y="1706"/>
                    <a:pt x="1089" y="1856"/>
                    <a:pt x="1027" y="1987"/>
                  </a:cubicBezTo>
                  <a:lnTo>
                    <a:pt x="1027" y="1987"/>
                  </a:lnTo>
                  <a:cubicBezTo>
                    <a:pt x="985" y="1982"/>
                    <a:pt x="905" y="1966"/>
                    <a:pt x="810" y="1923"/>
                  </a:cubicBezTo>
                  <a:cubicBezTo>
                    <a:pt x="685" y="1870"/>
                    <a:pt x="535" y="1767"/>
                    <a:pt x="410" y="1583"/>
                  </a:cubicBezTo>
                  <a:cubicBezTo>
                    <a:pt x="385" y="1548"/>
                    <a:pt x="351" y="1483"/>
                    <a:pt x="319" y="1401"/>
                  </a:cubicBezTo>
                  <a:cubicBezTo>
                    <a:pt x="216" y="1148"/>
                    <a:pt x="107" y="739"/>
                    <a:pt x="107" y="445"/>
                  </a:cubicBezTo>
                  <a:cubicBezTo>
                    <a:pt x="107" y="348"/>
                    <a:pt x="119" y="264"/>
                    <a:pt x="147" y="204"/>
                  </a:cubicBezTo>
                  <a:cubicBezTo>
                    <a:pt x="160" y="176"/>
                    <a:pt x="176" y="154"/>
                    <a:pt x="194" y="139"/>
                  </a:cubicBezTo>
                  <a:cubicBezTo>
                    <a:pt x="213" y="123"/>
                    <a:pt x="232" y="114"/>
                    <a:pt x="260" y="107"/>
                  </a:cubicBezTo>
                  <a:cubicBezTo>
                    <a:pt x="272" y="107"/>
                    <a:pt x="279" y="104"/>
                    <a:pt x="291" y="104"/>
                  </a:cubicBezTo>
                  <a:close/>
                  <a:moveTo>
                    <a:pt x="285" y="1"/>
                  </a:moveTo>
                  <a:cubicBezTo>
                    <a:pt x="266" y="1"/>
                    <a:pt x="254" y="1"/>
                    <a:pt x="238" y="4"/>
                  </a:cubicBezTo>
                  <a:cubicBezTo>
                    <a:pt x="194" y="13"/>
                    <a:pt x="154" y="32"/>
                    <a:pt x="122" y="54"/>
                  </a:cubicBezTo>
                  <a:cubicBezTo>
                    <a:pt x="75" y="95"/>
                    <a:pt x="44" y="154"/>
                    <a:pt x="29" y="220"/>
                  </a:cubicBezTo>
                  <a:cubicBezTo>
                    <a:pt x="10" y="285"/>
                    <a:pt x="0" y="360"/>
                    <a:pt x="0" y="442"/>
                  </a:cubicBezTo>
                  <a:cubicBezTo>
                    <a:pt x="0" y="654"/>
                    <a:pt x="54" y="907"/>
                    <a:pt x="116" y="1129"/>
                  </a:cubicBezTo>
                  <a:cubicBezTo>
                    <a:pt x="147" y="1245"/>
                    <a:pt x="182" y="1345"/>
                    <a:pt x="219" y="1436"/>
                  </a:cubicBezTo>
                  <a:cubicBezTo>
                    <a:pt x="257" y="1520"/>
                    <a:pt x="291" y="1592"/>
                    <a:pt x="322" y="1639"/>
                  </a:cubicBezTo>
                  <a:cubicBezTo>
                    <a:pt x="469" y="1851"/>
                    <a:pt x="654" y="1967"/>
                    <a:pt x="794" y="2027"/>
                  </a:cubicBezTo>
                  <a:cubicBezTo>
                    <a:pt x="938" y="2083"/>
                    <a:pt x="1044" y="2086"/>
                    <a:pt x="1048" y="2086"/>
                  </a:cubicBezTo>
                  <a:lnTo>
                    <a:pt x="1079" y="2086"/>
                  </a:lnTo>
                  <a:lnTo>
                    <a:pt x="1094" y="2062"/>
                  </a:lnTo>
                  <a:lnTo>
                    <a:pt x="1094" y="2062"/>
                  </a:lnTo>
                  <a:lnTo>
                    <a:pt x="1098" y="2064"/>
                  </a:lnTo>
                  <a:cubicBezTo>
                    <a:pt x="1179" y="1908"/>
                    <a:pt x="1210" y="1733"/>
                    <a:pt x="1210" y="1548"/>
                  </a:cubicBezTo>
                  <a:cubicBezTo>
                    <a:pt x="1210" y="1189"/>
                    <a:pt x="1076" y="807"/>
                    <a:pt x="901" y="514"/>
                  </a:cubicBezTo>
                  <a:cubicBezTo>
                    <a:pt x="810" y="364"/>
                    <a:pt x="710" y="239"/>
                    <a:pt x="607" y="151"/>
                  </a:cubicBezTo>
                  <a:cubicBezTo>
                    <a:pt x="501" y="60"/>
                    <a:pt x="394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8"/>
            <p:cNvSpPr/>
            <p:nvPr/>
          </p:nvSpPr>
          <p:spPr>
            <a:xfrm>
              <a:off x="6627771" y="2288666"/>
              <a:ext cx="42825" cy="86583"/>
            </a:xfrm>
            <a:custGeom>
              <a:avLst/>
              <a:gdLst/>
              <a:ahLst/>
              <a:cxnLst/>
              <a:rect l="l" t="t" r="r" b="b"/>
              <a:pathLst>
                <a:path w="642" h="1298" extrusionOk="0">
                  <a:moveTo>
                    <a:pt x="45" y="0"/>
                  </a:moveTo>
                  <a:lnTo>
                    <a:pt x="1" y="25"/>
                  </a:lnTo>
                  <a:lnTo>
                    <a:pt x="595" y="1298"/>
                  </a:lnTo>
                  <a:lnTo>
                    <a:pt x="642" y="127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8"/>
            <p:cNvSpPr/>
            <p:nvPr/>
          </p:nvSpPr>
          <p:spPr>
            <a:xfrm>
              <a:off x="6414719" y="2591164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1483" y="1"/>
                  </a:moveTo>
                  <a:cubicBezTo>
                    <a:pt x="1115" y="1"/>
                    <a:pt x="430" y="510"/>
                    <a:pt x="288" y="707"/>
                  </a:cubicBezTo>
                  <a:cubicBezTo>
                    <a:pt x="0" y="1113"/>
                    <a:pt x="107" y="1510"/>
                    <a:pt x="107" y="1510"/>
                  </a:cubicBezTo>
                  <a:cubicBezTo>
                    <a:pt x="158" y="1520"/>
                    <a:pt x="209" y="1524"/>
                    <a:pt x="261" y="1524"/>
                  </a:cubicBezTo>
                  <a:cubicBezTo>
                    <a:pt x="1037" y="1524"/>
                    <a:pt x="1882" y="508"/>
                    <a:pt x="1688" y="113"/>
                  </a:cubicBezTo>
                  <a:cubicBezTo>
                    <a:pt x="1650" y="34"/>
                    <a:pt x="1577" y="1"/>
                    <a:pt x="1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8"/>
            <p:cNvSpPr/>
            <p:nvPr/>
          </p:nvSpPr>
          <p:spPr>
            <a:xfrm>
              <a:off x="6417187" y="2587628"/>
              <a:ext cx="115400" cy="108863"/>
            </a:xfrm>
            <a:custGeom>
              <a:avLst/>
              <a:gdLst/>
              <a:ahLst/>
              <a:cxnLst/>
              <a:rect l="l" t="t" r="r" b="b"/>
              <a:pathLst>
                <a:path w="1730" h="1632" extrusionOk="0">
                  <a:moveTo>
                    <a:pt x="1437" y="103"/>
                  </a:moveTo>
                  <a:cubicBezTo>
                    <a:pt x="1440" y="103"/>
                    <a:pt x="1442" y="103"/>
                    <a:pt x="1445" y="103"/>
                  </a:cubicBezTo>
                  <a:cubicBezTo>
                    <a:pt x="1483" y="103"/>
                    <a:pt x="1517" y="113"/>
                    <a:pt x="1545" y="122"/>
                  </a:cubicBezTo>
                  <a:cubicBezTo>
                    <a:pt x="1573" y="135"/>
                    <a:pt x="1589" y="153"/>
                    <a:pt x="1604" y="185"/>
                  </a:cubicBezTo>
                  <a:cubicBezTo>
                    <a:pt x="1620" y="216"/>
                    <a:pt x="1626" y="253"/>
                    <a:pt x="1626" y="294"/>
                  </a:cubicBezTo>
                  <a:cubicBezTo>
                    <a:pt x="1626" y="391"/>
                    <a:pt x="1586" y="522"/>
                    <a:pt x="1508" y="657"/>
                  </a:cubicBezTo>
                  <a:cubicBezTo>
                    <a:pt x="1389" y="860"/>
                    <a:pt x="1189" y="1079"/>
                    <a:pt x="964" y="1244"/>
                  </a:cubicBezTo>
                  <a:cubicBezTo>
                    <a:pt x="732" y="1407"/>
                    <a:pt x="470" y="1522"/>
                    <a:pt x="226" y="1522"/>
                  </a:cubicBezTo>
                  <a:cubicBezTo>
                    <a:pt x="186" y="1522"/>
                    <a:pt x="147" y="1519"/>
                    <a:pt x="109" y="1514"/>
                  </a:cubicBezTo>
                  <a:lnTo>
                    <a:pt x="109" y="1514"/>
                  </a:lnTo>
                  <a:cubicBezTo>
                    <a:pt x="105" y="1485"/>
                    <a:pt x="101" y="1437"/>
                    <a:pt x="101" y="1379"/>
                  </a:cubicBezTo>
                  <a:cubicBezTo>
                    <a:pt x="101" y="1232"/>
                    <a:pt x="135" y="1010"/>
                    <a:pt x="292" y="788"/>
                  </a:cubicBezTo>
                  <a:cubicBezTo>
                    <a:pt x="323" y="744"/>
                    <a:pt x="388" y="679"/>
                    <a:pt x="476" y="603"/>
                  </a:cubicBezTo>
                  <a:cubicBezTo>
                    <a:pt x="607" y="494"/>
                    <a:pt x="789" y="366"/>
                    <a:pt x="964" y="269"/>
                  </a:cubicBezTo>
                  <a:cubicBezTo>
                    <a:pt x="1138" y="171"/>
                    <a:pt x="1312" y="103"/>
                    <a:pt x="1437" y="103"/>
                  </a:cubicBezTo>
                  <a:close/>
                  <a:moveTo>
                    <a:pt x="1445" y="0"/>
                  </a:moveTo>
                  <a:cubicBezTo>
                    <a:pt x="1342" y="0"/>
                    <a:pt x="1226" y="38"/>
                    <a:pt x="1104" y="88"/>
                  </a:cubicBezTo>
                  <a:cubicBezTo>
                    <a:pt x="920" y="166"/>
                    <a:pt x="729" y="288"/>
                    <a:pt x="564" y="410"/>
                  </a:cubicBezTo>
                  <a:cubicBezTo>
                    <a:pt x="482" y="466"/>
                    <a:pt x="407" y="528"/>
                    <a:pt x="351" y="585"/>
                  </a:cubicBezTo>
                  <a:cubicBezTo>
                    <a:pt x="292" y="638"/>
                    <a:pt x="242" y="691"/>
                    <a:pt x="213" y="729"/>
                  </a:cubicBezTo>
                  <a:cubicBezTo>
                    <a:pt x="38" y="975"/>
                    <a:pt x="1" y="1216"/>
                    <a:pt x="1" y="1382"/>
                  </a:cubicBezTo>
                  <a:cubicBezTo>
                    <a:pt x="1" y="1504"/>
                    <a:pt x="20" y="1576"/>
                    <a:pt x="20" y="1582"/>
                  </a:cubicBezTo>
                  <a:lnTo>
                    <a:pt x="29" y="1613"/>
                  </a:lnTo>
                  <a:lnTo>
                    <a:pt x="60" y="1619"/>
                  </a:lnTo>
                  <a:lnTo>
                    <a:pt x="61" y="1616"/>
                  </a:lnTo>
                  <a:lnTo>
                    <a:pt x="61" y="1616"/>
                  </a:lnTo>
                  <a:cubicBezTo>
                    <a:pt x="117" y="1626"/>
                    <a:pt x="170" y="1632"/>
                    <a:pt x="220" y="1632"/>
                  </a:cubicBezTo>
                  <a:cubicBezTo>
                    <a:pt x="589" y="1632"/>
                    <a:pt x="964" y="1416"/>
                    <a:pt x="1245" y="1147"/>
                  </a:cubicBezTo>
                  <a:cubicBezTo>
                    <a:pt x="1386" y="1010"/>
                    <a:pt x="1508" y="860"/>
                    <a:pt x="1592" y="716"/>
                  </a:cubicBezTo>
                  <a:cubicBezTo>
                    <a:pt x="1679" y="569"/>
                    <a:pt x="1729" y="428"/>
                    <a:pt x="1729" y="297"/>
                  </a:cubicBezTo>
                  <a:cubicBezTo>
                    <a:pt x="1729" y="244"/>
                    <a:pt x="1717" y="188"/>
                    <a:pt x="1695" y="141"/>
                  </a:cubicBezTo>
                  <a:cubicBezTo>
                    <a:pt x="1670" y="94"/>
                    <a:pt x="1636" y="56"/>
                    <a:pt x="1589" y="31"/>
                  </a:cubicBezTo>
                  <a:cubicBezTo>
                    <a:pt x="1545" y="10"/>
                    <a:pt x="1495" y="0"/>
                    <a:pt x="1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8"/>
            <p:cNvSpPr/>
            <p:nvPr/>
          </p:nvSpPr>
          <p:spPr>
            <a:xfrm>
              <a:off x="6420789" y="2625583"/>
              <a:ext cx="68439" cy="67772"/>
            </a:xfrm>
            <a:custGeom>
              <a:avLst/>
              <a:gdLst/>
              <a:ahLst/>
              <a:cxnLst/>
              <a:rect l="l" t="t" r="r" b="b"/>
              <a:pathLst>
                <a:path w="1026" h="1016" extrusionOk="0">
                  <a:moveTo>
                    <a:pt x="991" y="0"/>
                  </a:moveTo>
                  <a:lnTo>
                    <a:pt x="0" y="975"/>
                  </a:lnTo>
                  <a:lnTo>
                    <a:pt x="34" y="1016"/>
                  </a:lnTo>
                  <a:lnTo>
                    <a:pt x="1025" y="38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8"/>
            <p:cNvSpPr/>
            <p:nvPr/>
          </p:nvSpPr>
          <p:spPr>
            <a:xfrm>
              <a:off x="6439733" y="3016601"/>
              <a:ext cx="125606" cy="101792"/>
            </a:xfrm>
            <a:custGeom>
              <a:avLst/>
              <a:gdLst/>
              <a:ahLst/>
              <a:cxnLst/>
              <a:rect l="l" t="t" r="r" b="b"/>
              <a:pathLst>
                <a:path w="1883" h="1526" extrusionOk="0">
                  <a:moveTo>
                    <a:pt x="399" y="1"/>
                  </a:moveTo>
                  <a:cubicBezTo>
                    <a:pt x="306" y="1"/>
                    <a:pt x="233" y="33"/>
                    <a:pt x="194" y="112"/>
                  </a:cubicBezTo>
                  <a:cubicBezTo>
                    <a:pt x="1" y="505"/>
                    <a:pt x="853" y="1526"/>
                    <a:pt x="1628" y="1526"/>
                  </a:cubicBezTo>
                  <a:cubicBezTo>
                    <a:pt x="1679" y="1526"/>
                    <a:pt x="1729" y="1521"/>
                    <a:pt x="1779" y="1512"/>
                  </a:cubicBezTo>
                  <a:cubicBezTo>
                    <a:pt x="1779" y="1512"/>
                    <a:pt x="1882" y="1112"/>
                    <a:pt x="1595" y="705"/>
                  </a:cubicBezTo>
                  <a:cubicBezTo>
                    <a:pt x="1455" y="508"/>
                    <a:pt x="76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8"/>
            <p:cNvSpPr/>
            <p:nvPr/>
          </p:nvSpPr>
          <p:spPr>
            <a:xfrm>
              <a:off x="6447204" y="3013200"/>
              <a:ext cx="115600" cy="108662"/>
            </a:xfrm>
            <a:custGeom>
              <a:avLst/>
              <a:gdLst/>
              <a:ahLst/>
              <a:cxnLst/>
              <a:rect l="l" t="t" r="r" b="b"/>
              <a:pathLst>
                <a:path w="1733" h="1629" extrusionOk="0">
                  <a:moveTo>
                    <a:pt x="289" y="103"/>
                  </a:moveTo>
                  <a:cubicBezTo>
                    <a:pt x="373" y="103"/>
                    <a:pt x="476" y="131"/>
                    <a:pt x="592" y="181"/>
                  </a:cubicBezTo>
                  <a:cubicBezTo>
                    <a:pt x="764" y="256"/>
                    <a:pt x="954" y="375"/>
                    <a:pt x="1111" y="491"/>
                  </a:cubicBezTo>
                  <a:cubicBezTo>
                    <a:pt x="1189" y="550"/>
                    <a:pt x="1258" y="610"/>
                    <a:pt x="1317" y="660"/>
                  </a:cubicBezTo>
                  <a:cubicBezTo>
                    <a:pt x="1376" y="710"/>
                    <a:pt x="1420" y="756"/>
                    <a:pt x="1439" y="788"/>
                  </a:cubicBezTo>
                  <a:cubicBezTo>
                    <a:pt x="1598" y="1010"/>
                    <a:pt x="1630" y="1235"/>
                    <a:pt x="1630" y="1379"/>
                  </a:cubicBezTo>
                  <a:cubicBezTo>
                    <a:pt x="1630" y="1432"/>
                    <a:pt x="1626" y="1475"/>
                    <a:pt x="1623" y="1504"/>
                  </a:cubicBezTo>
                  <a:cubicBezTo>
                    <a:pt x="1622" y="1508"/>
                    <a:pt x="1620" y="1512"/>
                    <a:pt x="1619" y="1516"/>
                  </a:cubicBezTo>
                  <a:lnTo>
                    <a:pt x="1619" y="1516"/>
                  </a:lnTo>
                  <a:cubicBezTo>
                    <a:pt x="1584" y="1521"/>
                    <a:pt x="1548" y="1522"/>
                    <a:pt x="1514" y="1522"/>
                  </a:cubicBezTo>
                  <a:cubicBezTo>
                    <a:pt x="1186" y="1522"/>
                    <a:pt x="829" y="1322"/>
                    <a:pt x="557" y="1066"/>
                  </a:cubicBezTo>
                  <a:cubicBezTo>
                    <a:pt x="420" y="938"/>
                    <a:pt x="304" y="794"/>
                    <a:pt x="226" y="660"/>
                  </a:cubicBezTo>
                  <a:cubicBezTo>
                    <a:pt x="148" y="522"/>
                    <a:pt x="107" y="394"/>
                    <a:pt x="107" y="297"/>
                  </a:cubicBezTo>
                  <a:cubicBezTo>
                    <a:pt x="107" y="253"/>
                    <a:pt x="114" y="219"/>
                    <a:pt x="129" y="188"/>
                  </a:cubicBezTo>
                  <a:cubicBezTo>
                    <a:pt x="145" y="156"/>
                    <a:pt x="167" y="141"/>
                    <a:pt x="189" y="125"/>
                  </a:cubicBezTo>
                  <a:cubicBezTo>
                    <a:pt x="217" y="113"/>
                    <a:pt x="248" y="103"/>
                    <a:pt x="289" y="103"/>
                  </a:cubicBezTo>
                  <a:close/>
                  <a:moveTo>
                    <a:pt x="285" y="0"/>
                  </a:moveTo>
                  <a:cubicBezTo>
                    <a:pt x="235" y="0"/>
                    <a:pt x="185" y="6"/>
                    <a:pt x="142" y="31"/>
                  </a:cubicBezTo>
                  <a:cubicBezTo>
                    <a:pt x="98" y="53"/>
                    <a:pt x="60" y="88"/>
                    <a:pt x="35" y="141"/>
                  </a:cubicBezTo>
                  <a:cubicBezTo>
                    <a:pt x="13" y="188"/>
                    <a:pt x="1" y="241"/>
                    <a:pt x="1" y="297"/>
                  </a:cubicBezTo>
                  <a:cubicBezTo>
                    <a:pt x="1" y="425"/>
                    <a:pt x="51" y="566"/>
                    <a:pt x="139" y="713"/>
                  </a:cubicBezTo>
                  <a:cubicBezTo>
                    <a:pt x="267" y="932"/>
                    <a:pt x="470" y="1160"/>
                    <a:pt x="711" y="1335"/>
                  </a:cubicBezTo>
                  <a:cubicBezTo>
                    <a:pt x="954" y="1507"/>
                    <a:pt x="1233" y="1629"/>
                    <a:pt x="1508" y="1629"/>
                  </a:cubicBezTo>
                  <a:cubicBezTo>
                    <a:pt x="1564" y="1629"/>
                    <a:pt x="1617" y="1625"/>
                    <a:pt x="1673" y="1613"/>
                  </a:cubicBezTo>
                  <a:lnTo>
                    <a:pt x="1705" y="1604"/>
                  </a:lnTo>
                  <a:lnTo>
                    <a:pt x="1710" y="1577"/>
                  </a:lnTo>
                  <a:lnTo>
                    <a:pt x="1710" y="1577"/>
                  </a:lnTo>
                  <a:lnTo>
                    <a:pt x="1714" y="1579"/>
                  </a:lnTo>
                  <a:cubicBezTo>
                    <a:pt x="1714" y="1572"/>
                    <a:pt x="1733" y="1500"/>
                    <a:pt x="1733" y="1379"/>
                  </a:cubicBezTo>
                  <a:cubicBezTo>
                    <a:pt x="1733" y="1213"/>
                    <a:pt x="1692" y="972"/>
                    <a:pt x="1520" y="725"/>
                  </a:cubicBezTo>
                  <a:cubicBezTo>
                    <a:pt x="1483" y="672"/>
                    <a:pt x="1411" y="600"/>
                    <a:pt x="1317" y="522"/>
                  </a:cubicBezTo>
                  <a:cubicBezTo>
                    <a:pt x="1183" y="410"/>
                    <a:pt x="998" y="275"/>
                    <a:pt x="814" y="175"/>
                  </a:cubicBezTo>
                  <a:cubicBezTo>
                    <a:pt x="626" y="72"/>
                    <a:pt x="442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8"/>
            <p:cNvSpPr/>
            <p:nvPr/>
          </p:nvSpPr>
          <p:spPr>
            <a:xfrm>
              <a:off x="6494763" y="3054022"/>
              <a:ext cx="64904" cy="64504"/>
            </a:xfrm>
            <a:custGeom>
              <a:avLst/>
              <a:gdLst/>
              <a:ahLst/>
              <a:cxnLst/>
              <a:rect l="l" t="t" r="r" b="b"/>
              <a:pathLst>
                <a:path w="973" h="967" extrusionOk="0">
                  <a:moveTo>
                    <a:pt x="35" y="1"/>
                  </a:moveTo>
                  <a:lnTo>
                    <a:pt x="1" y="38"/>
                  </a:lnTo>
                  <a:lnTo>
                    <a:pt x="938" y="967"/>
                  </a:lnTo>
                  <a:lnTo>
                    <a:pt x="973" y="92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8"/>
            <p:cNvSpPr/>
            <p:nvPr/>
          </p:nvSpPr>
          <p:spPr>
            <a:xfrm>
              <a:off x="6552729" y="3147675"/>
              <a:ext cx="128807" cy="93120"/>
            </a:xfrm>
            <a:custGeom>
              <a:avLst/>
              <a:gdLst/>
              <a:ahLst/>
              <a:cxnLst/>
              <a:rect l="l" t="t" r="r" b="b"/>
              <a:pathLst>
                <a:path w="1931" h="1396" extrusionOk="0">
                  <a:moveTo>
                    <a:pt x="1537" y="0"/>
                  </a:moveTo>
                  <a:cubicBezTo>
                    <a:pt x="1158" y="0"/>
                    <a:pt x="482" y="404"/>
                    <a:pt x="329" y="578"/>
                  </a:cubicBezTo>
                  <a:cubicBezTo>
                    <a:pt x="1" y="954"/>
                    <a:pt x="69" y="1360"/>
                    <a:pt x="69" y="1360"/>
                  </a:cubicBezTo>
                  <a:cubicBezTo>
                    <a:pt x="150" y="1384"/>
                    <a:pt x="234" y="1395"/>
                    <a:pt x="319" y="1395"/>
                  </a:cubicBezTo>
                  <a:cubicBezTo>
                    <a:pt x="1069" y="1395"/>
                    <a:pt x="1931" y="533"/>
                    <a:pt x="1779" y="135"/>
                  </a:cubicBezTo>
                  <a:cubicBezTo>
                    <a:pt x="1743" y="39"/>
                    <a:pt x="1654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8"/>
            <p:cNvSpPr/>
            <p:nvPr/>
          </p:nvSpPr>
          <p:spPr>
            <a:xfrm>
              <a:off x="6553596" y="3144139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6"/>
                  </a:moveTo>
                  <a:cubicBezTo>
                    <a:pt x="1582" y="106"/>
                    <a:pt x="1626" y="116"/>
                    <a:pt x="1657" y="134"/>
                  </a:cubicBezTo>
                  <a:cubicBezTo>
                    <a:pt x="1688" y="150"/>
                    <a:pt x="1707" y="172"/>
                    <a:pt x="1722" y="209"/>
                  </a:cubicBezTo>
                  <a:cubicBezTo>
                    <a:pt x="1732" y="231"/>
                    <a:pt x="1735" y="260"/>
                    <a:pt x="1735" y="288"/>
                  </a:cubicBezTo>
                  <a:cubicBezTo>
                    <a:pt x="1735" y="375"/>
                    <a:pt x="1691" y="494"/>
                    <a:pt x="1610" y="619"/>
                  </a:cubicBezTo>
                  <a:cubicBezTo>
                    <a:pt x="1488" y="803"/>
                    <a:pt x="1285" y="1000"/>
                    <a:pt x="1050" y="1150"/>
                  </a:cubicBezTo>
                  <a:cubicBezTo>
                    <a:pt x="816" y="1297"/>
                    <a:pt x="550" y="1397"/>
                    <a:pt x="306" y="1397"/>
                  </a:cubicBezTo>
                  <a:cubicBezTo>
                    <a:pt x="235" y="1397"/>
                    <a:pt x="167" y="1388"/>
                    <a:pt x="104" y="1370"/>
                  </a:cubicBezTo>
                  <a:lnTo>
                    <a:pt x="104" y="1370"/>
                  </a:lnTo>
                  <a:cubicBezTo>
                    <a:pt x="104" y="1357"/>
                    <a:pt x="103" y="1341"/>
                    <a:pt x="103" y="1322"/>
                  </a:cubicBezTo>
                  <a:cubicBezTo>
                    <a:pt x="103" y="1188"/>
                    <a:pt x="135" y="919"/>
                    <a:pt x="357" y="666"/>
                  </a:cubicBezTo>
                  <a:cubicBezTo>
                    <a:pt x="388" y="631"/>
                    <a:pt x="457" y="572"/>
                    <a:pt x="547" y="513"/>
                  </a:cubicBezTo>
                  <a:cubicBezTo>
                    <a:pt x="682" y="422"/>
                    <a:pt x="860" y="319"/>
                    <a:pt x="1041" y="241"/>
                  </a:cubicBezTo>
                  <a:cubicBezTo>
                    <a:pt x="1219" y="163"/>
                    <a:pt x="1401" y="106"/>
                    <a:pt x="1529" y="106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6"/>
                    <a:pt x="813" y="231"/>
                  </a:cubicBezTo>
                  <a:cubicBezTo>
                    <a:pt x="691" y="294"/>
                    <a:pt x="582" y="360"/>
                    <a:pt x="488" y="422"/>
                  </a:cubicBezTo>
                  <a:cubicBezTo>
                    <a:pt x="394" y="485"/>
                    <a:pt x="325" y="544"/>
                    <a:pt x="281" y="594"/>
                  </a:cubicBezTo>
                  <a:cubicBezTo>
                    <a:pt x="35" y="875"/>
                    <a:pt x="0" y="1172"/>
                    <a:pt x="0" y="1322"/>
                  </a:cubicBezTo>
                  <a:cubicBezTo>
                    <a:pt x="0" y="1382"/>
                    <a:pt x="3" y="1419"/>
                    <a:pt x="6" y="1419"/>
                  </a:cubicBezTo>
                  <a:lnTo>
                    <a:pt x="13" y="1450"/>
                  </a:lnTo>
                  <a:lnTo>
                    <a:pt x="42" y="1459"/>
                  </a:lnTo>
                  <a:lnTo>
                    <a:pt x="42" y="1459"/>
                  </a:lnTo>
                  <a:lnTo>
                    <a:pt x="41" y="1463"/>
                  </a:lnTo>
                  <a:cubicBezTo>
                    <a:pt x="125" y="1491"/>
                    <a:pt x="216" y="1500"/>
                    <a:pt x="306" y="1500"/>
                  </a:cubicBezTo>
                  <a:cubicBezTo>
                    <a:pt x="669" y="1500"/>
                    <a:pt x="1047" y="1310"/>
                    <a:pt x="1338" y="1069"/>
                  </a:cubicBezTo>
                  <a:cubicBezTo>
                    <a:pt x="1482" y="947"/>
                    <a:pt x="1607" y="810"/>
                    <a:pt x="1691" y="678"/>
                  </a:cubicBezTo>
                  <a:cubicBezTo>
                    <a:pt x="1779" y="544"/>
                    <a:pt x="1832" y="413"/>
                    <a:pt x="1832" y="288"/>
                  </a:cubicBezTo>
                  <a:cubicBezTo>
                    <a:pt x="1832" y="247"/>
                    <a:pt x="1826" y="203"/>
                    <a:pt x="1813" y="169"/>
                  </a:cubicBezTo>
                  <a:cubicBezTo>
                    <a:pt x="1791" y="109"/>
                    <a:pt x="1751" y="63"/>
                    <a:pt x="1701" y="38"/>
                  </a:cubicBezTo>
                  <a:cubicBezTo>
                    <a:pt x="1647" y="9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8"/>
            <p:cNvSpPr/>
            <p:nvPr/>
          </p:nvSpPr>
          <p:spPr>
            <a:xfrm>
              <a:off x="6556264" y="3179159"/>
              <a:ext cx="74509" cy="60501"/>
            </a:xfrm>
            <a:custGeom>
              <a:avLst/>
              <a:gdLst/>
              <a:ahLst/>
              <a:cxnLst/>
              <a:rect l="l" t="t" r="r" b="b"/>
              <a:pathLst>
                <a:path w="1117" h="907" extrusionOk="0">
                  <a:moveTo>
                    <a:pt x="1085" y="0"/>
                  </a:moveTo>
                  <a:lnTo>
                    <a:pt x="1" y="866"/>
                  </a:lnTo>
                  <a:lnTo>
                    <a:pt x="32" y="907"/>
                  </a:lnTo>
                  <a:lnTo>
                    <a:pt x="1117" y="3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8"/>
            <p:cNvSpPr/>
            <p:nvPr/>
          </p:nvSpPr>
          <p:spPr>
            <a:xfrm>
              <a:off x="6454141" y="2874856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398" y="0"/>
                  </a:moveTo>
                  <a:cubicBezTo>
                    <a:pt x="305" y="0"/>
                    <a:pt x="232" y="33"/>
                    <a:pt x="194" y="111"/>
                  </a:cubicBezTo>
                  <a:cubicBezTo>
                    <a:pt x="0" y="504"/>
                    <a:pt x="847" y="1525"/>
                    <a:pt x="1624" y="1525"/>
                  </a:cubicBezTo>
                  <a:cubicBezTo>
                    <a:pt x="1675" y="1525"/>
                    <a:pt x="1726" y="1521"/>
                    <a:pt x="1776" y="1511"/>
                  </a:cubicBezTo>
                  <a:cubicBezTo>
                    <a:pt x="1776" y="1511"/>
                    <a:pt x="1882" y="1111"/>
                    <a:pt x="1594" y="705"/>
                  </a:cubicBezTo>
                  <a:cubicBezTo>
                    <a:pt x="1452" y="508"/>
                    <a:pt x="766" y="0"/>
                    <a:pt x="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8"/>
            <p:cNvSpPr/>
            <p:nvPr/>
          </p:nvSpPr>
          <p:spPr>
            <a:xfrm>
              <a:off x="6461612" y="2871387"/>
              <a:ext cx="115600" cy="108729"/>
            </a:xfrm>
            <a:custGeom>
              <a:avLst/>
              <a:gdLst/>
              <a:ahLst/>
              <a:cxnLst/>
              <a:rect l="l" t="t" r="r" b="b"/>
              <a:pathLst>
                <a:path w="1733" h="1630" extrusionOk="0">
                  <a:moveTo>
                    <a:pt x="288" y="104"/>
                  </a:moveTo>
                  <a:cubicBezTo>
                    <a:pt x="370" y="104"/>
                    <a:pt x="476" y="132"/>
                    <a:pt x="588" y="182"/>
                  </a:cubicBezTo>
                  <a:cubicBezTo>
                    <a:pt x="760" y="257"/>
                    <a:pt x="954" y="376"/>
                    <a:pt x="1110" y="491"/>
                  </a:cubicBezTo>
                  <a:cubicBezTo>
                    <a:pt x="1188" y="551"/>
                    <a:pt x="1257" y="610"/>
                    <a:pt x="1317" y="660"/>
                  </a:cubicBezTo>
                  <a:cubicBezTo>
                    <a:pt x="1376" y="710"/>
                    <a:pt x="1417" y="757"/>
                    <a:pt x="1439" y="788"/>
                  </a:cubicBezTo>
                  <a:cubicBezTo>
                    <a:pt x="1598" y="1010"/>
                    <a:pt x="1629" y="1235"/>
                    <a:pt x="1629" y="1379"/>
                  </a:cubicBezTo>
                  <a:cubicBezTo>
                    <a:pt x="1629" y="1432"/>
                    <a:pt x="1626" y="1476"/>
                    <a:pt x="1620" y="1504"/>
                  </a:cubicBezTo>
                  <a:cubicBezTo>
                    <a:pt x="1619" y="1509"/>
                    <a:pt x="1618" y="1513"/>
                    <a:pt x="1618" y="1517"/>
                  </a:cubicBezTo>
                  <a:lnTo>
                    <a:pt x="1618" y="1517"/>
                  </a:lnTo>
                  <a:cubicBezTo>
                    <a:pt x="1583" y="1521"/>
                    <a:pt x="1547" y="1523"/>
                    <a:pt x="1514" y="1523"/>
                  </a:cubicBezTo>
                  <a:cubicBezTo>
                    <a:pt x="1182" y="1523"/>
                    <a:pt x="829" y="1323"/>
                    <a:pt x="554" y="1066"/>
                  </a:cubicBezTo>
                  <a:cubicBezTo>
                    <a:pt x="420" y="938"/>
                    <a:pt x="304" y="798"/>
                    <a:pt x="226" y="660"/>
                  </a:cubicBezTo>
                  <a:cubicBezTo>
                    <a:pt x="148" y="522"/>
                    <a:pt x="107" y="394"/>
                    <a:pt x="107" y="297"/>
                  </a:cubicBezTo>
                  <a:cubicBezTo>
                    <a:pt x="107" y="254"/>
                    <a:pt x="113" y="219"/>
                    <a:pt x="129" y="188"/>
                  </a:cubicBezTo>
                  <a:cubicBezTo>
                    <a:pt x="144" y="157"/>
                    <a:pt x="163" y="141"/>
                    <a:pt x="188" y="125"/>
                  </a:cubicBezTo>
                  <a:cubicBezTo>
                    <a:pt x="213" y="113"/>
                    <a:pt x="244" y="104"/>
                    <a:pt x="288" y="104"/>
                  </a:cubicBezTo>
                  <a:close/>
                  <a:moveTo>
                    <a:pt x="285" y="0"/>
                  </a:moveTo>
                  <a:cubicBezTo>
                    <a:pt x="235" y="0"/>
                    <a:pt x="185" y="7"/>
                    <a:pt x="141" y="32"/>
                  </a:cubicBezTo>
                  <a:cubicBezTo>
                    <a:pt x="98" y="54"/>
                    <a:pt x="57" y="88"/>
                    <a:pt x="35" y="141"/>
                  </a:cubicBezTo>
                  <a:cubicBezTo>
                    <a:pt x="10" y="188"/>
                    <a:pt x="1" y="241"/>
                    <a:pt x="1" y="297"/>
                  </a:cubicBezTo>
                  <a:cubicBezTo>
                    <a:pt x="1" y="426"/>
                    <a:pt x="51" y="566"/>
                    <a:pt x="135" y="713"/>
                  </a:cubicBezTo>
                  <a:cubicBezTo>
                    <a:pt x="266" y="932"/>
                    <a:pt x="470" y="1160"/>
                    <a:pt x="710" y="1335"/>
                  </a:cubicBezTo>
                  <a:cubicBezTo>
                    <a:pt x="954" y="1507"/>
                    <a:pt x="1229" y="1629"/>
                    <a:pt x="1507" y="1629"/>
                  </a:cubicBezTo>
                  <a:cubicBezTo>
                    <a:pt x="1564" y="1629"/>
                    <a:pt x="1617" y="1626"/>
                    <a:pt x="1673" y="1613"/>
                  </a:cubicBezTo>
                  <a:lnTo>
                    <a:pt x="1704" y="1610"/>
                  </a:lnTo>
                  <a:lnTo>
                    <a:pt x="1711" y="1579"/>
                  </a:lnTo>
                  <a:cubicBezTo>
                    <a:pt x="1711" y="1573"/>
                    <a:pt x="1732" y="1501"/>
                    <a:pt x="1732" y="1379"/>
                  </a:cubicBezTo>
                  <a:cubicBezTo>
                    <a:pt x="1732" y="1213"/>
                    <a:pt x="1692" y="973"/>
                    <a:pt x="1520" y="726"/>
                  </a:cubicBezTo>
                  <a:cubicBezTo>
                    <a:pt x="1482" y="673"/>
                    <a:pt x="1410" y="601"/>
                    <a:pt x="1317" y="522"/>
                  </a:cubicBezTo>
                  <a:cubicBezTo>
                    <a:pt x="1179" y="410"/>
                    <a:pt x="995" y="276"/>
                    <a:pt x="813" y="176"/>
                  </a:cubicBezTo>
                  <a:cubicBezTo>
                    <a:pt x="626" y="72"/>
                    <a:pt x="441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8"/>
            <p:cNvSpPr/>
            <p:nvPr/>
          </p:nvSpPr>
          <p:spPr>
            <a:xfrm>
              <a:off x="6508971" y="2912477"/>
              <a:ext cx="64704" cy="64504"/>
            </a:xfrm>
            <a:custGeom>
              <a:avLst/>
              <a:gdLst/>
              <a:ahLst/>
              <a:cxnLst/>
              <a:rect l="l" t="t" r="r" b="b"/>
              <a:pathLst>
                <a:path w="970" h="967" extrusionOk="0">
                  <a:moveTo>
                    <a:pt x="38" y="0"/>
                  </a:moveTo>
                  <a:lnTo>
                    <a:pt x="0" y="35"/>
                  </a:lnTo>
                  <a:lnTo>
                    <a:pt x="935" y="966"/>
                  </a:lnTo>
                  <a:lnTo>
                    <a:pt x="969" y="92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18"/>
          <p:cNvGrpSpPr/>
          <p:nvPr/>
        </p:nvGrpSpPr>
        <p:grpSpPr>
          <a:xfrm>
            <a:off x="3534949" y="217490"/>
            <a:ext cx="684706" cy="657059"/>
            <a:chOff x="4035250" y="2961150"/>
            <a:chExt cx="304625" cy="292325"/>
          </a:xfrm>
        </p:grpSpPr>
        <p:sp>
          <p:nvSpPr>
            <p:cNvPr id="2179" name="Google Shape;2179;p18"/>
            <p:cNvSpPr/>
            <p:nvPr/>
          </p:nvSpPr>
          <p:spPr>
            <a:xfrm>
              <a:off x="4035250" y="2979075"/>
              <a:ext cx="276100" cy="274400"/>
            </a:xfrm>
            <a:custGeom>
              <a:avLst/>
              <a:gdLst/>
              <a:ahLst/>
              <a:cxnLst/>
              <a:rect l="l" t="t" r="r" b="b"/>
              <a:pathLst>
                <a:path w="11044" h="10976" extrusionOk="0">
                  <a:moveTo>
                    <a:pt x="5520" y="104"/>
                  </a:moveTo>
                  <a:cubicBezTo>
                    <a:pt x="7018" y="104"/>
                    <a:pt x="8374" y="704"/>
                    <a:pt x="9356" y="1683"/>
                  </a:cubicBezTo>
                  <a:cubicBezTo>
                    <a:pt x="10334" y="2655"/>
                    <a:pt x="10941" y="4002"/>
                    <a:pt x="10941" y="5490"/>
                  </a:cubicBezTo>
                  <a:cubicBezTo>
                    <a:pt x="10941" y="5729"/>
                    <a:pt x="10924" y="5965"/>
                    <a:pt x="10894" y="6196"/>
                  </a:cubicBezTo>
                  <a:lnTo>
                    <a:pt x="10894" y="6196"/>
                  </a:lnTo>
                  <a:lnTo>
                    <a:pt x="7753" y="5753"/>
                  </a:lnTo>
                  <a:lnTo>
                    <a:pt x="7753" y="5753"/>
                  </a:lnTo>
                  <a:cubicBezTo>
                    <a:pt x="7764" y="5668"/>
                    <a:pt x="7768" y="5579"/>
                    <a:pt x="7768" y="5490"/>
                  </a:cubicBezTo>
                  <a:cubicBezTo>
                    <a:pt x="7768" y="4255"/>
                    <a:pt x="6765" y="3261"/>
                    <a:pt x="5520" y="3261"/>
                  </a:cubicBezTo>
                  <a:cubicBezTo>
                    <a:pt x="5345" y="3261"/>
                    <a:pt x="5174" y="3279"/>
                    <a:pt x="5008" y="3317"/>
                  </a:cubicBezTo>
                  <a:lnTo>
                    <a:pt x="5008" y="3317"/>
                  </a:lnTo>
                  <a:lnTo>
                    <a:pt x="4216" y="257"/>
                  </a:lnTo>
                  <a:lnTo>
                    <a:pt x="4216" y="257"/>
                  </a:lnTo>
                  <a:cubicBezTo>
                    <a:pt x="4633" y="156"/>
                    <a:pt x="5069" y="104"/>
                    <a:pt x="5520" y="104"/>
                  </a:cubicBezTo>
                  <a:close/>
                  <a:moveTo>
                    <a:pt x="5517" y="1"/>
                  </a:moveTo>
                  <a:cubicBezTo>
                    <a:pt x="5042" y="1"/>
                    <a:pt x="4580" y="60"/>
                    <a:pt x="4139" y="173"/>
                  </a:cubicBezTo>
                  <a:cubicBezTo>
                    <a:pt x="4126" y="176"/>
                    <a:pt x="4117" y="185"/>
                    <a:pt x="4108" y="198"/>
                  </a:cubicBezTo>
                  <a:cubicBezTo>
                    <a:pt x="4101" y="207"/>
                    <a:pt x="4101" y="220"/>
                    <a:pt x="4104" y="235"/>
                  </a:cubicBezTo>
                  <a:lnTo>
                    <a:pt x="4920" y="3389"/>
                  </a:lnTo>
                  <a:cubicBezTo>
                    <a:pt x="4923" y="3402"/>
                    <a:pt x="4933" y="3411"/>
                    <a:pt x="4942" y="3420"/>
                  </a:cubicBezTo>
                  <a:cubicBezTo>
                    <a:pt x="4949" y="3424"/>
                    <a:pt x="4957" y="3426"/>
                    <a:pt x="4965" y="3426"/>
                  </a:cubicBezTo>
                  <a:cubicBezTo>
                    <a:pt x="4970" y="3426"/>
                    <a:pt x="4976" y="3425"/>
                    <a:pt x="4983" y="3424"/>
                  </a:cubicBezTo>
                  <a:cubicBezTo>
                    <a:pt x="5155" y="3380"/>
                    <a:pt x="5333" y="3358"/>
                    <a:pt x="5517" y="3358"/>
                  </a:cubicBezTo>
                  <a:cubicBezTo>
                    <a:pt x="6111" y="3358"/>
                    <a:pt x="6646" y="3596"/>
                    <a:pt x="7033" y="3983"/>
                  </a:cubicBezTo>
                  <a:cubicBezTo>
                    <a:pt x="7421" y="4371"/>
                    <a:pt x="7662" y="4902"/>
                    <a:pt x="7662" y="5490"/>
                  </a:cubicBezTo>
                  <a:cubicBezTo>
                    <a:pt x="7662" y="5593"/>
                    <a:pt x="7655" y="5690"/>
                    <a:pt x="7643" y="5787"/>
                  </a:cubicBezTo>
                  <a:cubicBezTo>
                    <a:pt x="7643" y="5799"/>
                    <a:pt x="7643" y="5815"/>
                    <a:pt x="7652" y="5827"/>
                  </a:cubicBezTo>
                  <a:cubicBezTo>
                    <a:pt x="7658" y="5840"/>
                    <a:pt x="7671" y="5846"/>
                    <a:pt x="7687" y="5846"/>
                  </a:cubicBezTo>
                  <a:lnTo>
                    <a:pt x="10928" y="6303"/>
                  </a:lnTo>
                  <a:cubicBezTo>
                    <a:pt x="10941" y="6303"/>
                    <a:pt x="10956" y="6303"/>
                    <a:pt x="10969" y="6296"/>
                  </a:cubicBezTo>
                  <a:cubicBezTo>
                    <a:pt x="10981" y="6287"/>
                    <a:pt x="10988" y="6277"/>
                    <a:pt x="10988" y="6265"/>
                  </a:cubicBezTo>
                  <a:cubicBezTo>
                    <a:pt x="11022" y="6015"/>
                    <a:pt x="11044" y="5755"/>
                    <a:pt x="11044" y="5499"/>
                  </a:cubicBezTo>
                  <a:cubicBezTo>
                    <a:pt x="11044" y="2467"/>
                    <a:pt x="8568" y="13"/>
                    <a:pt x="5520" y="13"/>
                  </a:cubicBezTo>
                  <a:lnTo>
                    <a:pt x="5520" y="51"/>
                  </a:lnTo>
                  <a:lnTo>
                    <a:pt x="5517" y="51"/>
                  </a:lnTo>
                  <a:lnTo>
                    <a:pt x="5517" y="1"/>
                  </a:lnTo>
                  <a:close/>
                  <a:moveTo>
                    <a:pt x="2156" y="1271"/>
                  </a:moveTo>
                  <a:lnTo>
                    <a:pt x="4107" y="3758"/>
                  </a:lnTo>
                  <a:lnTo>
                    <a:pt x="4107" y="3758"/>
                  </a:lnTo>
                  <a:cubicBezTo>
                    <a:pt x="3604" y="4167"/>
                    <a:pt x="3280" y="4793"/>
                    <a:pt x="3279" y="5487"/>
                  </a:cubicBezTo>
                  <a:lnTo>
                    <a:pt x="3279" y="5487"/>
                  </a:lnTo>
                  <a:cubicBezTo>
                    <a:pt x="3279" y="5487"/>
                    <a:pt x="3279" y="5488"/>
                    <a:pt x="3279" y="5488"/>
                  </a:cubicBezTo>
                  <a:lnTo>
                    <a:pt x="3279" y="5488"/>
                  </a:lnTo>
                  <a:cubicBezTo>
                    <a:pt x="3279" y="5489"/>
                    <a:pt x="3279" y="5489"/>
                    <a:pt x="3279" y="5490"/>
                  </a:cubicBezTo>
                  <a:lnTo>
                    <a:pt x="3279" y="5490"/>
                  </a:lnTo>
                  <a:cubicBezTo>
                    <a:pt x="3280" y="6027"/>
                    <a:pt x="3470" y="6514"/>
                    <a:pt x="3787" y="6898"/>
                  </a:cubicBezTo>
                  <a:lnTo>
                    <a:pt x="3787" y="6898"/>
                  </a:lnTo>
                  <a:lnTo>
                    <a:pt x="1375" y="8950"/>
                  </a:lnTo>
                  <a:lnTo>
                    <a:pt x="1375" y="8950"/>
                  </a:lnTo>
                  <a:cubicBezTo>
                    <a:pt x="581" y="8014"/>
                    <a:pt x="106" y="6804"/>
                    <a:pt x="106" y="5487"/>
                  </a:cubicBezTo>
                  <a:cubicBezTo>
                    <a:pt x="106" y="3780"/>
                    <a:pt x="905" y="2257"/>
                    <a:pt x="2156" y="1271"/>
                  </a:cubicBezTo>
                  <a:close/>
                  <a:moveTo>
                    <a:pt x="2170" y="1151"/>
                  </a:moveTo>
                  <a:cubicBezTo>
                    <a:pt x="2157" y="1151"/>
                    <a:pt x="2141" y="1154"/>
                    <a:pt x="2129" y="1160"/>
                  </a:cubicBezTo>
                  <a:cubicBezTo>
                    <a:pt x="838" y="2167"/>
                    <a:pt x="0" y="3733"/>
                    <a:pt x="0" y="5490"/>
                  </a:cubicBezTo>
                  <a:cubicBezTo>
                    <a:pt x="0" y="6850"/>
                    <a:pt x="500" y="8097"/>
                    <a:pt x="1326" y="9053"/>
                  </a:cubicBezTo>
                  <a:cubicBezTo>
                    <a:pt x="1336" y="9065"/>
                    <a:pt x="1350" y="9072"/>
                    <a:pt x="1365" y="9072"/>
                  </a:cubicBezTo>
                  <a:cubicBezTo>
                    <a:pt x="1376" y="9072"/>
                    <a:pt x="1388" y="9068"/>
                    <a:pt x="1397" y="9059"/>
                  </a:cubicBezTo>
                  <a:lnTo>
                    <a:pt x="3886" y="6943"/>
                  </a:lnTo>
                  <a:cubicBezTo>
                    <a:pt x="3898" y="6937"/>
                    <a:pt x="3901" y="6925"/>
                    <a:pt x="3901" y="6909"/>
                  </a:cubicBezTo>
                  <a:cubicBezTo>
                    <a:pt x="3901" y="6896"/>
                    <a:pt x="3898" y="6881"/>
                    <a:pt x="3889" y="6875"/>
                  </a:cubicBezTo>
                  <a:cubicBezTo>
                    <a:pt x="3570" y="6499"/>
                    <a:pt x="3373" y="6018"/>
                    <a:pt x="3373" y="5487"/>
                  </a:cubicBezTo>
                  <a:lnTo>
                    <a:pt x="3382" y="5487"/>
                  </a:lnTo>
                  <a:cubicBezTo>
                    <a:pt x="3382" y="4802"/>
                    <a:pt x="3704" y="4193"/>
                    <a:pt x="4211" y="3808"/>
                  </a:cubicBezTo>
                  <a:cubicBezTo>
                    <a:pt x="4220" y="3799"/>
                    <a:pt x="4226" y="3786"/>
                    <a:pt x="4229" y="3771"/>
                  </a:cubicBezTo>
                  <a:cubicBezTo>
                    <a:pt x="4229" y="3761"/>
                    <a:pt x="4229" y="3746"/>
                    <a:pt x="4217" y="3736"/>
                  </a:cubicBezTo>
                  <a:lnTo>
                    <a:pt x="2204" y="1170"/>
                  </a:lnTo>
                  <a:cubicBezTo>
                    <a:pt x="2198" y="1157"/>
                    <a:pt x="2185" y="1154"/>
                    <a:pt x="2170" y="1151"/>
                  </a:cubicBezTo>
                  <a:close/>
                  <a:moveTo>
                    <a:pt x="7010" y="7163"/>
                  </a:moveTo>
                  <a:lnTo>
                    <a:pt x="9165" y="9479"/>
                  </a:lnTo>
                  <a:lnTo>
                    <a:pt x="9165" y="9479"/>
                  </a:lnTo>
                  <a:cubicBezTo>
                    <a:pt x="8203" y="10349"/>
                    <a:pt x="6927" y="10876"/>
                    <a:pt x="5527" y="10876"/>
                  </a:cubicBezTo>
                  <a:cubicBezTo>
                    <a:pt x="4344" y="10876"/>
                    <a:pt x="3249" y="10499"/>
                    <a:pt x="2361" y="9860"/>
                  </a:cubicBezTo>
                  <a:lnTo>
                    <a:pt x="2361" y="9860"/>
                  </a:lnTo>
                  <a:lnTo>
                    <a:pt x="4240" y="7317"/>
                  </a:lnTo>
                  <a:lnTo>
                    <a:pt x="4240" y="7317"/>
                  </a:lnTo>
                  <a:cubicBezTo>
                    <a:pt x="4604" y="7574"/>
                    <a:pt x="5048" y="7722"/>
                    <a:pt x="5527" y="7722"/>
                  </a:cubicBezTo>
                  <a:cubicBezTo>
                    <a:pt x="6095" y="7722"/>
                    <a:pt x="6617" y="7514"/>
                    <a:pt x="7010" y="7163"/>
                  </a:cubicBezTo>
                  <a:close/>
                  <a:moveTo>
                    <a:pt x="7015" y="7046"/>
                  </a:moveTo>
                  <a:cubicBezTo>
                    <a:pt x="7002" y="7046"/>
                    <a:pt x="6986" y="7050"/>
                    <a:pt x="6980" y="7059"/>
                  </a:cubicBezTo>
                  <a:cubicBezTo>
                    <a:pt x="6596" y="7409"/>
                    <a:pt x="6086" y="7625"/>
                    <a:pt x="5524" y="7625"/>
                  </a:cubicBezTo>
                  <a:cubicBezTo>
                    <a:pt x="5045" y="7625"/>
                    <a:pt x="4608" y="7472"/>
                    <a:pt x="4251" y="7209"/>
                  </a:cubicBezTo>
                  <a:cubicBezTo>
                    <a:pt x="4242" y="7204"/>
                    <a:pt x="4235" y="7202"/>
                    <a:pt x="4225" y="7202"/>
                  </a:cubicBezTo>
                  <a:cubicBezTo>
                    <a:pt x="4222" y="7202"/>
                    <a:pt x="4218" y="7202"/>
                    <a:pt x="4214" y="7203"/>
                  </a:cubicBezTo>
                  <a:cubicBezTo>
                    <a:pt x="4201" y="7206"/>
                    <a:pt x="4189" y="7209"/>
                    <a:pt x="4183" y="7221"/>
                  </a:cubicBezTo>
                  <a:lnTo>
                    <a:pt x="2245" y="9844"/>
                  </a:lnTo>
                  <a:cubicBezTo>
                    <a:pt x="2229" y="9866"/>
                    <a:pt x="2232" y="9897"/>
                    <a:pt x="2257" y="9913"/>
                  </a:cubicBezTo>
                  <a:cubicBezTo>
                    <a:pt x="3170" y="10582"/>
                    <a:pt x="4298" y="10976"/>
                    <a:pt x="5524" y="10976"/>
                  </a:cubicBezTo>
                  <a:cubicBezTo>
                    <a:pt x="6968" y="10976"/>
                    <a:pt x="8284" y="10425"/>
                    <a:pt x="9268" y="9519"/>
                  </a:cubicBezTo>
                  <a:cubicBezTo>
                    <a:pt x="9290" y="9500"/>
                    <a:pt x="9293" y="9469"/>
                    <a:pt x="9275" y="9450"/>
                  </a:cubicBezTo>
                  <a:lnTo>
                    <a:pt x="7049" y="7062"/>
                  </a:lnTo>
                  <a:cubicBezTo>
                    <a:pt x="7043" y="7053"/>
                    <a:pt x="7027" y="7046"/>
                    <a:pt x="7015" y="7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8"/>
            <p:cNvSpPr/>
            <p:nvPr/>
          </p:nvSpPr>
          <p:spPr>
            <a:xfrm>
              <a:off x="4071725" y="2961150"/>
              <a:ext cx="102875" cy="156675"/>
            </a:xfrm>
            <a:custGeom>
              <a:avLst/>
              <a:gdLst/>
              <a:ahLst/>
              <a:cxnLst/>
              <a:rect l="l" t="t" r="r" b="b"/>
              <a:pathLst>
                <a:path w="4115" h="6267" extrusionOk="0">
                  <a:moveTo>
                    <a:pt x="2423" y="111"/>
                  </a:moveTo>
                  <a:lnTo>
                    <a:pt x="2642" y="962"/>
                  </a:lnTo>
                  <a:lnTo>
                    <a:pt x="2642" y="962"/>
                  </a:lnTo>
                  <a:lnTo>
                    <a:pt x="2642" y="962"/>
                  </a:lnTo>
                  <a:cubicBezTo>
                    <a:pt x="2643" y="964"/>
                    <a:pt x="2643" y="967"/>
                    <a:pt x="2644" y="970"/>
                  </a:cubicBezTo>
                  <a:lnTo>
                    <a:pt x="2644" y="970"/>
                  </a:lnTo>
                  <a:lnTo>
                    <a:pt x="3461" y="4137"/>
                  </a:lnTo>
                  <a:lnTo>
                    <a:pt x="3932" y="5959"/>
                  </a:lnTo>
                  <a:lnTo>
                    <a:pt x="2752" y="4456"/>
                  </a:lnTo>
                  <a:lnTo>
                    <a:pt x="736" y="1890"/>
                  </a:lnTo>
                  <a:lnTo>
                    <a:pt x="736" y="1899"/>
                  </a:lnTo>
                  <a:lnTo>
                    <a:pt x="132" y="1127"/>
                  </a:lnTo>
                  <a:lnTo>
                    <a:pt x="2423" y="111"/>
                  </a:lnTo>
                  <a:close/>
                  <a:moveTo>
                    <a:pt x="2462" y="0"/>
                  </a:moveTo>
                  <a:cubicBezTo>
                    <a:pt x="2455" y="0"/>
                    <a:pt x="2447" y="2"/>
                    <a:pt x="2439" y="5"/>
                  </a:cubicBezTo>
                  <a:lnTo>
                    <a:pt x="32" y="1065"/>
                  </a:lnTo>
                  <a:cubicBezTo>
                    <a:pt x="17" y="1074"/>
                    <a:pt x="7" y="1084"/>
                    <a:pt x="4" y="1099"/>
                  </a:cubicBezTo>
                  <a:cubicBezTo>
                    <a:pt x="1" y="1115"/>
                    <a:pt x="4" y="1130"/>
                    <a:pt x="10" y="1143"/>
                  </a:cubicBezTo>
                  <a:lnTo>
                    <a:pt x="651" y="1959"/>
                  </a:lnTo>
                  <a:lnTo>
                    <a:pt x="2667" y="4528"/>
                  </a:lnTo>
                  <a:lnTo>
                    <a:pt x="4000" y="6221"/>
                  </a:lnTo>
                  <a:lnTo>
                    <a:pt x="4000" y="6221"/>
                  </a:lnTo>
                  <a:lnTo>
                    <a:pt x="4011" y="6266"/>
                  </a:lnTo>
                  <a:lnTo>
                    <a:pt x="4037" y="6260"/>
                  </a:lnTo>
                  <a:lnTo>
                    <a:pt x="4037" y="6260"/>
                  </a:lnTo>
                  <a:cubicBezTo>
                    <a:pt x="4044" y="6264"/>
                    <a:pt x="4052" y="6266"/>
                    <a:pt x="4062" y="6266"/>
                  </a:cubicBezTo>
                  <a:cubicBezTo>
                    <a:pt x="4068" y="6266"/>
                    <a:pt x="4076" y="6265"/>
                    <a:pt x="4083" y="6263"/>
                  </a:cubicBezTo>
                  <a:cubicBezTo>
                    <a:pt x="4092" y="6258"/>
                    <a:pt x="4098" y="6252"/>
                    <a:pt x="4103" y="6244"/>
                  </a:cubicBezTo>
                  <a:lnTo>
                    <a:pt x="4103" y="6244"/>
                  </a:lnTo>
                  <a:lnTo>
                    <a:pt x="4115" y="6241"/>
                  </a:lnTo>
                  <a:lnTo>
                    <a:pt x="4111" y="6225"/>
                  </a:lnTo>
                  <a:lnTo>
                    <a:pt x="4111" y="6225"/>
                  </a:lnTo>
                  <a:cubicBezTo>
                    <a:pt x="4112" y="6218"/>
                    <a:pt x="4112" y="6211"/>
                    <a:pt x="4111" y="6204"/>
                  </a:cubicBezTo>
                  <a:lnTo>
                    <a:pt x="4111" y="6204"/>
                  </a:lnTo>
                  <a:lnTo>
                    <a:pt x="4105" y="6204"/>
                  </a:lnTo>
                  <a:lnTo>
                    <a:pt x="4105" y="6204"/>
                  </a:lnTo>
                  <a:lnTo>
                    <a:pt x="4098" y="6179"/>
                  </a:lnTo>
                  <a:lnTo>
                    <a:pt x="4098" y="6179"/>
                  </a:lnTo>
                  <a:lnTo>
                    <a:pt x="4102" y="6176"/>
                  </a:lnTo>
                  <a:lnTo>
                    <a:pt x="4095" y="6167"/>
                  </a:lnTo>
                  <a:lnTo>
                    <a:pt x="4095" y="6167"/>
                  </a:lnTo>
                  <a:lnTo>
                    <a:pt x="3564" y="4112"/>
                  </a:lnTo>
                  <a:lnTo>
                    <a:pt x="2742" y="937"/>
                  </a:lnTo>
                  <a:cubicBezTo>
                    <a:pt x="2742" y="933"/>
                    <a:pt x="2741" y="930"/>
                    <a:pt x="2740" y="926"/>
                  </a:cubicBezTo>
                  <a:lnTo>
                    <a:pt x="2740" y="926"/>
                  </a:lnTo>
                  <a:lnTo>
                    <a:pt x="2508" y="36"/>
                  </a:lnTo>
                  <a:cubicBezTo>
                    <a:pt x="2505" y="21"/>
                    <a:pt x="2492" y="11"/>
                    <a:pt x="2480" y="5"/>
                  </a:cubicBezTo>
                  <a:cubicBezTo>
                    <a:pt x="2475" y="2"/>
                    <a:pt x="2469" y="0"/>
                    <a:pt x="2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8"/>
            <p:cNvSpPr/>
            <p:nvPr/>
          </p:nvSpPr>
          <p:spPr>
            <a:xfrm>
              <a:off x="4045325" y="3115125"/>
              <a:ext cx="129600" cy="133425"/>
            </a:xfrm>
            <a:custGeom>
              <a:avLst/>
              <a:gdLst/>
              <a:ahLst/>
              <a:cxnLst/>
              <a:rect l="l" t="t" r="r" b="b"/>
              <a:pathLst>
                <a:path w="5184" h="5337" extrusionOk="0">
                  <a:moveTo>
                    <a:pt x="4826" y="365"/>
                  </a:moveTo>
                  <a:lnTo>
                    <a:pt x="3783" y="1776"/>
                  </a:lnTo>
                  <a:lnTo>
                    <a:pt x="1845" y="4399"/>
                  </a:lnTo>
                  <a:lnTo>
                    <a:pt x="1245" y="5212"/>
                  </a:lnTo>
                  <a:lnTo>
                    <a:pt x="135" y="4352"/>
                  </a:lnTo>
                  <a:lnTo>
                    <a:pt x="1001" y="3617"/>
                  </a:lnTo>
                  <a:lnTo>
                    <a:pt x="3489" y="1501"/>
                  </a:lnTo>
                  <a:lnTo>
                    <a:pt x="4826" y="365"/>
                  </a:lnTo>
                  <a:close/>
                  <a:moveTo>
                    <a:pt x="5124" y="0"/>
                  </a:moveTo>
                  <a:cubicBezTo>
                    <a:pt x="5113" y="0"/>
                    <a:pt x="5103" y="4"/>
                    <a:pt x="5094" y="12"/>
                  </a:cubicBezTo>
                  <a:lnTo>
                    <a:pt x="5094" y="12"/>
                  </a:lnTo>
                  <a:lnTo>
                    <a:pt x="5092" y="10"/>
                  </a:lnTo>
                  <a:lnTo>
                    <a:pt x="5084" y="17"/>
                  </a:lnTo>
                  <a:lnTo>
                    <a:pt x="5084" y="17"/>
                  </a:lnTo>
                  <a:lnTo>
                    <a:pt x="5083" y="17"/>
                  </a:lnTo>
                  <a:lnTo>
                    <a:pt x="5080" y="21"/>
                  </a:lnTo>
                  <a:lnTo>
                    <a:pt x="3423" y="1429"/>
                  </a:lnTo>
                  <a:lnTo>
                    <a:pt x="935" y="3542"/>
                  </a:lnTo>
                  <a:lnTo>
                    <a:pt x="19" y="4321"/>
                  </a:lnTo>
                  <a:cubicBezTo>
                    <a:pt x="10" y="4330"/>
                    <a:pt x="0" y="4343"/>
                    <a:pt x="0" y="4358"/>
                  </a:cubicBezTo>
                  <a:cubicBezTo>
                    <a:pt x="0" y="4374"/>
                    <a:pt x="10" y="4386"/>
                    <a:pt x="19" y="4399"/>
                  </a:cubicBezTo>
                  <a:lnTo>
                    <a:pt x="1220" y="5324"/>
                  </a:lnTo>
                  <a:cubicBezTo>
                    <a:pt x="1232" y="5330"/>
                    <a:pt x="1245" y="5337"/>
                    <a:pt x="1260" y="5337"/>
                  </a:cubicBezTo>
                  <a:cubicBezTo>
                    <a:pt x="1270" y="5337"/>
                    <a:pt x="1285" y="5327"/>
                    <a:pt x="1295" y="5315"/>
                  </a:cubicBezTo>
                  <a:lnTo>
                    <a:pt x="1926" y="4461"/>
                  </a:lnTo>
                  <a:lnTo>
                    <a:pt x="3864" y="1839"/>
                  </a:lnTo>
                  <a:lnTo>
                    <a:pt x="5167" y="79"/>
                  </a:lnTo>
                  <a:cubicBezTo>
                    <a:pt x="5183" y="60"/>
                    <a:pt x="5177" y="29"/>
                    <a:pt x="5158" y="13"/>
                  </a:cubicBezTo>
                  <a:cubicBezTo>
                    <a:pt x="5148" y="5"/>
                    <a:pt x="5136" y="0"/>
                    <a:pt x="5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8"/>
            <p:cNvSpPr/>
            <p:nvPr/>
          </p:nvSpPr>
          <p:spPr>
            <a:xfrm>
              <a:off x="4172000" y="3114950"/>
              <a:ext cx="167875" cy="133475"/>
            </a:xfrm>
            <a:custGeom>
              <a:avLst/>
              <a:gdLst/>
              <a:ahLst/>
              <a:cxnLst/>
              <a:rect l="l" t="t" r="r" b="b"/>
              <a:pathLst>
                <a:path w="6715" h="5339" extrusionOk="0">
                  <a:moveTo>
                    <a:pt x="188" y="124"/>
                  </a:moveTo>
                  <a:lnTo>
                    <a:pt x="2220" y="408"/>
                  </a:lnTo>
                  <a:lnTo>
                    <a:pt x="5464" y="864"/>
                  </a:lnTo>
                  <a:lnTo>
                    <a:pt x="6586" y="1024"/>
                  </a:lnTo>
                  <a:lnTo>
                    <a:pt x="4908" y="5197"/>
                  </a:lnTo>
                  <a:lnTo>
                    <a:pt x="3808" y="4009"/>
                  </a:lnTo>
                  <a:lnTo>
                    <a:pt x="1585" y="1624"/>
                  </a:lnTo>
                  <a:lnTo>
                    <a:pt x="188" y="124"/>
                  </a:lnTo>
                  <a:close/>
                  <a:moveTo>
                    <a:pt x="53" y="0"/>
                  </a:moveTo>
                  <a:cubicBezTo>
                    <a:pt x="37" y="0"/>
                    <a:pt x="21" y="11"/>
                    <a:pt x="13" y="27"/>
                  </a:cubicBezTo>
                  <a:cubicBezTo>
                    <a:pt x="0" y="49"/>
                    <a:pt x="7" y="70"/>
                    <a:pt x="19" y="86"/>
                  </a:cubicBezTo>
                  <a:lnTo>
                    <a:pt x="1510" y="1690"/>
                  </a:lnTo>
                  <a:lnTo>
                    <a:pt x="3733" y="4075"/>
                  </a:lnTo>
                  <a:lnTo>
                    <a:pt x="4889" y="5322"/>
                  </a:lnTo>
                  <a:cubicBezTo>
                    <a:pt x="4900" y="5332"/>
                    <a:pt x="4912" y="5338"/>
                    <a:pt x="4927" y="5338"/>
                  </a:cubicBezTo>
                  <a:cubicBezTo>
                    <a:pt x="4930" y="5338"/>
                    <a:pt x="4933" y="5338"/>
                    <a:pt x="4936" y="5337"/>
                  </a:cubicBezTo>
                  <a:cubicBezTo>
                    <a:pt x="4952" y="5334"/>
                    <a:pt x="4967" y="5322"/>
                    <a:pt x="4974" y="5306"/>
                  </a:cubicBezTo>
                  <a:lnTo>
                    <a:pt x="6708" y="996"/>
                  </a:lnTo>
                  <a:cubicBezTo>
                    <a:pt x="6715" y="980"/>
                    <a:pt x="6715" y="964"/>
                    <a:pt x="6705" y="955"/>
                  </a:cubicBezTo>
                  <a:cubicBezTo>
                    <a:pt x="6699" y="943"/>
                    <a:pt x="6687" y="930"/>
                    <a:pt x="6671" y="930"/>
                  </a:cubicBezTo>
                  <a:lnTo>
                    <a:pt x="6658" y="983"/>
                  </a:lnTo>
                  <a:lnTo>
                    <a:pt x="6668" y="930"/>
                  </a:lnTo>
                  <a:lnTo>
                    <a:pt x="5480" y="761"/>
                  </a:lnTo>
                  <a:lnTo>
                    <a:pt x="2235" y="305"/>
                  </a:lnTo>
                  <a:lnTo>
                    <a:pt x="63" y="2"/>
                  </a:lnTo>
                  <a:cubicBezTo>
                    <a:pt x="60" y="1"/>
                    <a:pt x="5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9" name="Google Shape;3559;p25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3560" name="Google Shape;3560;p25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2" name="Google Shape;3692;p25"/>
          <p:cNvSpPr/>
          <p:nvPr/>
        </p:nvSpPr>
        <p:spPr>
          <a:xfrm flipH="1">
            <a:off x="6123479" y="5618487"/>
            <a:ext cx="7720" cy="13521"/>
          </a:xfrm>
          <a:custGeom>
            <a:avLst/>
            <a:gdLst/>
            <a:ahLst/>
            <a:cxnLst/>
            <a:rect l="l" t="t" r="r" b="b"/>
            <a:pathLst>
              <a:path w="153" h="268" extrusionOk="0">
                <a:moveTo>
                  <a:pt x="153" y="0"/>
                </a:moveTo>
                <a:lnTo>
                  <a:pt x="0" y="153"/>
                </a:lnTo>
                <a:lnTo>
                  <a:pt x="115" y="268"/>
                </a:lnTo>
                <a:lnTo>
                  <a:pt x="153" y="268"/>
                </a:lnTo>
                <a:lnTo>
                  <a:pt x="153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25"/>
          <p:cNvSpPr txBox="1">
            <a:spLocks noGrp="1"/>
          </p:cNvSpPr>
          <p:nvPr>
            <p:ph type="title"/>
          </p:nvPr>
        </p:nvSpPr>
        <p:spPr>
          <a:xfrm>
            <a:off x="3504804" y="2437440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4" name="Google Shape;3694;p25"/>
          <p:cNvSpPr txBox="1">
            <a:spLocks noGrp="1"/>
          </p:cNvSpPr>
          <p:nvPr>
            <p:ph type="subTitle" idx="1"/>
          </p:nvPr>
        </p:nvSpPr>
        <p:spPr>
          <a:xfrm>
            <a:off x="3504800" y="2765835"/>
            <a:ext cx="2124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5" name="Google Shape;3695;p25"/>
          <p:cNvSpPr txBox="1">
            <a:spLocks noGrp="1"/>
          </p:cNvSpPr>
          <p:nvPr>
            <p:ph type="title" idx="2"/>
          </p:nvPr>
        </p:nvSpPr>
        <p:spPr>
          <a:xfrm>
            <a:off x="1128713" y="2437440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6" name="Google Shape;3696;p25"/>
          <p:cNvSpPr txBox="1">
            <a:spLocks noGrp="1"/>
          </p:cNvSpPr>
          <p:nvPr>
            <p:ph type="subTitle" idx="3"/>
          </p:nvPr>
        </p:nvSpPr>
        <p:spPr>
          <a:xfrm>
            <a:off x="1128713" y="2765835"/>
            <a:ext cx="2124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7" name="Google Shape;3697;p25"/>
          <p:cNvSpPr txBox="1">
            <a:spLocks noGrp="1"/>
          </p:cNvSpPr>
          <p:nvPr>
            <p:ph type="title" idx="4"/>
          </p:nvPr>
        </p:nvSpPr>
        <p:spPr>
          <a:xfrm>
            <a:off x="5890384" y="2437440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8" name="Google Shape;3698;p25"/>
          <p:cNvSpPr txBox="1">
            <a:spLocks noGrp="1"/>
          </p:cNvSpPr>
          <p:nvPr>
            <p:ph type="subTitle" idx="5"/>
          </p:nvPr>
        </p:nvSpPr>
        <p:spPr>
          <a:xfrm>
            <a:off x="5890375" y="2765835"/>
            <a:ext cx="2124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9" name="Google Shape;3699;p25"/>
          <p:cNvSpPr txBox="1">
            <a:spLocks noGrp="1"/>
          </p:cNvSpPr>
          <p:nvPr>
            <p:ph type="title" idx="6"/>
          </p:nvPr>
        </p:nvSpPr>
        <p:spPr>
          <a:xfrm>
            <a:off x="720000" y="469125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0_1"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" name="Google Shape;4106;p28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4107" name="Google Shape;4107;p28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3" name="Google Shape;4223;p28"/>
          <p:cNvSpPr txBox="1">
            <a:spLocks noGrp="1"/>
          </p:cNvSpPr>
          <p:nvPr>
            <p:ph type="title"/>
          </p:nvPr>
        </p:nvSpPr>
        <p:spPr>
          <a:xfrm>
            <a:off x="1785961" y="1421000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4" name="Google Shape;4224;p28"/>
          <p:cNvSpPr txBox="1">
            <a:spLocks noGrp="1"/>
          </p:cNvSpPr>
          <p:nvPr>
            <p:ph type="subTitle" idx="1"/>
          </p:nvPr>
        </p:nvSpPr>
        <p:spPr>
          <a:xfrm>
            <a:off x="1785950" y="1763564"/>
            <a:ext cx="2517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5" name="Google Shape;4225;p28"/>
          <p:cNvSpPr txBox="1">
            <a:spLocks noGrp="1"/>
          </p:cNvSpPr>
          <p:nvPr>
            <p:ph type="title" idx="2"/>
          </p:nvPr>
        </p:nvSpPr>
        <p:spPr>
          <a:xfrm>
            <a:off x="5728733" y="1421000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6" name="Google Shape;4226;p28"/>
          <p:cNvSpPr txBox="1">
            <a:spLocks noGrp="1"/>
          </p:cNvSpPr>
          <p:nvPr>
            <p:ph type="subTitle" idx="3"/>
          </p:nvPr>
        </p:nvSpPr>
        <p:spPr>
          <a:xfrm>
            <a:off x="5728725" y="1763563"/>
            <a:ext cx="2517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7" name="Google Shape;4227;p28"/>
          <p:cNvSpPr txBox="1">
            <a:spLocks noGrp="1"/>
          </p:cNvSpPr>
          <p:nvPr>
            <p:ph type="title" idx="4"/>
          </p:nvPr>
        </p:nvSpPr>
        <p:spPr>
          <a:xfrm>
            <a:off x="1785961" y="3008314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8" name="Google Shape;4228;p28"/>
          <p:cNvSpPr txBox="1">
            <a:spLocks noGrp="1"/>
          </p:cNvSpPr>
          <p:nvPr>
            <p:ph type="subTitle" idx="5"/>
          </p:nvPr>
        </p:nvSpPr>
        <p:spPr>
          <a:xfrm>
            <a:off x="1785950" y="3349149"/>
            <a:ext cx="25176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9" name="Google Shape;4229;p28"/>
          <p:cNvSpPr txBox="1">
            <a:spLocks noGrp="1"/>
          </p:cNvSpPr>
          <p:nvPr>
            <p:ph type="title" idx="6"/>
          </p:nvPr>
        </p:nvSpPr>
        <p:spPr>
          <a:xfrm>
            <a:off x="5728733" y="3008308"/>
            <a:ext cx="2517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30" name="Google Shape;4230;p28"/>
          <p:cNvSpPr txBox="1">
            <a:spLocks noGrp="1"/>
          </p:cNvSpPr>
          <p:nvPr>
            <p:ph type="subTitle" idx="7"/>
          </p:nvPr>
        </p:nvSpPr>
        <p:spPr>
          <a:xfrm>
            <a:off x="5728725" y="3349149"/>
            <a:ext cx="25176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1" name="Google Shape;4231;p28"/>
          <p:cNvSpPr txBox="1">
            <a:spLocks noGrp="1"/>
          </p:cNvSpPr>
          <p:nvPr>
            <p:ph type="title" idx="8"/>
          </p:nvPr>
        </p:nvSpPr>
        <p:spPr>
          <a:xfrm>
            <a:off x="720000" y="466352"/>
            <a:ext cx="77040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12_1"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3" name="Google Shape;4233;p29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4234" name="Google Shape;4234;p29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3" name="Google Shape;4363;p29"/>
          <p:cNvSpPr txBox="1">
            <a:spLocks noGrp="1"/>
          </p:cNvSpPr>
          <p:nvPr>
            <p:ph type="subTitle" idx="1"/>
          </p:nvPr>
        </p:nvSpPr>
        <p:spPr>
          <a:xfrm>
            <a:off x="948550" y="1961875"/>
            <a:ext cx="20730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 sz="2200"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4364" name="Google Shape;4364;p29"/>
          <p:cNvSpPr txBox="1">
            <a:spLocks noGrp="1"/>
          </p:cNvSpPr>
          <p:nvPr>
            <p:ph type="subTitle" idx="2"/>
          </p:nvPr>
        </p:nvSpPr>
        <p:spPr>
          <a:xfrm>
            <a:off x="948550" y="2236738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5" name="Google Shape;4365;p29"/>
          <p:cNvSpPr txBox="1">
            <a:spLocks noGrp="1"/>
          </p:cNvSpPr>
          <p:nvPr>
            <p:ph type="subTitle" idx="3"/>
          </p:nvPr>
        </p:nvSpPr>
        <p:spPr>
          <a:xfrm>
            <a:off x="2245575" y="3592050"/>
            <a:ext cx="20730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 sz="2200"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4366" name="Google Shape;4366;p29"/>
          <p:cNvSpPr txBox="1">
            <a:spLocks noGrp="1"/>
          </p:cNvSpPr>
          <p:nvPr>
            <p:ph type="subTitle" idx="4"/>
          </p:nvPr>
        </p:nvSpPr>
        <p:spPr>
          <a:xfrm>
            <a:off x="2245575" y="3860839"/>
            <a:ext cx="20730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7" name="Google Shape;4367;p29"/>
          <p:cNvSpPr txBox="1">
            <a:spLocks noGrp="1"/>
          </p:cNvSpPr>
          <p:nvPr>
            <p:ph type="subTitle" idx="5"/>
          </p:nvPr>
        </p:nvSpPr>
        <p:spPr>
          <a:xfrm>
            <a:off x="3542600" y="1961875"/>
            <a:ext cx="20730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 sz="2200"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4368" name="Google Shape;4368;p29"/>
          <p:cNvSpPr txBox="1">
            <a:spLocks noGrp="1"/>
          </p:cNvSpPr>
          <p:nvPr>
            <p:ph type="subTitle" idx="6"/>
          </p:nvPr>
        </p:nvSpPr>
        <p:spPr>
          <a:xfrm>
            <a:off x="3542600" y="2236738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9" name="Google Shape;4369;p29"/>
          <p:cNvSpPr txBox="1">
            <a:spLocks noGrp="1"/>
          </p:cNvSpPr>
          <p:nvPr>
            <p:ph type="subTitle" idx="7"/>
          </p:nvPr>
        </p:nvSpPr>
        <p:spPr>
          <a:xfrm>
            <a:off x="6136650" y="1961875"/>
            <a:ext cx="20730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 sz="2200"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4370" name="Google Shape;4370;p29"/>
          <p:cNvSpPr txBox="1">
            <a:spLocks noGrp="1"/>
          </p:cNvSpPr>
          <p:nvPr>
            <p:ph type="subTitle" idx="8"/>
          </p:nvPr>
        </p:nvSpPr>
        <p:spPr>
          <a:xfrm>
            <a:off x="6136650" y="2236738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1" name="Google Shape;4371;p29"/>
          <p:cNvSpPr txBox="1">
            <a:spLocks noGrp="1"/>
          </p:cNvSpPr>
          <p:nvPr>
            <p:ph type="subTitle" idx="9"/>
          </p:nvPr>
        </p:nvSpPr>
        <p:spPr>
          <a:xfrm>
            <a:off x="4839625" y="3592050"/>
            <a:ext cx="20730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 sz="2200"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Audiowide"/>
              <a:buNone/>
              <a:defRPr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4372" name="Google Shape;4372;p29"/>
          <p:cNvSpPr txBox="1">
            <a:spLocks noGrp="1"/>
          </p:cNvSpPr>
          <p:nvPr>
            <p:ph type="subTitle" idx="13"/>
          </p:nvPr>
        </p:nvSpPr>
        <p:spPr>
          <a:xfrm>
            <a:off x="4840166" y="3860839"/>
            <a:ext cx="20730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3" name="Google Shape;4373;p29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4" name="Google Shape;4654;p32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4655" name="Google Shape;4655;p32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2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2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"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3" name="Google Shape;4783;p33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4784" name="Google Shape;4784;p33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3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3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>
            <a:spLocks noGrp="1"/>
          </p:cNvSpPr>
          <p:nvPr>
            <p:ph type="title"/>
          </p:nvPr>
        </p:nvSpPr>
        <p:spPr>
          <a:xfrm>
            <a:off x="732688" y="1851775"/>
            <a:ext cx="3095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3"/>
          <p:cNvSpPr txBox="1">
            <a:spLocks noGrp="1"/>
          </p:cNvSpPr>
          <p:nvPr>
            <p:ph type="title" idx="2" hasCustomPrompt="1"/>
          </p:nvPr>
        </p:nvSpPr>
        <p:spPr>
          <a:xfrm>
            <a:off x="1585902" y="1086400"/>
            <a:ext cx="13893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800" i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3"/>
          <p:cNvSpPr txBox="1">
            <a:spLocks noGrp="1"/>
          </p:cNvSpPr>
          <p:nvPr>
            <p:ph type="subTitle" idx="1"/>
          </p:nvPr>
        </p:nvSpPr>
        <p:spPr>
          <a:xfrm>
            <a:off x="732688" y="3317050"/>
            <a:ext cx="3095700" cy="65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"/>
          <p:cNvSpPr txBox="1">
            <a:spLocks noGrp="1"/>
          </p:cNvSpPr>
          <p:nvPr>
            <p:ph type="title"/>
          </p:nvPr>
        </p:nvSpPr>
        <p:spPr>
          <a:xfrm>
            <a:off x="700550" y="471200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"/>
          <p:cNvSpPr txBox="1">
            <a:spLocks noGrp="1"/>
          </p:cNvSpPr>
          <p:nvPr>
            <p:ph type="subTitle" idx="1"/>
          </p:nvPr>
        </p:nvSpPr>
        <p:spPr>
          <a:xfrm>
            <a:off x="5207750" y="1650100"/>
            <a:ext cx="3196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"/>
          <p:cNvSpPr txBox="1">
            <a:spLocks noGrp="1"/>
          </p:cNvSpPr>
          <p:nvPr>
            <p:ph type="body" idx="1"/>
          </p:nvPr>
        </p:nvSpPr>
        <p:spPr>
          <a:xfrm>
            <a:off x="1483425" y="2447416"/>
            <a:ext cx="3014700" cy="16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5" name="Google Shape;465;p5"/>
          <p:cNvSpPr txBox="1">
            <a:spLocks noGrp="1"/>
          </p:cNvSpPr>
          <p:nvPr>
            <p:ph type="body" idx="2"/>
          </p:nvPr>
        </p:nvSpPr>
        <p:spPr>
          <a:xfrm>
            <a:off x="4645855" y="2445674"/>
            <a:ext cx="3014700" cy="16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6" name="Google Shape;466;p5"/>
          <p:cNvSpPr txBox="1">
            <a:spLocks noGrp="1"/>
          </p:cNvSpPr>
          <p:nvPr>
            <p:ph type="title"/>
          </p:nvPr>
        </p:nvSpPr>
        <p:spPr>
          <a:xfrm>
            <a:off x="1483430" y="1933032"/>
            <a:ext cx="3014700" cy="4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7" name="Google Shape;467;p5"/>
          <p:cNvSpPr txBox="1">
            <a:spLocks noGrp="1"/>
          </p:cNvSpPr>
          <p:nvPr>
            <p:ph type="title" idx="3"/>
          </p:nvPr>
        </p:nvSpPr>
        <p:spPr>
          <a:xfrm>
            <a:off x="4645863" y="1924250"/>
            <a:ext cx="30147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8" name="Google Shape;468;p5"/>
          <p:cNvSpPr txBox="1">
            <a:spLocks noGrp="1"/>
          </p:cNvSpPr>
          <p:nvPr>
            <p:ph type="title" idx="4"/>
          </p:nvPr>
        </p:nvSpPr>
        <p:spPr>
          <a:xfrm>
            <a:off x="1381050" y="469125"/>
            <a:ext cx="63819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2" name="Google Shape;502;p5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503" name="Google Shape;503;p5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"/>
          <p:cNvSpPr txBox="1">
            <a:spLocks noGrp="1"/>
          </p:cNvSpPr>
          <p:nvPr>
            <p:ph type="title"/>
          </p:nvPr>
        </p:nvSpPr>
        <p:spPr>
          <a:xfrm>
            <a:off x="738850" y="469125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56" name="Google Shape;656;p6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657" name="Google Shape;657;p6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"/>
          <p:cNvGrpSpPr/>
          <p:nvPr/>
        </p:nvGrpSpPr>
        <p:grpSpPr>
          <a:xfrm>
            <a:off x="-156635" y="226751"/>
            <a:ext cx="1071566" cy="2776496"/>
            <a:chOff x="2369475" y="2506775"/>
            <a:chExt cx="396700" cy="1027875"/>
          </a:xfrm>
        </p:grpSpPr>
        <p:sp>
          <p:nvSpPr>
            <p:cNvPr id="982" name="Google Shape;982;p8"/>
            <p:cNvSpPr/>
            <p:nvPr/>
          </p:nvSpPr>
          <p:spPr>
            <a:xfrm>
              <a:off x="2471150" y="2506925"/>
              <a:ext cx="23000" cy="15650"/>
            </a:xfrm>
            <a:custGeom>
              <a:avLst/>
              <a:gdLst/>
              <a:ahLst/>
              <a:cxnLst/>
              <a:rect l="l" t="t" r="r" b="b"/>
              <a:pathLst>
                <a:path w="920" h="626" extrusionOk="0">
                  <a:moveTo>
                    <a:pt x="0" y="0"/>
                  </a:moveTo>
                  <a:cubicBezTo>
                    <a:pt x="72" y="44"/>
                    <a:pt x="138" y="91"/>
                    <a:pt x="210" y="138"/>
                  </a:cubicBezTo>
                  <a:lnTo>
                    <a:pt x="779" y="138"/>
                  </a:lnTo>
                  <a:lnTo>
                    <a:pt x="779" y="529"/>
                  </a:lnTo>
                  <a:cubicBezTo>
                    <a:pt x="822" y="560"/>
                    <a:pt x="869" y="594"/>
                    <a:pt x="916" y="625"/>
                  </a:cubicBezTo>
                  <a:lnTo>
                    <a:pt x="919" y="622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369475" y="2506925"/>
              <a:ext cx="124600" cy="250175"/>
            </a:xfrm>
            <a:custGeom>
              <a:avLst/>
              <a:gdLst/>
              <a:ahLst/>
              <a:cxnLst/>
              <a:rect l="l" t="t" r="r" b="b"/>
              <a:pathLst>
                <a:path w="4984" h="10007" extrusionOk="0">
                  <a:moveTo>
                    <a:pt x="1" y="0"/>
                  </a:moveTo>
                  <a:lnTo>
                    <a:pt x="1" y="10006"/>
                  </a:lnTo>
                  <a:lnTo>
                    <a:pt x="4983" y="10006"/>
                  </a:lnTo>
                  <a:lnTo>
                    <a:pt x="4983" y="9937"/>
                  </a:lnTo>
                  <a:lnTo>
                    <a:pt x="4983" y="610"/>
                  </a:lnTo>
                  <a:cubicBezTo>
                    <a:pt x="4936" y="579"/>
                    <a:pt x="4893" y="547"/>
                    <a:pt x="4846" y="516"/>
                  </a:cubicBezTo>
                  <a:lnTo>
                    <a:pt x="4846" y="9872"/>
                  </a:lnTo>
                  <a:lnTo>
                    <a:pt x="141" y="9872"/>
                  </a:lnTo>
                  <a:lnTo>
                    <a:pt x="141" y="138"/>
                  </a:lnTo>
                  <a:lnTo>
                    <a:pt x="4302" y="138"/>
                  </a:lnTo>
                  <a:cubicBezTo>
                    <a:pt x="4236" y="91"/>
                    <a:pt x="4171" y="47"/>
                    <a:pt x="4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2505525" y="2506775"/>
              <a:ext cx="124600" cy="132950"/>
            </a:xfrm>
            <a:custGeom>
              <a:avLst/>
              <a:gdLst/>
              <a:ahLst/>
              <a:cxnLst/>
              <a:rect l="l" t="t" r="r" b="b"/>
              <a:pathLst>
                <a:path w="4984" h="5318" extrusionOk="0">
                  <a:moveTo>
                    <a:pt x="1" y="0"/>
                  </a:moveTo>
                  <a:lnTo>
                    <a:pt x="1" y="938"/>
                  </a:lnTo>
                  <a:cubicBezTo>
                    <a:pt x="45" y="969"/>
                    <a:pt x="91" y="1003"/>
                    <a:pt x="138" y="1035"/>
                  </a:cubicBezTo>
                  <a:lnTo>
                    <a:pt x="138" y="141"/>
                  </a:lnTo>
                  <a:lnTo>
                    <a:pt x="4843" y="141"/>
                  </a:lnTo>
                  <a:lnTo>
                    <a:pt x="4843" y="5180"/>
                  </a:lnTo>
                  <a:cubicBezTo>
                    <a:pt x="4890" y="5226"/>
                    <a:pt x="4933" y="5270"/>
                    <a:pt x="4977" y="5317"/>
                  </a:cubicBezTo>
                  <a:lnTo>
                    <a:pt x="4983" y="5301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505525" y="2530375"/>
              <a:ext cx="124525" cy="226725"/>
            </a:xfrm>
            <a:custGeom>
              <a:avLst/>
              <a:gdLst/>
              <a:ahLst/>
              <a:cxnLst/>
              <a:rect l="l" t="t" r="r" b="b"/>
              <a:pathLst>
                <a:path w="4981" h="9069" extrusionOk="0">
                  <a:moveTo>
                    <a:pt x="1" y="0"/>
                  </a:moveTo>
                  <a:lnTo>
                    <a:pt x="1" y="9068"/>
                  </a:lnTo>
                  <a:lnTo>
                    <a:pt x="4980" y="9068"/>
                  </a:lnTo>
                  <a:lnTo>
                    <a:pt x="4980" y="8996"/>
                  </a:lnTo>
                  <a:lnTo>
                    <a:pt x="4980" y="4376"/>
                  </a:lnTo>
                  <a:lnTo>
                    <a:pt x="4843" y="4239"/>
                  </a:lnTo>
                  <a:lnTo>
                    <a:pt x="4843" y="8934"/>
                  </a:lnTo>
                  <a:lnTo>
                    <a:pt x="138" y="8934"/>
                  </a:lnTo>
                  <a:lnTo>
                    <a:pt x="138" y="97"/>
                  </a:lnTo>
                  <a:cubicBezTo>
                    <a:pt x="85" y="63"/>
                    <a:pt x="41" y="3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2641650" y="2506925"/>
              <a:ext cx="124525" cy="250175"/>
            </a:xfrm>
            <a:custGeom>
              <a:avLst/>
              <a:gdLst/>
              <a:ahLst/>
              <a:cxnLst/>
              <a:rect l="l" t="t" r="r" b="b"/>
              <a:pathLst>
                <a:path w="4981" h="10007" extrusionOk="0">
                  <a:moveTo>
                    <a:pt x="1" y="0"/>
                  </a:moveTo>
                  <a:lnTo>
                    <a:pt x="1" y="5802"/>
                  </a:lnTo>
                  <a:cubicBezTo>
                    <a:pt x="48" y="5855"/>
                    <a:pt x="88" y="5902"/>
                    <a:pt x="135" y="5949"/>
                  </a:cubicBezTo>
                  <a:lnTo>
                    <a:pt x="135" y="138"/>
                  </a:lnTo>
                  <a:lnTo>
                    <a:pt x="4840" y="138"/>
                  </a:lnTo>
                  <a:lnTo>
                    <a:pt x="4840" y="9872"/>
                  </a:lnTo>
                  <a:lnTo>
                    <a:pt x="3302" y="9872"/>
                  </a:lnTo>
                  <a:cubicBezTo>
                    <a:pt x="3333" y="9919"/>
                    <a:pt x="3367" y="9959"/>
                    <a:pt x="3399" y="10006"/>
                  </a:cubicBezTo>
                  <a:lnTo>
                    <a:pt x="4980" y="10006"/>
                  </a:lnTo>
                  <a:lnTo>
                    <a:pt x="4980" y="9925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2641500" y="2652125"/>
              <a:ext cx="85050" cy="104975"/>
            </a:xfrm>
            <a:custGeom>
              <a:avLst/>
              <a:gdLst/>
              <a:ahLst/>
              <a:cxnLst/>
              <a:rect l="l" t="t" r="r" b="b"/>
              <a:pathLst>
                <a:path w="3402" h="4199" extrusionOk="0">
                  <a:moveTo>
                    <a:pt x="1" y="0"/>
                  </a:moveTo>
                  <a:lnTo>
                    <a:pt x="1" y="4198"/>
                  </a:lnTo>
                  <a:lnTo>
                    <a:pt x="3398" y="4198"/>
                  </a:lnTo>
                  <a:lnTo>
                    <a:pt x="3402" y="4195"/>
                  </a:lnTo>
                  <a:lnTo>
                    <a:pt x="3308" y="4067"/>
                  </a:lnTo>
                  <a:lnTo>
                    <a:pt x="138" y="4067"/>
                  </a:lnTo>
                  <a:lnTo>
                    <a:pt x="138" y="144"/>
                  </a:lnTo>
                  <a:cubicBezTo>
                    <a:pt x="85" y="94"/>
                    <a:pt x="41" y="4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36947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6" y="138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250552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3" y="138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2733325" y="2766275"/>
              <a:ext cx="32850" cy="50125"/>
            </a:xfrm>
            <a:custGeom>
              <a:avLst/>
              <a:gdLst/>
              <a:ahLst/>
              <a:cxnLst/>
              <a:rect l="l" t="t" r="r" b="b"/>
              <a:pathLst>
                <a:path w="1314" h="2005" extrusionOk="0">
                  <a:moveTo>
                    <a:pt x="1" y="1"/>
                  </a:moveTo>
                  <a:cubicBezTo>
                    <a:pt x="29" y="48"/>
                    <a:pt x="60" y="92"/>
                    <a:pt x="91" y="138"/>
                  </a:cubicBezTo>
                  <a:lnTo>
                    <a:pt x="1173" y="138"/>
                  </a:lnTo>
                  <a:lnTo>
                    <a:pt x="1173" y="1786"/>
                  </a:lnTo>
                  <a:cubicBezTo>
                    <a:pt x="1217" y="1861"/>
                    <a:pt x="1260" y="1930"/>
                    <a:pt x="1304" y="2005"/>
                  </a:cubicBezTo>
                  <a:lnTo>
                    <a:pt x="1313" y="1998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2641500" y="2766275"/>
              <a:ext cx="124525" cy="249625"/>
            </a:xfrm>
            <a:custGeom>
              <a:avLst/>
              <a:gdLst/>
              <a:ahLst/>
              <a:cxnLst/>
              <a:rect l="l" t="t" r="r" b="b"/>
              <a:pathLst>
                <a:path w="4981" h="9985" extrusionOk="0">
                  <a:moveTo>
                    <a:pt x="1" y="1"/>
                  </a:moveTo>
                  <a:lnTo>
                    <a:pt x="1" y="9985"/>
                  </a:lnTo>
                  <a:lnTo>
                    <a:pt x="4980" y="9985"/>
                  </a:lnTo>
                  <a:lnTo>
                    <a:pt x="4980" y="9938"/>
                  </a:lnTo>
                  <a:lnTo>
                    <a:pt x="4980" y="2014"/>
                  </a:lnTo>
                  <a:cubicBezTo>
                    <a:pt x="4936" y="1939"/>
                    <a:pt x="4890" y="1867"/>
                    <a:pt x="4843" y="1795"/>
                  </a:cubicBez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lnTo>
                    <a:pt x="3764" y="138"/>
                  </a:lnTo>
                  <a:cubicBezTo>
                    <a:pt x="3736" y="92"/>
                    <a:pt x="3705" y="48"/>
                    <a:pt x="3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236947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35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250552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2641500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36947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13"/>
                  </a:moveTo>
                  <a:lnTo>
                    <a:pt x="4846" y="9847"/>
                  </a:lnTo>
                  <a:lnTo>
                    <a:pt x="141" y="9847"/>
                  </a:lnTo>
                  <a:lnTo>
                    <a:pt x="141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250552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13"/>
                  </a:moveTo>
                  <a:lnTo>
                    <a:pt x="4843" y="9847"/>
                  </a:lnTo>
                  <a:lnTo>
                    <a:pt x="138" y="9847"/>
                  </a:lnTo>
                  <a:lnTo>
                    <a:pt x="138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2641500" y="32849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8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999" name="Google Shape;999;p8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"/>
          <p:cNvGrpSpPr/>
          <p:nvPr/>
        </p:nvGrpSpPr>
        <p:grpSpPr>
          <a:xfrm>
            <a:off x="8190986" y="124003"/>
            <a:ext cx="1212964" cy="1230905"/>
            <a:chOff x="4160036" y="809653"/>
            <a:chExt cx="1212964" cy="1230905"/>
          </a:xfrm>
        </p:grpSpPr>
        <p:sp>
          <p:nvSpPr>
            <p:cNvPr id="1003" name="Google Shape;1003;p8"/>
            <p:cNvSpPr/>
            <p:nvPr/>
          </p:nvSpPr>
          <p:spPr>
            <a:xfrm>
              <a:off x="4160036" y="809653"/>
              <a:ext cx="1212964" cy="984232"/>
            </a:xfrm>
            <a:custGeom>
              <a:avLst/>
              <a:gdLst/>
              <a:ahLst/>
              <a:cxnLst/>
              <a:rect l="l" t="t" r="r" b="b"/>
              <a:pathLst>
                <a:path w="18184" h="14755" extrusionOk="0">
                  <a:moveTo>
                    <a:pt x="50" y="1"/>
                  </a:moveTo>
                  <a:cubicBezTo>
                    <a:pt x="38" y="1"/>
                    <a:pt x="22" y="7"/>
                    <a:pt x="16" y="17"/>
                  </a:cubicBezTo>
                  <a:cubicBezTo>
                    <a:pt x="3" y="23"/>
                    <a:pt x="0" y="35"/>
                    <a:pt x="0" y="51"/>
                  </a:cubicBezTo>
                  <a:lnTo>
                    <a:pt x="0" y="2151"/>
                  </a:lnTo>
                  <a:cubicBezTo>
                    <a:pt x="31" y="2167"/>
                    <a:pt x="66" y="2183"/>
                    <a:pt x="97" y="2198"/>
                  </a:cubicBezTo>
                  <a:lnTo>
                    <a:pt x="97" y="104"/>
                  </a:lnTo>
                  <a:lnTo>
                    <a:pt x="18083" y="104"/>
                  </a:lnTo>
                  <a:lnTo>
                    <a:pt x="18083" y="14655"/>
                  </a:lnTo>
                  <a:cubicBezTo>
                    <a:pt x="18117" y="14689"/>
                    <a:pt x="18152" y="14720"/>
                    <a:pt x="18183" y="14755"/>
                  </a:cubicBezTo>
                  <a:lnTo>
                    <a:pt x="18180" y="51"/>
                  </a:lnTo>
                  <a:cubicBezTo>
                    <a:pt x="18180" y="42"/>
                    <a:pt x="18174" y="26"/>
                    <a:pt x="18164" y="17"/>
                  </a:cubicBezTo>
                  <a:cubicBezTo>
                    <a:pt x="18158" y="4"/>
                    <a:pt x="18142" y="1"/>
                    <a:pt x="18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160036" y="953734"/>
              <a:ext cx="1212697" cy="1086825"/>
            </a:xfrm>
            <a:custGeom>
              <a:avLst/>
              <a:gdLst/>
              <a:ahLst/>
              <a:cxnLst/>
              <a:rect l="l" t="t" r="r" b="b"/>
              <a:pathLst>
                <a:path w="18180" h="16293" extrusionOk="0">
                  <a:moveTo>
                    <a:pt x="0" y="1"/>
                  </a:moveTo>
                  <a:lnTo>
                    <a:pt x="0" y="16240"/>
                  </a:lnTo>
                  <a:cubicBezTo>
                    <a:pt x="0" y="16252"/>
                    <a:pt x="6" y="16268"/>
                    <a:pt x="16" y="16277"/>
                  </a:cubicBezTo>
                  <a:cubicBezTo>
                    <a:pt x="19" y="16280"/>
                    <a:pt x="28" y="16281"/>
                    <a:pt x="35" y="16281"/>
                  </a:cubicBezTo>
                  <a:cubicBezTo>
                    <a:pt x="43" y="16281"/>
                    <a:pt x="50" y="16280"/>
                    <a:pt x="50" y="16280"/>
                  </a:cubicBezTo>
                  <a:lnTo>
                    <a:pt x="18121" y="16280"/>
                  </a:lnTo>
                  <a:lnTo>
                    <a:pt x="18130" y="16293"/>
                  </a:lnTo>
                  <a:cubicBezTo>
                    <a:pt x="18139" y="16293"/>
                    <a:pt x="18155" y="16283"/>
                    <a:pt x="18164" y="16277"/>
                  </a:cubicBezTo>
                  <a:cubicBezTo>
                    <a:pt x="18177" y="16268"/>
                    <a:pt x="18180" y="16255"/>
                    <a:pt x="18180" y="16240"/>
                  </a:cubicBezTo>
                  <a:lnTo>
                    <a:pt x="18180" y="12592"/>
                  </a:lnTo>
                  <a:cubicBezTo>
                    <a:pt x="18149" y="12560"/>
                    <a:pt x="18117" y="12526"/>
                    <a:pt x="18083" y="12489"/>
                  </a:cubicBezTo>
                  <a:lnTo>
                    <a:pt x="18083" y="16183"/>
                  </a:lnTo>
                  <a:lnTo>
                    <a:pt x="97" y="16183"/>
                  </a:lnTo>
                  <a:lnTo>
                    <a:pt x="97" y="48"/>
                  </a:lnTo>
                  <a:cubicBezTo>
                    <a:pt x="69" y="32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4206729" y="856813"/>
              <a:ext cx="1120978" cy="891246"/>
            </a:xfrm>
            <a:custGeom>
              <a:avLst/>
              <a:gdLst/>
              <a:ahLst/>
              <a:cxnLst/>
              <a:rect l="l" t="t" r="r" b="b"/>
              <a:pathLst>
                <a:path w="16805" h="13361" extrusionOk="0">
                  <a:moveTo>
                    <a:pt x="11866" y="0"/>
                  </a:moveTo>
                  <a:cubicBezTo>
                    <a:pt x="11861" y="2"/>
                    <a:pt x="11856" y="4"/>
                    <a:pt x="11851" y="7"/>
                  </a:cubicBezTo>
                  <a:lnTo>
                    <a:pt x="11868" y="7"/>
                  </a:lnTo>
                  <a:lnTo>
                    <a:pt x="11866" y="0"/>
                  </a:lnTo>
                  <a:close/>
                  <a:moveTo>
                    <a:pt x="50" y="7"/>
                  </a:moveTo>
                  <a:cubicBezTo>
                    <a:pt x="38" y="7"/>
                    <a:pt x="22" y="13"/>
                    <a:pt x="16" y="22"/>
                  </a:cubicBezTo>
                  <a:cubicBezTo>
                    <a:pt x="3" y="28"/>
                    <a:pt x="0" y="41"/>
                    <a:pt x="0" y="57"/>
                  </a:cubicBezTo>
                  <a:lnTo>
                    <a:pt x="0" y="1763"/>
                  </a:lnTo>
                  <a:cubicBezTo>
                    <a:pt x="0" y="1763"/>
                    <a:pt x="66" y="1795"/>
                    <a:pt x="97" y="1810"/>
                  </a:cubicBezTo>
                  <a:lnTo>
                    <a:pt x="97" y="103"/>
                  </a:lnTo>
                  <a:lnTo>
                    <a:pt x="4176" y="103"/>
                  </a:lnTo>
                  <a:cubicBezTo>
                    <a:pt x="4208" y="72"/>
                    <a:pt x="4242" y="41"/>
                    <a:pt x="4273" y="10"/>
                  </a:cubicBezTo>
                  <a:lnTo>
                    <a:pt x="4339" y="88"/>
                  </a:lnTo>
                  <a:cubicBezTo>
                    <a:pt x="4333" y="91"/>
                    <a:pt x="4330" y="94"/>
                    <a:pt x="4323" y="103"/>
                  </a:cubicBezTo>
                  <a:lnTo>
                    <a:pt x="11632" y="103"/>
                  </a:lnTo>
                  <a:cubicBezTo>
                    <a:pt x="11705" y="71"/>
                    <a:pt x="11778" y="36"/>
                    <a:pt x="11851" y="7"/>
                  </a:cubicBezTo>
                  <a:close/>
                  <a:moveTo>
                    <a:pt x="11868" y="7"/>
                  </a:moveTo>
                  <a:lnTo>
                    <a:pt x="11904" y="100"/>
                  </a:lnTo>
                  <a:cubicBezTo>
                    <a:pt x="11904" y="103"/>
                    <a:pt x="11897" y="107"/>
                    <a:pt x="11897" y="107"/>
                  </a:cubicBezTo>
                  <a:lnTo>
                    <a:pt x="16702" y="107"/>
                  </a:lnTo>
                  <a:lnTo>
                    <a:pt x="16702" y="1701"/>
                  </a:lnTo>
                  <a:lnTo>
                    <a:pt x="16739" y="1688"/>
                  </a:lnTo>
                  <a:lnTo>
                    <a:pt x="16770" y="1791"/>
                  </a:lnTo>
                  <a:cubicBezTo>
                    <a:pt x="16745" y="1795"/>
                    <a:pt x="16727" y="1804"/>
                    <a:pt x="16702" y="1810"/>
                  </a:cubicBezTo>
                  <a:lnTo>
                    <a:pt x="16702" y="4711"/>
                  </a:lnTo>
                  <a:cubicBezTo>
                    <a:pt x="16714" y="4711"/>
                    <a:pt x="16730" y="4705"/>
                    <a:pt x="16742" y="4702"/>
                  </a:cubicBezTo>
                  <a:lnTo>
                    <a:pt x="16761" y="4805"/>
                  </a:lnTo>
                  <a:cubicBezTo>
                    <a:pt x="16739" y="4808"/>
                    <a:pt x="16717" y="4811"/>
                    <a:pt x="16699" y="4814"/>
                  </a:cubicBezTo>
                  <a:lnTo>
                    <a:pt x="16699" y="11331"/>
                  </a:lnTo>
                  <a:lnTo>
                    <a:pt x="16749" y="11331"/>
                  </a:lnTo>
                  <a:lnTo>
                    <a:pt x="16745" y="11438"/>
                  </a:lnTo>
                  <a:lnTo>
                    <a:pt x="16695" y="11438"/>
                  </a:lnTo>
                  <a:lnTo>
                    <a:pt x="16695" y="13263"/>
                  </a:lnTo>
                  <a:cubicBezTo>
                    <a:pt x="16730" y="13295"/>
                    <a:pt x="16764" y="13329"/>
                    <a:pt x="16795" y="13360"/>
                  </a:cubicBezTo>
                  <a:lnTo>
                    <a:pt x="16805" y="57"/>
                  </a:lnTo>
                  <a:cubicBezTo>
                    <a:pt x="16805" y="44"/>
                    <a:pt x="16795" y="28"/>
                    <a:pt x="16789" y="22"/>
                  </a:cubicBezTo>
                  <a:cubicBezTo>
                    <a:pt x="16780" y="10"/>
                    <a:pt x="16764" y="7"/>
                    <a:pt x="1675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4205862" y="974412"/>
              <a:ext cx="1121044" cy="1019853"/>
            </a:xfrm>
            <a:custGeom>
              <a:avLst/>
              <a:gdLst/>
              <a:ahLst/>
              <a:cxnLst/>
              <a:rect l="l" t="t" r="r" b="b"/>
              <a:pathLst>
                <a:path w="16806" h="15289" extrusionOk="0">
                  <a:moveTo>
                    <a:pt x="10990" y="6804"/>
                  </a:moveTo>
                  <a:lnTo>
                    <a:pt x="10990" y="6804"/>
                  </a:lnTo>
                  <a:cubicBezTo>
                    <a:pt x="11558" y="7569"/>
                    <a:pt x="12086" y="8269"/>
                    <a:pt x="12585" y="8912"/>
                  </a:cubicBezTo>
                  <a:cubicBezTo>
                    <a:pt x="12089" y="8269"/>
                    <a:pt x="11558" y="7569"/>
                    <a:pt x="10990" y="6804"/>
                  </a:cubicBezTo>
                  <a:close/>
                  <a:moveTo>
                    <a:pt x="12651" y="9000"/>
                  </a:moveTo>
                  <a:lnTo>
                    <a:pt x="12660" y="9006"/>
                  </a:lnTo>
                  <a:cubicBezTo>
                    <a:pt x="12657" y="9003"/>
                    <a:pt x="12657" y="9000"/>
                    <a:pt x="12651" y="9000"/>
                  </a:cubicBezTo>
                  <a:close/>
                  <a:moveTo>
                    <a:pt x="12682" y="9037"/>
                  </a:moveTo>
                  <a:lnTo>
                    <a:pt x="12682" y="9037"/>
                  </a:lnTo>
                  <a:cubicBezTo>
                    <a:pt x="12716" y="9082"/>
                    <a:pt x="12753" y="9125"/>
                    <a:pt x="12789" y="9170"/>
                  </a:cubicBezTo>
                  <a:lnTo>
                    <a:pt x="12789" y="9170"/>
                  </a:lnTo>
                  <a:cubicBezTo>
                    <a:pt x="12755" y="9126"/>
                    <a:pt x="12720" y="9082"/>
                    <a:pt x="12682" y="9037"/>
                  </a:cubicBezTo>
                  <a:close/>
                  <a:moveTo>
                    <a:pt x="12789" y="9170"/>
                  </a:moveTo>
                  <a:lnTo>
                    <a:pt x="12789" y="9170"/>
                  </a:lnTo>
                  <a:cubicBezTo>
                    <a:pt x="12802" y="9187"/>
                    <a:pt x="12816" y="9204"/>
                    <a:pt x="12829" y="9222"/>
                  </a:cubicBezTo>
                  <a:cubicBezTo>
                    <a:pt x="12816" y="9204"/>
                    <a:pt x="12803" y="9187"/>
                    <a:pt x="12789" y="9170"/>
                  </a:cubicBezTo>
                  <a:close/>
                  <a:moveTo>
                    <a:pt x="1" y="0"/>
                  </a:moveTo>
                  <a:lnTo>
                    <a:pt x="1" y="15236"/>
                  </a:lnTo>
                  <a:cubicBezTo>
                    <a:pt x="1" y="15248"/>
                    <a:pt x="7" y="15264"/>
                    <a:pt x="16" y="15270"/>
                  </a:cubicBezTo>
                  <a:cubicBezTo>
                    <a:pt x="23" y="15279"/>
                    <a:pt x="51" y="15283"/>
                    <a:pt x="51" y="15283"/>
                  </a:cubicBezTo>
                  <a:lnTo>
                    <a:pt x="12630" y="15283"/>
                  </a:lnTo>
                  <a:cubicBezTo>
                    <a:pt x="12551" y="15250"/>
                    <a:pt x="12474" y="15218"/>
                    <a:pt x="12395" y="15189"/>
                  </a:cubicBezTo>
                  <a:lnTo>
                    <a:pt x="4987" y="15189"/>
                  </a:lnTo>
                  <a:cubicBezTo>
                    <a:pt x="4993" y="15192"/>
                    <a:pt x="4996" y="15195"/>
                    <a:pt x="5002" y="15201"/>
                  </a:cubicBezTo>
                  <a:lnTo>
                    <a:pt x="4930" y="15273"/>
                  </a:lnTo>
                  <a:lnTo>
                    <a:pt x="4840" y="15186"/>
                  </a:lnTo>
                  <a:lnTo>
                    <a:pt x="101" y="15186"/>
                  </a:lnTo>
                  <a:lnTo>
                    <a:pt x="101" y="9387"/>
                  </a:lnTo>
                  <a:cubicBezTo>
                    <a:pt x="98" y="9390"/>
                    <a:pt x="85" y="9393"/>
                    <a:pt x="73" y="9397"/>
                  </a:cubicBezTo>
                  <a:lnTo>
                    <a:pt x="38" y="9300"/>
                  </a:lnTo>
                  <a:cubicBezTo>
                    <a:pt x="63" y="9287"/>
                    <a:pt x="85" y="9281"/>
                    <a:pt x="104" y="9272"/>
                  </a:cubicBezTo>
                  <a:lnTo>
                    <a:pt x="104" y="5142"/>
                  </a:lnTo>
                  <a:cubicBezTo>
                    <a:pt x="98" y="5142"/>
                    <a:pt x="82" y="5145"/>
                    <a:pt x="70" y="5152"/>
                  </a:cubicBezTo>
                  <a:lnTo>
                    <a:pt x="48" y="5049"/>
                  </a:lnTo>
                  <a:cubicBezTo>
                    <a:pt x="66" y="5042"/>
                    <a:pt x="88" y="5036"/>
                    <a:pt x="104" y="5033"/>
                  </a:cubicBezTo>
                  <a:lnTo>
                    <a:pt x="104" y="1251"/>
                  </a:lnTo>
                  <a:cubicBezTo>
                    <a:pt x="95" y="1254"/>
                    <a:pt x="82" y="1254"/>
                    <a:pt x="66" y="1260"/>
                  </a:cubicBezTo>
                  <a:lnTo>
                    <a:pt x="48" y="1157"/>
                  </a:lnTo>
                  <a:cubicBezTo>
                    <a:pt x="66" y="1154"/>
                    <a:pt x="85" y="1151"/>
                    <a:pt x="101" y="1144"/>
                  </a:cubicBezTo>
                  <a:lnTo>
                    <a:pt x="101" y="322"/>
                  </a:lnTo>
                  <a:cubicBezTo>
                    <a:pt x="82" y="313"/>
                    <a:pt x="60" y="310"/>
                    <a:pt x="38" y="300"/>
                  </a:cubicBezTo>
                  <a:lnTo>
                    <a:pt x="66" y="200"/>
                  </a:lnTo>
                  <a:cubicBezTo>
                    <a:pt x="79" y="203"/>
                    <a:pt x="91" y="207"/>
                    <a:pt x="98" y="213"/>
                  </a:cubicBezTo>
                  <a:lnTo>
                    <a:pt x="98" y="47"/>
                  </a:lnTo>
                  <a:cubicBezTo>
                    <a:pt x="66" y="32"/>
                    <a:pt x="35" y="16"/>
                    <a:pt x="1" y="0"/>
                  </a:cubicBezTo>
                  <a:close/>
                  <a:moveTo>
                    <a:pt x="16708" y="11503"/>
                  </a:moveTo>
                  <a:lnTo>
                    <a:pt x="16708" y="13169"/>
                  </a:lnTo>
                  <a:cubicBezTo>
                    <a:pt x="16724" y="13188"/>
                    <a:pt x="16749" y="13207"/>
                    <a:pt x="16777" y="13226"/>
                  </a:cubicBezTo>
                  <a:lnTo>
                    <a:pt x="16718" y="13313"/>
                  </a:lnTo>
                  <a:cubicBezTo>
                    <a:pt x="16712" y="13310"/>
                    <a:pt x="16708" y="13301"/>
                    <a:pt x="16708" y="13298"/>
                  </a:cubicBezTo>
                  <a:lnTo>
                    <a:pt x="16708" y="15189"/>
                  </a:lnTo>
                  <a:lnTo>
                    <a:pt x="12670" y="15189"/>
                  </a:lnTo>
                  <a:cubicBezTo>
                    <a:pt x="12670" y="15189"/>
                    <a:pt x="12676" y="15192"/>
                    <a:pt x="12679" y="15192"/>
                  </a:cubicBezTo>
                  <a:lnTo>
                    <a:pt x="12647" y="15283"/>
                  </a:lnTo>
                  <a:lnTo>
                    <a:pt x="16746" y="15283"/>
                  </a:lnTo>
                  <a:lnTo>
                    <a:pt x="16755" y="15286"/>
                  </a:lnTo>
                  <a:cubicBezTo>
                    <a:pt x="16765" y="15286"/>
                    <a:pt x="16780" y="15283"/>
                    <a:pt x="16790" y="15270"/>
                  </a:cubicBezTo>
                  <a:cubicBezTo>
                    <a:pt x="16802" y="15264"/>
                    <a:pt x="16805" y="15251"/>
                    <a:pt x="16805" y="15236"/>
                  </a:cubicBezTo>
                  <a:lnTo>
                    <a:pt x="16805" y="11600"/>
                  </a:lnTo>
                  <a:cubicBezTo>
                    <a:pt x="16805" y="11600"/>
                    <a:pt x="16730" y="11538"/>
                    <a:pt x="16708" y="11503"/>
                  </a:cubicBezTo>
                  <a:close/>
                  <a:moveTo>
                    <a:pt x="12630" y="15283"/>
                  </a:moveTo>
                  <a:lnTo>
                    <a:pt x="12630" y="15283"/>
                  </a:lnTo>
                  <a:cubicBezTo>
                    <a:pt x="12635" y="15285"/>
                    <a:pt x="12640" y="15287"/>
                    <a:pt x="12645" y="15289"/>
                  </a:cubicBezTo>
                  <a:lnTo>
                    <a:pt x="12647" y="15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4544918" y="1136169"/>
              <a:ext cx="29017" cy="19878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332" y="1"/>
                  </a:moveTo>
                  <a:cubicBezTo>
                    <a:pt x="219" y="82"/>
                    <a:pt x="110" y="160"/>
                    <a:pt x="0" y="242"/>
                  </a:cubicBezTo>
                  <a:cubicBezTo>
                    <a:pt x="32" y="260"/>
                    <a:pt x="66" y="279"/>
                    <a:pt x="97" y="298"/>
                  </a:cubicBezTo>
                  <a:cubicBezTo>
                    <a:pt x="213" y="220"/>
                    <a:pt x="322" y="142"/>
                    <a:pt x="435" y="57"/>
                  </a:cubicBezTo>
                  <a:cubicBezTo>
                    <a:pt x="426" y="48"/>
                    <a:pt x="416" y="45"/>
                    <a:pt x="407" y="42"/>
                  </a:cubicBezTo>
                  <a:cubicBezTo>
                    <a:pt x="385" y="29"/>
                    <a:pt x="357" y="13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4208397" y="1152245"/>
              <a:ext cx="343064" cy="165829"/>
            </a:xfrm>
            <a:custGeom>
              <a:avLst/>
              <a:gdLst/>
              <a:ahLst/>
              <a:cxnLst/>
              <a:rect l="l" t="t" r="r" b="b"/>
              <a:pathLst>
                <a:path w="5143" h="2486" extrusionOk="0">
                  <a:moveTo>
                    <a:pt x="5045" y="1"/>
                  </a:moveTo>
                  <a:cubicBezTo>
                    <a:pt x="3107" y="1360"/>
                    <a:pt x="1423" y="2042"/>
                    <a:pt x="63" y="2367"/>
                  </a:cubicBezTo>
                  <a:cubicBezTo>
                    <a:pt x="41" y="2373"/>
                    <a:pt x="22" y="2379"/>
                    <a:pt x="0" y="2383"/>
                  </a:cubicBezTo>
                  <a:lnTo>
                    <a:pt x="25" y="2486"/>
                  </a:lnTo>
                  <a:cubicBezTo>
                    <a:pt x="41" y="2479"/>
                    <a:pt x="53" y="2479"/>
                    <a:pt x="63" y="2476"/>
                  </a:cubicBezTo>
                  <a:cubicBezTo>
                    <a:pt x="1451" y="2148"/>
                    <a:pt x="3170" y="1448"/>
                    <a:pt x="5142" y="57"/>
                  </a:cubicBezTo>
                  <a:cubicBezTo>
                    <a:pt x="5111" y="38"/>
                    <a:pt x="5077" y="19"/>
                    <a:pt x="5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4573267" y="856613"/>
              <a:ext cx="427312" cy="279027"/>
            </a:xfrm>
            <a:custGeom>
              <a:avLst/>
              <a:gdLst/>
              <a:ahLst/>
              <a:cxnLst/>
              <a:rect l="l" t="t" r="r" b="b"/>
              <a:pathLst>
                <a:path w="6406" h="4183" extrusionOk="0">
                  <a:moveTo>
                    <a:pt x="6368" y="0"/>
                  </a:moveTo>
                  <a:cubicBezTo>
                    <a:pt x="6290" y="35"/>
                    <a:pt x="6212" y="66"/>
                    <a:pt x="6133" y="103"/>
                  </a:cubicBezTo>
                  <a:cubicBezTo>
                    <a:pt x="4499" y="813"/>
                    <a:pt x="2829" y="1782"/>
                    <a:pt x="1288" y="3101"/>
                  </a:cubicBezTo>
                  <a:cubicBezTo>
                    <a:pt x="845" y="3479"/>
                    <a:pt x="419" y="3817"/>
                    <a:pt x="1" y="4126"/>
                  </a:cubicBezTo>
                  <a:cubicBezTo>
                    <a:pt x="10" y="4133"/>
                    <a:pt x="22" y="4139"/>
                    <a:pt x="29" y="4142"/>
                  </a:cubicBezTo>
                  <a:cubicBezTo>
                    <a:pt x="54" y="4154"/>
                    <a:pt x="79" y="4170"/>
                    <a:pt x="104" y="4183"/>
                  </a:cubicBezTo>
                  <a:cubicBezTo>
                    <a:pt x="510" y="3879"/>
                    <a:pt x="923" y="3548"/>
                    <a:pt x="1351" y="3179"/>
                  </a:cubicBezTo>
                  <a:cubicBezTo>
                    <a:pt x="2961" y="1810"/>
                    <a:pt x="4702" y="816"/>
                    <a:pt x="6399" y="103"/>
                  </a:cubicBezTo>
                  <a:cubicBezTo>
                    <a:pt x="6399" y="103"/>
                    <a:pt x="6402" y="97"/>
                    <a:pt x="6405" y="97"/>
                  </a:cubicBezTo>
                  <a:lnTo>
                    <a:pt x="6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5173735" y="1607032"/>
              <a:ext cx="149819" cy="12741"/>
            </a:xfrm>
            <a:custGeom>
              <a:avLst/>
              <a:gdLst/>
              <a:ahLst/>
              <a:cxnLst/>
              <a:rect l="l" t="t" r="r" b="b"/>
              <a:pathLst>
                <a:path w="2246" h="191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4"/>
                    <a:pt x="85" y="75"/>
                    <a:pt x="126" y="109"/>
                  </a:cubicBezTo>
                  <a:cubicBezTo>
                    <a:pt x="857" y="147"/>
                    <a:pt x="1558" y="172"/>
                    <a:pt x="2189" y="191"/>
                  </a:cubicBezTo>
                  <a:lnTo>
                    <a:pt x="2242" y="191"/>
                  </a:lnTo>
                  <a:lnTo>
                    <a:pt x="2245" y="91"/>
                  </a:lnTo>
                  <a:lnTo>
                    <a:pt x="2195" y="91"/>
                  </a:lnTo>
                  <a:cubicBezTo>
                    <a:pt x="1526" y="66"/>
                    <a:pt x="779" y="3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5079282" y="1600762"/>
              <a:ext cx="102859" cy="13007"/>
            </a:xfrm>
            <a:custGeom>
              <a:avLst/>
              <a:gdLst/>
              <a:ahLst/>
              <a:cxnLst/>
              <a:rect l="l" t="t" r="r" b="b"/>
              <a:pathLst>
                <a:path w="1542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3"/>
                    <a:pt x="10" y="13"/>
                    <a:pt x="17" y="16"/>
                  </a:cubicBezTo>
                  <a:cubicBezTo>
                    <a:pt x="42" y="47"/>
                    <a:pt x="67" y="78"/>
                    <a:pt x="88" y="110"/>
                  </a:cubicBezTo>
                  <a:cubicBezTo>
                    <a:pt x="579" y="144"/>
                    <a:pt x="1067" y="172"/>
                    <a:pt x="1542" y="194"/>
                  </a:cubicBezTo>
                  <a:cubicBezTo>
                    <a:pt x="1501" y="160"/>
                    <a:pt x="1458" y="122"/>
                    <a:pt x="1414" y="85"/>
                  </a:cubicBezTo>
                  <a:cubicBezTo>
                    <a:pt x="954" y="63"/>
                    <a:pt x="476" y="3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4843684" y="1170388"/>
              <a:ext cx="480076" cy="149152"/>
            </a:xfrm>
            <a:custGeom>
              <a:avLst/>
              <a:gdLst/>
              <a:ahLst/>
              <a:cxnLst/>
              <a:rect l="l" t="t" r="r" b="b"/>
              <a:pathLst>
                <a:path w="7197" h="2236" extrusionOk="0">
                  <a:moveTo>
                    <a:pt x="7178" y="1"/>
                  </a:moveTo>
                  <a:cubicBezTo>
                    <a:pt x="7165" y="1"/>
                    <a:pt x="7150" y="4"/>
                    <a:pt x="7137" y="10"/>
                  </a:cubicBezTo>
                  <a:cubicBezTo>
                    <a:pt x="4899" y="501"/>
                    <a:pt x="2267" y="1207"/>
                    <a:pt x="1" y="2161"/>
                  </a:cubicBezTo>
                  <a:cubicBezTo>
                    <a:pt x="7" y="2167"/>
                    <a:pt x="16" y="2173"/>
                    <a:pt x="23" y="2182"/>
                  </a:cubicBezTo>
                  <a:cubicBezTo>
                    <a:pt x="48" y="2198"/>
                    <a:pt x="66" y="2217"/>
                    <a:pt x="85" y="2236"/>
                  </a:cubicBezTo>
                  <a:cubicBezTo>
                    <a:pt x="2330" y="1298"/>
                    <a:pt x="4927" y="598"/>
                    <a:pt x="7134" y="113"/>
                  </a:cubicBezTo>
                  <a:cubicBezTo>
                    <a:pt x="7159" y="110"/>
                    <a:pt x="7178" y="107"/>
                    <a:pt x="7196" y="104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4394367" y="1629111"/>
              <a:ext cx="145017" cy="363942"/>
            </a:xfrm>
            <a:custGeom>
              <a:avLst/>
              <a:gdLst/>
              <a:ahLst/>
              <a:cxnLst/>
              <a:rect l="l" t="t" r="r" b="b"/>
              <a:pathLst>
                <a:path w="2174" h="5456" extrusionOk="0">
                  <a:moveTo>
                    <a:pt x="97" y="0"/>
                  </a:moveTo>
                  <a:cubicBezTo>
                    <a:pt x="32" y="332"/>
                    <a:pt x="1" y="669"/>
                    <a:pt x="1" y="1004"/>
                  </a:cubicBezTo>
                  <a:cubicBezTo>
                    <a:pt x="1" y="2479"/>
                    <a:pt x="626" y="3970"/>
                    <a:pt x="2011" y="5364"/>
                  </a:cubicBezTo>
                  <a:cubicBezTo>
                    <a:pt x="2039" y="5396"/>
                    <a:pt x="2070" y="5424"/>
                    <a:pt x="2101" y="5455"/>
                  </a:cubicBezTo>
                  <a:lnTo>
                    <a:pt x="2173" y="5383"/>
                  </a:lnTo>
                  <a:lnTo>
                    <a:pt x="2157" y="5371"/>
                  </a:lnTo>
                  <a:cubicBezTo>
                    <a:pt x="729" y="3964"/>
                    <a:pt x="101" y="2473"/>
                    <a:pt x="101" y="1007"/>
                  </a:cubicBezTo>
                  <a:cubicBezTo>
                    <a:pt x="101" y="688"/>
                    <a:pt x="132" y="369"/>
                    <a:pt x="191" y="50"/>
                  </a:cubicBezTo>
                  <a:cubicBezTo>
                    <a:pt x="173" y="41"/>
                    <a:pt x="151" y="32"/>
                    <a:pt x="132" y="19"/>
                  </a:cubicBezTo>
                  <a:cubicBezTo>
                    <a:pt x="119" y="13"/>
                    <a:pt x="110" y="4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4700071" y="1230889"/>
              <a:ext cx="33219" cy="21746"/>
            </a:xfrm>
            <a:custGeom>
              <a:avLst/>
              <a:gdLst/>
              <a:ahLst/>
              <a:cxnLst/>
              <a:rect l="l" t="t" r="r" b="b"/>
              <a:pathLst>
                <a:path w="498" h="326" extrusionOk="0">
                  <a:moveTo>
                    <a:pt x="400" y="0"/>
                  </a:moveTo>
                  <a:cubicBezTo>
                    <a:pt x="266" y="88"/>
                    <a:pt x="131" y="172"/>
                    <a:pt x="0" y="263"/>
                  </a:cubicBezTo>
                  <a:cubicBezTo>
                    <a:pt x="31" y="281"/>
                    <a:pt x="63" y="306"/>
                    <a:pt x="94" y="325"/>
                  </a:cubicBezTo>
                  <a:cubicBezTo>
                    <a:pt x="225" y="235"/>
                    <a:pt x="360" y="150"/>
                    <a:pt x="497" y="66"/>
                  </a:cubicBezTo>
                  <a:cubicBezTo>
                    <a:pt x="488" y="59"/>
                    <a:pt x="475" y="56"/>
                    <a:pt x="469" y="47"/>
                  </a:cubicBezTo>
                  <a:cubicBezTo>
                    <a:pt x="444" y="31"/>
                    <a:pt x="425" y="16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4402105" y="1248765"/>
              <a:ext cx="304041" cy="377283"/>
            </a:xfrm>
            <a:custGeom>
              <a:avLst/>
              <a:gdLst/>
              <a:ahLst/>
              <a:cxnLst/>
              <a:rect l="l" t="t" r="r" b="b"/>
              <a:pathLst>
                <a:path w="4558" h="5656" extrusionOk="0">
                  <a:moveTo>
                    <a:pt x="4464" y="1"/>
                  </a:moveTo>
                  <a:cubicBezTo>
                    <a:pt x="4026" y="295"/>
                    <a:pt x="3607" y="601"/>
                    <a:pt x="3214" y="917"/>
                  </a:cubicBezTo>
                  <a:cubicBezTo>
                    <a:pt x="1513" y="2289"/>
                    <a:pt x="357" y="3905"/>
                    <a:pt x="0" y="5606"/>
                  </a:cubicBezTo>
                  <a:cubicBezTo>
                    <a:pt x="19" y="5618"/>
                    <a:pt x="41" y="5624"/>
                    <a:pt x="60" y="5637"/>
                  </a:cubicBezTo>
                  <a:cubicBezTo>
                    <a:pt x="72" y="5643"/>
                    <a:pt x="82" y="5649"/>
                    <a:pt x="94" y="5656"/>
                  </a:cubicBezTo>
                  <a:cubicBezTo>
                    <a:pt x="438" y="3980"/>
                    <a:pt x="1579" y="2370"/>
                    <a:pt x="3270" y="998"/>
                  </a:cubicBezTo>
                  <a:cubicBezTo>
                    <a:pt x="3673" y="673"/>
                    <a:pt x="4108" y="367"/>
                    <a:pt x="4558" y="63"/>
                  </a:cubicBezTo>
                  <a:cubicBezTo>
                    <a:pt x="4526" y="45"/>
                    <a:pt x="4495" y="23"/>
                    <a:pt x="4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4733223" y="969009"/>
              <a:ext cx="591140" cy="262151"/>
            </a:xfrm>
            <a:custGeom>
              <a:avLst/>
              <a:gdLst/>
              <a:ahLst/>
              <a:cxnLst/>
              <a:rect l="l" t="t" r="r" b="b"/>
              <a:pathLst>
                <a:path w="8862" h="3930" extrusionOk="0">
                  <a:moveTo>
                    <a:pt x="8831" y="0"/>
                  </a:moveTo>
                  <a:lnTo>
                    <a:pt x="8793" y="9"/>
                  </a:lnTo>
                  <a:cubicBezTo>
                    <a:pt x="6461" y="750"/>
                    <a:pt x="2895" y="2051"/>
                    <a:pt x="0" y="3864"/>
                  </a:cubicBezTo>
                  <a:cubicBezTo>
                    <a:pt x="6" y="3873"/>
                    <a:pt x="19" y="3876"/>
                    <a:pt x="25" y="3882"/>
                  </a:cubicBezTo>
                  <a:cubicBezTo>
                    <a:pt x="50" y="3898"/>
                    <a:pt x="69" y="3914"/>
                    <a:pt x="94" y="3929"/>
                  </a:cubicBezTo>
                  <a:cubicBezTo>
                    <a:pt x="2957" y="2144"/>
                    <a:pt x="6477" y="860"/>
                    <a:pt x="8793" y="122"/>
                  </a:cubicBezTo>
                  <a:cubicBezTo>
                    <a:pt x="8818" y="116"/>
                    <a:pt x="8837" y="109"/>
                    <a:pt x="8862" y="100"/>
                  </a:cubicBezTo>
                  <a:lnTo>
                    <a:pt x="8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4816002" y="1315536"/>
              <a:ext cx="121203" cy="99057"/>
            </a:xfrm>
            <a:custGeom>
              <a:avLst/>
              <a:gdLst/>
              <a:ahLst/>
              <a:cxnLst/>
              <a:rect l="l" t="t" r="r" b="b"/>
              <a:pathLst>
                <a:path w="1817" h="1485" extrusionOk="0">
                  <a:moveTo>
                    <a:pt x="444" y="0"/>
                  </a:moveTo>
                  <a:lnTo>
                    <a:pt x="378" y="78"/>
                  </a:lnTo>
                  <a:cubicBezTo>
                    <a:pt x="356" y="60"/>
                    <a:pt x="334" y="44"/>
                    <a:pt x="316" y="25"/>
                  </a:cubicBezTo>
                  <a:cubicBezTo>
                    <a:pt x="213" y="69"/>
                    <a:pt x="106" y="116"/>
                    <a:pt x="0" y="163"/>
                  </a:cubicBezTo>
                  <a:cubicBezTo>
                    <a:pt x="31" y="185"/>
                    <a:pt x="66" y="210"/>
                    <a:pt x="97" y="231"/>
                  </a:cubicBezTo>
                  <a:cubicBezTo>
                    <a:pt x="197" y="188"/>
                    <a:pt x="297" y="147"/>
                    <a:pt x="400" y="103"/>
                  </a:cubicBezTo>
                  <a:cubicBezTo>
                    <a:pt x="791" y="460"/>
                    <a:pt x="1153" y="841"/>
                    <a:pt x="1488" y="1241"/>
                  </a:cubicBezTo>
                  <a:lnTo>
                    <a:pt x="1816" y="1485"/>
                  </a:lnTo>
                  <a:cubicBezTo>
                    <a:pt x="1425" y="979"/>
                    <a:pt x="982" y="500"/>
                    <a:pt x="506" y="56"/>
                  </a:cubicBezTo>
                  <a:cubicBezTo>
                    <a:pt x="485" y="41"/>
                    <a:pt x="466" y="22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4602283" y="1325942"/>
              <a:ext cx="477541" cy="281562"/>
            </a:xfrm>
            <a:custGeom>
              <a:avLst/>
              <a:gdLst/>
              <a:ahLst/>
              <a:cxnLst/>
              <a:rect l="l" t="t" r="r" b="b"/>
              <a:pathLst>
                <a:path w="7159" h="4221" extrusionOk="0">
                  <a:moveTo>
                    <a:pt x="3198" y="0"/>
                  </a:moveTo>
                  <a:cubicBezTo>
                    <a:pt x="2338" y="385"/>
                    <a:pt x="1544" y="798"/>
                    <a:pt x="853" y="1257"/>
                  </a:cubicBezTo>
                  <a:cubicBezTo>
                    <a:pt x="563" y="1448"/>
                    <a:pt x="353" y="1626"/>
                    <a:pt x="213" y="1798"/>
                  </a:cubicBezTo>
                  <a:cubicBezTo>
                    <a:pt x="72" y="1976"/>
                    <a:pt x="0" y="2142"/>
                    <a:pt x="0" y="2304"/>
                  </a:cubicBezTo>
                  <a:cubicBezTo>
                    <a:pt x="0" y="2454"/>
                    <a:pt x="66" y="2598"/>
                    <a:pt x="175" y="2726"/>
                  </a:cubicBezTo>
                  <a:cubicBezTo>
                    <a:pt x="372" y="2948"/>
                    <a:pt x="706" y="3129"/>
                    <a:pt x="1157" y="3295"/>
                  </a:cubicBezTo>
                  <a:cubicBezTo>
                    <a:pt x="2494" y="3780"/>
                    <a:pt x="4814" y="4058"/>
                    <a:pt x="7096" y="4220"/>
                  </a:cubicBezTo>
                  <a:cubicBezTo>
                    <a:pt x="7093" y="4214"/>
                    <a:pt x="7089" y="4211"/>
                    <a:pt x="7080" y="4192"/>
                  </a:cubicBezTo>
                  <a:lnTo>
                    <a:pt x="7121" y="4161"/>
                  </a:lnTo>
                  <a:lnTo>
                    <a:pt x="7158" y="4130"/>
                  </a:lnTo>
                  <a:cubicBezTo>
                    <a:pt x="7152" y="4127"/>
                    <a:pt x="7146" y="4120"/>
                    <a:pt x="7143" y="4114"/>
                  </a:cubicBezTo>
                  <a:cubicBezTo>
                    <a:pt x="6521" y="3329"/>
                    <a:pt x="5855" y="2448"/>
                    <a:pt x="5120" y="1463"/>
                  </a:cubicBezTo>
                  <a:cubicBezTo>
                    <a:pt x="5083" y="1420"/>
                    <a:pt x="5048" y="1373"/>
                    <a:pt x="5014" y="1326"/>
                  </a:cubicBezTo>
                  <a:cubicBezTo>
                    <a:pt x="4908" y="1245"/>
                    <a:pt x="4795" y="1160"/>
                    <a:pt x="4686" y="1079"/>
                  </a:cubicBezTo>
                  <a:lnTo>
                    <a:pt x="4686" y="1079"/>
                  </a:lnTo>
                  <a:cubicBezTo>
                    <a:pt x="4811" y="1229"/>
                    <a:pt x="4926" y="1376"/>
                    <a:pt x="5042" y="1529"/>
                  </a:cubicBezTo>
                  <a:cubicBezTo>
                    <a:pt x="5611" y="2295"/>
                    <a:pt x="6139" y="2995"/>
                    <a:pt x="6639" y="3639"/>
                  </a:cubicBezTo>
                  <a:cubicBezTo>
                    <a:pt x="6661" y="3670"/>
                    <a:pt x="6683" y="3698"/>
                    <a:pt x="6705" y="3723"/>
                  </a:cubicBezTo>
                  <a:lnTo>
                    <a:pt x="6714" y="3733"/>
                  </a:lnTo>
                  <a:cubicBezTo>
                    <a:pt x="6721" y="3739"/>
                    <a:pt x="6730" y="3751"/>
                    <a:pt x="6736" y="3764"/>
                  </a:cubicBezTo>
                  <a:cubicBezTo>
                    <a:pt x="6783" y="3826"/>
                    <a:pt x="6833" y="3886"/>
                    <a:pt x="6880" y="3948"/>
                  </a:cubicBezTo>
                  <a:cubicBezTo>
                    <a:pt x="6924" y="4002"/>
                    <a:pt x="6964" y="4055"/>
                    <a:pt x="7005" y="4108"/>
                  </a:cubicBezTo>
                  <a:cubicBezTo>
                    <a:pt x="5308" y="3983"/>
                    <a:pt x="3589" y="3792"/>
                    <a:pt x="2291" y="3501"/>
                  </a:cubicBezTo>
                  <a:cubicBezTo>
                    <a:pt x="1625" y="3354"/>
                    <a:pt x="1072" y="3179"/>
                    <a:pt x="688" y="2973"/>
                  </a:cubicBezTo>
                  <a:cubicBezTo>
                    <a:pt x="497" y="2873"/>
                    <a:pt x="347" y="2764"/>
                    <a:pt x="250" y="2651"/>
                  </a:cubicBezTo>
                  <a:cubicBezTo>
                    <a:pt x="153" y="2539"/>
                    <a:pt x="103" y="2420"/>
                    <a:pt x="103" y="2298"/>
                  </a:cubicBezTo>
                  <a:cubicBezTo>
                    <a:pt x="103" y="2170"/>
                    <a:pt x="159" y="2026"/>
                    <a:pt x="291" y="1867"/>
                  </a:cubicBezTo>
                  <a:cubicBezTo>
                    <a:pt x="419" y="1704"/>
                    <a:pt x="622" y="1529"/>
                    <a:pt x="907" y="1341"/>
                  </a:cubicBezTo>
                  <a:cubicBezTo>
                    <a:pt x="1607" y="882"/>
                    <a:pt x="2419" y="460"/>
                    <a:pt x="3295" y="72"/>
                  </a:cubicBezTo>
                  <a:cubicBezTo>
                    <a:pt x="3263" y="47"/>
                    <a:pt x="3232" y="25"/>
                    <a:pt x="3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074746" y="1602630"/>
              <a:ext cx="250277" cy="259683"/>
            </a:xfrm>
            <a:custGeom>
              <a:avLst/>
              <a:gdLst/>
              <a:ahLst/>
              <a:cxnLst/>
              <a:rect l="l" t="t" r="r" b="b"/>
              <a:pathLst>
                <a:path w="3752" h="3893" extrusionOk="0">
                  <a:moveTo>
                    <a:pt x="78" y="0"/>
                  </a:moveTo>
                  <a:lnTo>
                    <a:pt x="41" y="32"/>
                  </a:lnTo>
                  <a:lnTo>
                    <a:pt x="0" y="63"/>
                  </a:lnTo>
                  <a:cubicBezTo>
                    <a:pt x="10" y="66"/>
                    <a:pt x="13" y="72"/>
                    <a:pt x="16" y="79"/>
                  </a:cubicBezTo>
                  <a:cubicBezTo>
                    <a:pt x="1388" y="1807"/>
                    <a:pt x="2538" y="3058"/>
                    <a:pt x="3673" y="3876"/>
                  </a:cubicBezTo>
                  <a:cubicBezTo>
                    <a:pt x="3682" y="3880"/>
                    <a:pt x="3689" y="3886"/>
                    <a:pt x="3698" y="3892"/>
                  </a:cubicBezTo>
                  <a:lnTo>
                    <a:pt x="3751" y="3814"/>
                  </a:lnTo>
                  <a:cubicBezTo>
                    <a:pt x="3729" y="3792"/>
                    <a:pt x="3701" y="3773"/>
                    <a:pt x="3673" y="3755"/>
                  </a:cubicBezTo>
                  <a:cubicBezTo>
                    <a:pt x="2585" y="2957"/>
                    <a:pt x="1476" y="1751"/>
                    <a:pt x="153" y="94"/>
                  </a:cubicBezTo>
                  <a:cubicBezTo>
                    <a:pt x="131" y="63"/>
                    <a:pt x="103" y="3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4304317" y="1019237"/>
              <a:ext cx="541111" cy="301974"/>
            </a:xfrm>
            <a:custGeom>
              <a:avLst/>
              <a:gdLst/>
              <a:ahLst/>
              <a:cxnLst/>
              <a:rect l="l" t="t" r="r" b="b"/>
              <a:pathLst>
                <a:path w="8112" h="4527" extrusionOk="0">
                  <a:moveTo>
                    <a:pt x="57" y="0"/>
                  </a:moveTo>
                  <a:cubicBezTo>
                    <a:pt x="38" y="13"/>
                    <a:pt x="22" y="25"/>
                    <a:pt x="0" y="35"/>
                  </a:cubicBezTo>
                  <a:cubicBezTo>
                    <a:pt x="132" y="97"/>
                    <a:pt x="260" y="166"/>
                    <a:pt x="385" y="229"/>
                  </a:cubicBezTo>
                  <a:cubicBezTo>
                    <a:pt x="1476" y="619"/>
                    <a:pt x="2704" y="1126"/>
                    <a:pt x="3936" y="1754"/>
                  </a:cubicBezTo>
                  <a:cubicBezTo>
                    <a:pt x="3961" y="1766"/>
                    <a:pt x="3986" y="1782"/>
                    <a:pt x="4011" y="1795"/>
                  </a:cubicBezTo>
                  <a:cubicBezTo>
                    <a:pt x="4017" y="1801"/>
                    <a:pt x="4029" y="1807"/>
                    <a:pt x="4039" y="1810"/>
                  </a:cubicBezTo>
                  <a:cubicBezTo>
                    <a:pt x="4820" y="2213"/>
                    <a:pt x="5592" y="2667"/>
                    <a:pt x="6330" y="3173"/>
                  </a:cubicBezTo>
                  <a:cubicBezTo>
                    <a:pt x="6355" y="3189"/>
                    <a:pt x="6374" y="3204"/>
                    <a:pt x="6399" y="3220"/>
                  </a:cubicBezTo>
                  <a:cubicBezTo>
                    <a:pt x="6405" y="3229"/>
                    <a:pt x="6418" y="3232"/>
                    <a:pt x="6424" y="3239"/>
                  </a:cubicBezTo>
                  <a:cubicBezTo>
                    <a:pt x="6968" y="3623"/>
                    <a:pt x="7493" y="4030"/>
                    <a:pt x="7980" y="4470"/>
                  </a:cubicBezTo>
                  <a:cubicBezTo>
                    <a:pt x="8002" y="4489"/>
                    <a:pt x="8024" y="4505"/>
                    <a:pt x="8043" y="4527"/>
                  </a:cubicBezTo>
                  <a:lnTo>
                    <a:pt x="8112" y="4448"/>
                  </a:lnTo>
                  <a:cubicBezTo>
                    <a:pt x="8106" y="4442"/>
                    <a:pt x="8096" y="4436"/>
                    <a:pt x="8090" y="4427"/>
                  </a:cubicBezTo>
                  <a:cubicBezTo>
                    <a:pt x="7596" y="3983"/>
                    <a:pt x="7074" y="3567"/>
                    <a:pt x="6524" y="3182"/>
                  </a:cubicBezTo>
                  <a:cubicBezTo>
                    <a:pt x="6499" y="3167"/>
                    <a:pt x="6480" y="3151"/>
                    <a:pt x="6455" y="3136"/>
                  </a:cubicBezTo>
                  <a:cubicBezTo>
                    <a:pt x="6449" y="3126"/>
                    <a:pt x="6436" y="3123"/>
                    <a:pt x="6430" y="3114"/>
                  </a:cubicBezTo>
                  <a:cubicBezTo>
                    <a:pt x="5689" y="2607"/>
                    <a:pt x="4914" y="2151"/>
                    <a:pt x="4136" y="1745"/>
                  </a:cubicBezTo>
                  <a:cubicBezTo>
                    <a:pt x="4111" y="1732"/>
                    <a:pt x="4086" y="1716"/>
                    <a:pt x="4061" y="1704"/>
                  </a:cubicBezTo>
                  <a:cubicBezTo>
                    <a:pt x="4054" y="1698"/>
                    <a:pt x="4042" y="1691"/>
                    <a:pt x="4033" y="1688"/>
                  </a:cubicBezTo>
                  <a:cubicBezTo>
                    <a:pt x="2642" y="969"/>
                    <a:pt x="1251" y="416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4300782" y="1021905"/>
              <a:ext cx="29417" cy="12807"/>
            </a:xfrm>
            <a:custGeom>
              <a:avLst/>
              <a:gdLst/>
              <a:ahLst/>
              <a:cxnLst/>
              <a:rect l="l" t="t" r="r" b="b"/>
              <a:pathLst>
                <a:path w="441" h="192" extrusionOk="0">
                  <a:moveTo>
                    <a:pt x="59" y="1"/>
                  </a:moveTo>
                  <a:cubicBezTo>
                    <a:pt x="47" y="7"/>
                    <a:pt x="31" y="17"/>
                    <a:pt x="19" y="23"/>
                  </a:cubicBezTo>
                  <a:cubicBezTo>
                    <a:pt x="13" y="26"/>
                    <a:pt x="6" y="32"/>
                    <a:pt x="0" y="35"/>
                  </a:cubicBezTo>
                  <a:cubicBezTo>
                    <a:pt x="144" y="85"/>
                    <a:pt x="294" y="135"/>
                    <a:pt x="441" y="192"/>
                  </a:cubicBezTo>
                  <a:cubicBezTo>
                    <a:pt x="313" y="126"/>
                    <a:pt x="185" y="63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4208197" y="987753"/>
              <a:ext cx="88651" cy="33419"/>
            </a:xfrm>
            <a:custGeom>
              <a:avLst/>
              <a:gdLst/>
              <a:ahLst/>
              <a:cxnLst/>
              <a:rect l="l" t="t" r="r" b="b"/>
              <a:pathLst>
                <a:path w="1329" h="501" extrusionOk="0">
                  <a:moveTo>
                    <a:pt x="28" y="0"/>
                  </a:moveTo>
                  <a:lnTo>
                    <a:pt x="0" y="100"/>
                  </a:lnTo>
                  <a:cubicBezTo>
                    <a:pt x="25" y="110"/>
                    <a:pt x="44" y="113"/>
                    <a:pt x="66" y="119"/>
                  </a:cubicBezTo>
                  <a:cubicBezTo>
                    <a:pt x="432" y="225"/>
                    <a:pt x="829" y="354"/>
                    <a:pt x="1254" y="500"/>
                  </a:cubicBezTo>
                  <a:cubicBezTo>
                    <a:pt x="1282" y="488"/>
                    <a:pt x="1310" y="472"/>
                    <a:pt x="1329" y="457"/>
                  </a:cubicBezTo>
                  <a:lnTo>
                    <a:pt x="1094" y="338"/>
                  </a:lnTo>
                  <a:cubicBezTo>
                    <a:pt x="722" y="213"/>
                    <a:pt x="378" y="103"/>
                    <a:pt x="63" y="1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4208397" y="1583886"/>
              <a:ext cx="843685" cy="409969"/>
            </a:xfrm>
            <a:custGeom>
              <a:avLst/>
              <a:gdLst/>
              <a:ahLst/>
              <a:cxnLst/>
              <a:rect l="l" t="t" r="r" b="b"/>
              <a:pathLst>
                <a:path w="12648" h="6146" extrusionOk="0">
                  <a:moveTo>
                    <a:pt x="860" y="0"/>
                  </a:moveTo>
                  <a:cubicBezTo>
                    <a:pt x="547" y="0"/>
                    <a:pt x="291" y="50"/>
                    <a:pt x="72" y="128"/>
                  </a:cubicBezTo>
                  <a:cubicBezTo>
                    <a:pt x="47" y="141"/>
                    <a:pt x="25" y="147"/>
                    <a:pt x="0" y="156"/>
                  </a:cubicBezTo>
                  <a:lnTo>
                    <a:pt x="35" y="253"/>
                  </a:lnTo>
                  <a:cubicBezTo>
                    <a:pt x="44" y="250"/>
                    <a:pt x="57" y="244"/>
                    <a:pt x="66" y="241"/>
                  </a:cubicBezTo>
                  <a:cubicBezTo>
                    <a:pt x="282" y="163"/>
                    <a:pt x="541" y="110"/>
                    <a:pt x="857" y="110"/>
                  </a:cubicBezTo>
                  <a:cubicBezTo>
                    <a:pt x="1373" y="110"/>
                    <a:pt x="2042" y="256"/>
                    <a:pt x="2885" y="678"/>
                  </a:cubicBezTo>
                  <a:cubicBezTo>
                    <a:pt x="2898" y="688"/>
                    <a:pt x="2907" y="691"/>
                    <a:pt x="2920" y="697"/>
                  </a:cubicBezTo>
                  <a:cubicBezTo>
                    <a:pt x="2939" y="710"/>
                    <a:pt x="2961" y="719"/>
                    <a:pt x="2979" y="728"/>
                  </a:cubicBezTo>
                  <a:cubicBezTo>
                    <a:pt x="3526" y="1010"/>
                    <a:pt x="4148" y="1410"/>
                    <a:pt x="4845" y="1954"/>
                  </a:cubicBezTo>
                  <a:cubicBezTo>
                    <a:pt x="6933" y="3573"/>
                    <a:pt x="9747" y="4989"/>
                    <a:pt x="12357" y="6042"/>
                  </a:cubicBezTo>
                  <a:cubicBezTo>
                    <a:pt x="12438" y="6080"/>
                    <a:pt x="12526" y="6114"/>
                    <a:pt x="12607" y="6146"/>
                  </a:cubicBezTo>
                  <a:lnTo>
                    <a:pt x="12647" y="6042"/>
                  </a:lnTo>
                  <a:cubicBezTo>
                    <a:pt x="12647" y="6042"/>
                    <a:pt x="12644" y="6039"/>
                    <a:pt x="12641" y="6039"/>
                  </a:cubicBezTo>
                  <a:cubicBezTo>
                    <a:pt x="9972" y="4976"/>
                    <a:pt x="7052" y="3526"/>
                    <a:pt x="4911" y="1863"/>
                  </a:cubicBezTo>
                  <a:cubicBezTo>
                    <a:pt x="4198" y="1307"/>
                    <a:pt x="3564" y="900"/>
                    <a:pt x="3004" y="616"/>
                  </a:cubicBezTo>
                  <a:cubicBezTo>
                    <a:pt x="2995" y="613"/>
                    <a:pt x="2982" y="603"/>
                    <a:pt x="2970" y="588"/>
                  </a:cubicBezTo>
                  <a:cubicBezTo>
                    <a:pt x="2951" y="588"/>
                    <a:pt x="2932" y="578"/>
                    <a:pt x="2911" y="569"/>
                  </a:cubicBezTo>
                  <a:cubicBezTo>
                    <a:pt x="2063" y="147"/>
                    <a:pt x="1391" y="0"/>
                    <a:pt x="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4297446" y="857413"/>
              <a:ext cx="198514" cy="164161"/>
            </a:xfrm>
            <a:custGeom>
              <a:avLst/>
              <a:gdLst/>
              <a:ahLst/>
              <a:cxnLst/>
              <a:rect l="l" t="t" r="r" b="b"/>
              <a:pathLst>
                <a:path w="2976" h="2461" extrusionOk="0">
                  <a:moveTo>
                    <a:pt x="2910" y="1"/>
                  </a:moveTo>
                  <a:cubicBezTo>
                    <a:pt x="2879" y="29"/>
                    <a:pt x="2845" y="60"/>
                    <a:pt x="2813" y="91"/>
                  </a:cubicBezTo>
                  <a:cubicBezTo>
                    <a:pt x="1926" y="907"/>
                    <a:pt x="1000" y="1711"/>
                    <a:pt x="266" y="2233"/>
                  </a:cubicBezTo>
                  <a:cubicBezTo>
                    <a:pt x="191" y="2286"/>
                    <a:pt x="113" y="2336"/>
                    <a:pt x="38" y="2383"/>
                  </a:cubicBezTo>
                  <a:cubicBezTo>
                    <a:pt x="31" y="2389"/>
                    <a:pt x="25" y="2392"/>
                    <a:pt x="19" y="2395"/>
                  </a:cubicBezTo>
                  <a:cubicBezTo>
                    <a:pt x="9" y="2398"/>
                    <a:pt x="6" y="2404"/>
                    <a:pt x="0" y="2408"/>
                  </a:cubicBezTo>
                  <a:cubicBezTo>
                    <a:pt x="38" y="2426"/>
                    <a:pt x="72" y="2442"/>
                    <a:pt x="109" y="2461"/>
                  </a:cubicBezTo>
                  <a:cubicBezTo>
                    <a:pt x="125" y="2454"/>
                    <a:pt x="144" y="2442"/>
                    <a:pt x="160" y="2426"/>
                  </a:cubicBezTo>
                  <a:cubicBezTo>
                    <a:pt x="213" y="2392"/>
                    <a:pt x="266" y="2358"/>
                    <a:pt x="319" y="2317"/>
                  </a:cubicBezTo>
                  <a:cubicBezTo>
                    <a:pt x="1085" y="1773"/>
                    <a:pt x="2051" y="935"/>
                    <a:pt x="2960" y="91"/>
                  </a:cubicBezTo>
                  <a:cubicBezTo>
                    <a:pt x="2970" y="85"/>
                    <a:pt x="2973" y="82"/>
                    <a:pt x="2976" y="79"/>
                  </a:cubicBezTo>
                  <a:lnTo>
                    <a:pt x="2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4208797" y="1018170"/>
              <a:ext cx="95588" cy="40090"/>
            </a:xfrm>
            <a:custGeom>
              <a:avLst/>
              <a:gdLst/>
              <a:ahLst/>
              <a:cxnLst/>
              <a:rect l="l" t="t" r="r" b="b"/>
              <a:pathLst>
                <a:path w="1433" h="601" extrusionOk="0">
                  <a:moveTo>
                    <a:pt x="1323" y="1"/>
                  </a:moveTo>
                  <a:cubicBezTo>
                    <a:pt x="1301" y="16"/>
                    <a:pt x="1273" y="32"/>
                    <a:pt x="1245" y="48"/>
                  </a:cubicBezTo>
                  <a:cubicBezTo>
                    <a:pt x="848" y="270"/>
                    <a:pt x="448" y="410"/>
                    <a:pt x="57" y="488"/>
                  </a:cubicBezTo>
                  <a:lnTo>
                    <a:pt x="1" y="501"/>
                  </a:lnTo>
                  <a:lnTo>
                    <a:pt x="19" y="601"/>
                  </a:lnTo>
                  <a:cubicBezTo>
                    <a:pt x="32" y="598"/>
                    <a:pt x="47" y="598"/>
                    <a:pt x="57" y="595"/>
                  </a:cubicBezTo>
                  <a:cubicBezTo>
                    <a:pt x="488" y="510"/>
                    <a:pt x="938" y="354"/>
                    <a:pt x="1376" y="91"/>
                  </a:cubicBezTo>
                  <a:cubicBezTo>
                    <a:pt x="1382" y="88"/>
                    <a:pt x="1385" y="82"/>
                    <a:pt x="1395" y="79"/>
                  </a:cubicBezTo>
                  <a:cubicBezTo>
                    <a:pt x="1407" y="69"/>
                    <a:pt x="1423" y="63"/>
                    <a:pt x="1432" y="54"/>
                  </a:cubicBezTo>
                  <a:cubicBezTo>
                    <a:pt x="1395" y="35"/>
                    <a:pt x="1360" y="19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8"/>
          <p:cNvGrpSpPr/>
          <p:nvPr/>
        </p:nvGrpSpPr>
        <p:grpSpPr>
          <a:xfrm>
            <a:off x="4284210" y="123992"/>
            <a:ext cx="575566" cy="575625"/>
            <a:chOff x="1365150" y="2505275"/>
            <a:chExt cx="241875" cy="241900"/>
          </a:xfrm>
        </p:grpSpPr>
        <p:sp>
          <p:nvSpPr>
            <p:cNvPr id="1027" name="Google Shape;1027;p8"/>
            <p:cNvSpPr/>
            <p:nvPr/>
          </p:nvSpPr>
          <p:spPr>
            <a:xfrm>
              <a:off x="1365150" y="2505275"/>
              <a:ext cx="241875" cy="241900"/>
            </a:xfrm>
            <a:custGeom>
              <a:avLst/>
              <a:gdLst/>
              <a:ahLst/>
              <a:cxnLst/>
              <a:rect l="l" t="t" r="r" b="b"/>
              <a:pathLst>
                <a:path w="9675" h="9676" extrusionOk="0">
                  <a:moveTo>
                    <a:pt x="4836" y="132"/>
                  </a:moveTo>
                  <a:cubicBezTo>
                    <a:pt x="6133" y="132"/>
                    <a:pt x="7309" y="660"/>
                    <a:pt x="8162" y="1514"/>
                  </a:cubicBezTo>
                  <a:cubicBezTo>
                    <a:pt x="9012" y="2364"/>
                    <a:pt x="9541" y="3536"/>
                    <a:pt x="9541" y="4836"/>
                  </a:cubicBezTo>
                  <a:cubicBezTo>
                    <a:pt x="9541" y="6134"/>
                    <a:pt x="9012" y="7312"/>
                    <a:pt x="8162" y="8162"/>
                  </a:cubicBezTo>
                  <a:cubicBezTo>
                    <a:pt x="7309" y="9016"/>
                    <a:pt x="6137" y="9541"/>
                    <a:pt x="4836" y="9541"/>
                  </a:cubicBezTo>
                  <a:cubicBezTo>
                    <a:pt x="3539" y="9541"/>
                    <a:pt x="2364" y="9016"/>
                    <a:pt x="1510" y="8162"/>
                  </a:cubicBezTo>
                  <a:cubicBezTo>
                    <a:pt x="660" y="7312"/>
                    <a:pt x="132" y="6140"/>
                    <a:pt x="132" y="4836"/>
                  </a:cubicBezTo>
                  <a:cubicBezTo>
                    <a:pt x="132" y="3539"/>
                    <a:pt x="660" y="2364"/>
                    <a:pt x="1510" y="1514"/>
                  </a:cubicBezTo>
                  <a:cubicBezTo>
                    <a:pt x="2364" y="660"/>
                    <a:pt x="3536" y="132"/>
                    <a:pt x="4836" y="132"/>
                  </a:cubicBezTo>
                  <a:close/>
                  <a:moveTo>
                    <a:pt x="4836" y="1"/>
                  </a:moveTo>
                  <a:cubicBezTo>
                    <a:pt x="2164" y="1"/>
                    <a:pt x="1" y="2164"/>
                    <a:pt x="1" y="4836"/>
                  </a:cubicBezTo>
                  <a:cubicBezTo>
                    <a:pt x="1" y="7509"/>
                    <a:pt x="2164" y="9675"/>
                    <a:pt x="4836" y="9675"/>
                  </a:cubicBezTo>
                  <a:cubicBezTo>
                    <a:pt x="7506" y="9675"/>
                    <a:pt x="9675" y="7509"/>
                    <a:pt x="9675" y="4836"/>
                  </a:cubicBezTo>
                  <a:cubicBezTo>
                    <a:pt x="9675" y="2164"/>
                    <a:pt x="7509" y="1"/>
                    <a:pt x="4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373350" y="2513550"/>
              <a:ext cx="225475" cy="225475"/>
            </a:xfrm>
            <a:custGeom>
              <a:avLst/>
              <a:gdLst/>
              <a:ahLst/>
              <a:cxnLst/>
              <a:rect l="l" t="t" r="r" b="b"/>
              <a:pathLst>
                <a:path w="9019" h="9019" extrusionOk="0">
                  <a:moveTo>
                    <a:pt x="4508" y="126"/>
                  </a:moveTo>
                  <a:cubicBezTo>
                    <a:pt x="5715" y="126"/>
                    <a:pt x="6809" y="620"/>
                    <a:pt x="7603" y="1408"/>
                  </a:cubicBezTo>
                  <a:cubicBezTo>
                    <a:pt x="8397" y="2198"/>
                    <a:pt x="8884" y="3292"/>
                    <a:pt x="8884" y="4502"/>
                  </a:cubicBezTo>
                  <a:cubicBezTo>
                    <a:pt x="8884" y="5709"/>
                    <a:pt x="8397" y="6803"/>
                    <a:pt x="7603" y="7597"/>
                  </a:cubicBezTo>
                  <a:cubicBezTo>
                    <a:pt x="6815" y="8391"/>
                    <a:pt x="5721" y="8878"/>
                    <a:pt x="4508" y="8878"/>
                  </a:cubicBezTo>
                  <a:cubicBezTo>
                    <a:pt x="3302" y="8878"/>
                    <a:pt x="2208" y="8391"/>
                    <a:pt x="1414" y="7597"/>
                  </a:cubicBezTo>
                  <a:cubicBezTo>
                    <a:pt x="620" y="6809"/>
                    <a:pt x="132" y="5715"/>
                    <a:pt x="132" y="4502"/>
                  </a:cubicBezTo>
                  <a:cubicBezTo>
                    <a:pt x="132" y="3296"/>
                    <a:pt x="620" y="2202"/>
                    <a:pt x="1414" y="1408"/>
                  </a:cubicBezTo>
                  <a:cubicBezTo>
                    <a:pt x="2204" y="614"/>
                    <a:pt x="3298" y="126"/>
                    <a:pt x="4508" y="126"/>
                  </a:cubicBezTo>
                  <a:close/>
                  <a:moveTo>
                    <a:pt x="4508" y="1"/>
                  </a:moveTo>
                  <a:cubicBezTo>
                    <a:pt x="2020" y="1"/>
                    <a:pt x="1" y="2017"/>
                    <a:pt x="1" y="4512"/>
                  </a:cubicBezTo>
                  <a:cubicBezTo>
                    <a:pt x="1" y="7000"/>
                    <a:pt x="2017" y="9019"/>
                    <a:pt x="4508" y="9019"/>
                  </a:cubicBezTo>
                  <a:cubicBezTo>
                    <a:pt x="6996" y="9019"/>
                    <a:pt x="9019" y="7000"/>
                    <a:pt x="9019" y="4512"/>
                  </a:cubicBezTo>
                  <a:cubicBezTo>
                    <a:pt x="9019" y="2020"/>
                    <a:pt x="7003" y="1"/>
                    <a:pt x="4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395225" y="2624525"/>
              <a:ext cx="113575" cy="37625"/>
            </a:xfrm>
            <a:custGeom>
              <a:avLst/>
              <a:gdLst/>
              <a:ahLst/>
              <a:cxnLst/>
              <a:rect l="l" t="t" r="r" b="b"/>
              <a:pathLst>
                <a:path w="4543" h="1505" extrusionOk="0">
                  <a:moveTo>
                    <a:pt x="1" y="1"/>
                  </a:moveTo>
                  <a:lnTo>
                    <a:pt x="1" y="138"/>
                  </a:lnTo>
                  <a:lnTo>
                    <a:pt x="3605" y="138"/>
                  </a:lnTo>
                  <a:lnTo>
                    <a:pt x="4430" y="1504"/>
                  </a:lnTo>
                  <a:lnTo>
                    <a:pt x="4543" y="1432"/>
                  </a:lnTo>
                  <a:lnTo>
                    <a:pt x="3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8"/>
          <p:cNvSpPr txBox="1">
            <a:spLocks noGrp="1"/>
          </p:cNvSpPr>
          <p:nvPr>
            <p:ph type="title"/>
          </p:nvPr>
        </p:nvSpPr>
        <p:spPr>
          <a:xfrm>
            <a:off x="1388100" y="758125"/>
            <a:ext cx="6367800" cy="25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13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1184" name="Google Shape;1184;p13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13"/>
          <p:cNvSpPr txBox="1">
            <a:spLocks noGrp="1"/>
          </p:cNvSpPr>
          <p:nvPr>
            <p:ph type="title"/>
          </p:nvPr>
        </p:nvSpPr>
        <p:spPr>
          <a:xfrm>
            <a:off x="1917925" y="1420451"/>
            <a:ext cx="24669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1" name="Google Shape;1301;p13"/>
          <p:cNvSpPr txBox="1">
            <a:spLocks noGrp="1"/>
          </p:cNvSpPr>
          <p:nvPr>
            <p:ph type="title" idx="2" hasCustomPrompt="1"/>
          </p:nvPr>
        </p:nvSpPr>
        <p:spPr>
          <a:xfrm>
            <a:off x="732703" y="1680750"/>
            <a:ext cx="9915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 i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2" name="Google Shape;1302;p13"/>
          <p:cNvSpPr txBox="1">
            <a:spLocks noGrp="1"/>
          </p:cNvSpPr>
          <p:nvPr>
            <p:ph type="subTitle" idx="1"/>
          </p:nvPr>
        </p:nvSpPr>
        <p:spPr>
          <a:xfrm>
            <a:off x="1917950" y="2032900"/>
            <a:ext cx="24669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3"/>
          <p:cNvSpPr txBox="1">
            <a:spLocks noGrp="1"/>
          </p:cNvSpPr>
          <p:nvPr>
            <p:ph type="title" idx="3"/>
          </p:nvPr>
        </p:nvSpPr>
        <p:spPr>
          <a:xfrm>
            <a:off x="720000" y="466344"/>
            <a:ext cx="7704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13"/>
          <p:cNvSpPr txBox="1">
            <a:spLocks noGrp="1"/>
          </p:cNvSpPr>
          <p:nvPr>
            <p:ph type="title" idx="4"/>
          </p:nvPr>
        </p:nvSpPr>
        <p:spPr>
          <a:xfrm>
            <a:off x="5944375" y="1420451"/>
            <a:ext cx="24669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5" name="Google Shape;1305;p13"/>
          <p:cNvSpPr txBox="1">
            <a:spLocks noGrp="1"/>
          </p:cNvSpPr>
          <p:nvPr>
            <p:ph type="title" idx="5" hasCustomPrompt="1"/>
          </p:nvPr>
        </p:nvSpPr>
        <p:spPr>
          <a:xfrm>
            <a:off x="4759003" y="1680750"/>
            <a:ext cx="9915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 i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6" name="Google Shape;1306;p13"/>
          <p:cNvSpPr txBox="1">
            <a:spLocks noGrp="1"/>
          </p:cNvSpPr>
          <p:nvPr>
            <p:ph type="subTitle" idx="6"/>
          </p:nvPr>
        </p:nvSpPr>
        <p:spPr>
          <a:xfrm>
            <a:off x="5944400" y="2032900"/>
            <a:ext cx="24669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13"/>
          <p:cNvSpPr txBox="1">
            <a:spLocks noGrp="1"/>
          </p:cNvSpPr>
          <p:nvPr>
            <p:ph type="title" idx="7"/>
          </p:nvPr>
        </p:nvSpPr>
        <p:spPr>
          <a:xfrm>
            <a:off x="1917925" y="3033925"/>
            <a:ext cx="24669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8" name="Google Shape;1308;p13"/>
          <p:cNvSpPr txBox="1">
            <a:spLocks noGrp="1"/>
          </p:cNvSpPr>
          <p:nvPr>
            <p:ph type="title" idx="8" hasCustomPrompt="1"/>
          </p:nvPr>
        </p:nvSpPr>
        <p:spPr>
          <a:xfrm>
            <a:off x="732703" y="3366697"/>
            <a:ext cx="9915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 i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9" name="Google Shape;1309;p13"/>
          <p:cNvSpPr txBox="1">
            <a:spLocks noGrp="1"/>
          </p:cNvSpPr>
          <p:nvPr>
            <p:ph type="subTitle" idx="9"/>
          </p:nvPr>
        </p:nvSpPr>
        <p:spPr>
          <a:xfrm>
            <a:off x="1917950" y="3706750"/>
            <a:ext cx="24669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13"/>
          <p:cNvSpPr txBox="1">
            <a:spLocks noGrp="1"/>
          </p:cNvSpPr>
          <p:nvPr>
            <p:ph type="title" idx="13"/>
          </p:nvPr>
        </p:nvSpPr>
        <p:spPr>
          <a:xfrm>
            <a:off x="5944375" y="3033925"/>
            <a:ext cx="24669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1" name="Google Shape;131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9003" y="3366697"/>
            <a:ext cx="9915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 i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2" name="Google Shape;1312;p13"/>
          <p:cNvSpPr txBox="1">
            <a:spLocks noGrp="1"/>
          </p:cNvSpPr>
          <p:nvPr>
            <p:ph type="subTitle" idx="15"/>
          </p:nvPr>
        </p:nvSpPr>
        <p:spPr>
          <a:xfrm>
            <a:off x="5944400" y="3706750"/>
            <a:ext cx="24669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16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1659" name="Google Shape;1659;p16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2" name="Google Shape;1662;p16"/>
          <p:cNvSpPr txBox="1">
            <a:spLocks noGrp="1"/>
          </p:cNvSpPr>
          <p:nvPr>
            <p:ph type="title"/>
          </p:nvPr>
        </p:nvSpPr>
        <p:spPr>
          <a:xfrm>
            <a:off x="4942926" y="1851775"/>
            <a:ext cx="34770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3" name="Google Shape;1663;p16"/>
          <p:cNvSpPr txBox="1">
            <a:spLocks noGrp="1"/>
          </p:cNvSpPr>
          <p:nvPr>
            <p:ph type="title" idx="2" hasCustomPrompt="1"/>
          </p:nvPr>
        </p:nvSpPr>
        <p:spPr>
          <a:xfrm>
            <a:off x="5939076" y="1086400"/>
            <a:ext cx="1484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800" i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4" name="Google Shape;1664;p16"/>
          <p:cNvSpPr txBox="1">
            <a:spLocks noGrp="1"/>
          </p:cNvSpPr>
          <p:nvPr>
            <p:ph type="subTitle" idx="1"/>
          </p:nvPr>
        </p:nvSpPr>
        <p:spPr>
          <a:xfrm>
            <a:off x="5099200" y="3449400"/>
            <a:ext cx="3164400" cy="65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65" name="Google Shape;1665;p16"/>
          <p:cNvGrpSpPr/>
          <p:nvPr/>
        </p:nvGrpSpPr>
        <p:grpSpPr>
          <a:xfrm>
            <a:off x="-179126" y="218121"/>
            <a:ext cx="1428874" cy="3702303"/>
            <a:chOff x="2369475" y="2506775"/>
            <a:chExt cx="396700" cy="1027875"/>
          </a:xfrm>
        </p:grpSpPr>
        <p:sp>
          <p:nvSpPr>
            <p:cNvPr id="1666" name="Google Shape;1666;p16"/>
            <p:cNvSpPr/>
            <p:nvPr/>
          </p:nvSpPr>
          <p:spPr>
            <a:xfrm>
              <a:off x="2471150" y="2506925"/>
              <a:ext cx="23000" cy="15650"/>
            </a:xfrm>
            <a:custGeom>
              <a:avLst/>
              <a:gdLst/>
              <a:ahLst/>
              <a:cxnLst/>
              <a:rect l="l" t="t" r="r" b="b"/>
              <a:pathLst>
                <a:path w="920" h="626" extrusionOk="0">
                  <a:moveTo>
                    <a:pt x="0" y="0"/>
                  </a:moveTo>
                  <a:cubicBezTo>
                    <a:pt x="72" y="44"/>
                    <a:pt x="138" y="91"/>
                    <a:pt x="210" y="138"/>
                  </a:cubicBezTo>
                  <a:lnTo>
                    <a:pt x="779" y="138"/>
                  </a:lnTo>
                  <a:lnTo>
                    <a:pt x="779" y="529"/>
                  </a:lnTo>
                  <a:cubicBezTo>
                    <a:pt x="822" y="560"/>
                    <a:pt x="869" y="594"/>
                    <a:pt x="916" y="625"/>
                  </a:cubicBezTo>
                  <a:lnTo>
                    <a:pt x="919" y="622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2369475" y="2506925"/>
              <a:ext cx="124600" cy="250175"/>
            </a:xfrm>
            <a:custGeom>
              <a:avLst/>
              <a:gdLst/>
              <a:ahLst/>
              <a:cxnLst/>
              <a:rect l="l" t="t" r="r" b="b"/>
              <a:pathLst>
                <a:path w="4984" h="10007" extrusionOk="0">
                  <a:moveTo>
                    <a:pt x="1" y="0"/>
                  </a:moveTo>
                  <a:lnTo>
                    <a:pt x="1" y="10006"/>
                  </a:lnTo>
                  <a:lnTo>
                    <a:pt x="4983" y="10006"/>
                  </a:lnTo>
                  <a:lnTo>
                    <a:pt x="4983" y="9937"/>
                  </a:lnTo>
                  <a:lnTo>
                    <a:pt x="4983" y="610"/>
                  </a:lnTo>
                  <a:cubicBezTo>
                    <a:pt x="4936" y="579"/>
                    <a:pt x="4893" y="547"/>
                    <a:pt x="4846" y="516"/>
                  </a:cubicBezTo>
                  <a:lnTo>
                    <a:pt x="4846" y="9872"/>
                  </a:lnTo>
                  <a:lnTo>
                    <a:pt x="141" y="9872"/>
                  </a:lnTo>
                  <a:lnTo>
                    <a:pt x="141" y="138"/>
                  </a:lnTo>
                  <a:lnTo>
                    <a:pt x="4302" y="138"/>
                  </a:lnTo>
                  <a:cubicBezTo>
                    <a:pt x="4236" y="91"/>
                    <a:pt x="4171" y="47"/>
                    <a:pt x="4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2505525" y="2506775"/>
              <a:ext cx="124600" cy="132950"/>
            </a:xfrm>
            <a:custGeom>
              <a:avLst/>
              <a:gdLst/>
              <a:ahLst/>
              <a:cxnLst/>
              <a:rect l="l" t="t" r="r" b="b"/>
              <a:pathLst>
                <a:path w="4984" h="5318" extrusionOk="0">
                  <a:moveTo>
                    <a:pt x="1" y="0"/>
                  </a:moveTo>
                  <a:lnTo>
                    <a:pt x="1" y="938"/>
                  </a:lnTo>
                  <a:cubicBezTo>
                    <a:pt x="45" y="969"/>
                    <a:pt x="91" y="1003"/>
                    <a:pt x="138" y="1035"/>
                  </a:cubicBezTo>
                  <a:lnTo>
                    <a:pt x="138" y="141"/>
                  </a:lnTo>
                  <a:lnTo>
                    <a:pt x="4843" y="141"/>
                  </a:lnTo>
                  <a:lnTo>
                    <a:pt x="4843" y="5180"/>
                  </a:lnTo>
                  <a:cubicBezTo>
                    <a:pt x="4890" y="5226"/>
                    <a:pt x="4933" y="5270"/>
                    <a:pt x="4977" y="5317"/>
                  </a:cubicBezTo>
                  <a:lnTo>
                    <a:pt x="4983" y="5301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2505525" y="2530375"/>
              <a:ext cx="124525" cy="226725"/>
            </a:xfrm>
            <a:custGeom>
              <a:avLst/>
              <a:gdLst/>
              <a:ahLst/>
              <a:cxnLst/>
              <a:rect l="l" t="t" r="r" b="b"/>
              <a:pathLst>
                <a:path w="4981" h="9069" extrusionOk="0">
                  <a:moveTo>
                    <a:pt x="1" y="0"/>
                  </a:moveTo>
                  <a:lnTo>
                    <a:pt x="1" y="9068"/>
                  </a:lnTo>
                  <a:lnTo>
                    <a:pt x="4980" y="9068"/>
                  </a:lnTo>
                  <a:lnTo>
                    <a:pt x="4980" y="8996"/>
                  </a:lnTo>
                  <a:lnTo>
                    <a:pt x="4980" y="4376"/>
                  </a:lnTo>
                  <a:lnTo>
                    <a:pt x="4843" y="4239"/>
                  </a:lnTo>
                  <a:lnTo>
                    <a:pt x="4843" y="8934"/>
                  </a:lnTo>
                  <a:lnTo>
                    <a:pt x="138" y="8934"/>
                  </a:lnTo>
                  <a:lnTo>
                    <a:pt x="138" y="97"/>
                  </a:lnTo>
                  <a:cubicBezTo>
                    <a:pt x="85" y="63"/>
                    <a:pt x="41" y="3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2641650" y="2506925"/>
              <a:ext cx="124525" cy="250175"/>
            </a:xfrm>
            <a:custGeom>
              <a:avLst/>
              <a:gdLst/>
              <a:ahLst/>
              <a:cxnLst/>
              <a:rect l="l" t="t" r="r" b="b"/>
              <a:pathLst>
                <a:path w="4981" h="10007" extrusionOk="0">
                  <a:moveTo>
                    <a:pt x="1" y="0"/>
                  </a:moveTo>
                  <a:lnTo>
                    <a:pt x="1" y="5802"/>
                  </a:lnTo>
                  <a:cubicBezTo>
                    <a:pt x="48" y="5855"/>
                    <a:pt x="88" y="5902"/>
                    <a:pt x="135" y="5949"/>
                  </a:cubicBezTo>
                  <a:lnTo>
                    <a:pt x="135" y="138"/>
                  </a:lnTo>
                  <a:lnTo>
                    <a:pt x="4840" y="138"/>
                  </a:lnTo>
                  <a:lnTo>
                    <a:pt x="4840" y="9872"/>
                  </a:lnTo>
                  <a:lnTo>
                    <a:pt x="3302" y="9872"/>
                  </a:lnTo>
                  <a:cubicBezTo>
                    <a:pt x="3333" y="9919"/>
                    <a:pt x="3367" y="9959"/>
                    <a:pt x="3399" y="10006"/>
                  </a:cubicBezTo>
                  <a:lnTo>
                    <a:pt x="4980" y="10006"/>
                  </a:lnTo>
                  <a:lnTo>
                    <a:pt x="4980" y="9925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2641500" y="2652125"/>
              <a:ext cx="85050" cy="104975"/>
            </a:xfrm>
            <a:custGeom>
              <a:avLst/>
              <a:gdLst/>
              <a:ahLst/>
              <a:cxnLst/>
              <a:rect l="l" t="t" r="r" b="b"/>
              <a:pathLst>
                <a:path w="3402" h="4199" extrusionOk="0">
                  <a:moveTo>
                    <a:pt x="1" y="0"/>
                  </a:moveTo>
                  <a:lnTo>
                    <a:pt x="1" y="4198"/>
                  </a:lnTo>
                  <a:lnTo>
                    <a:pt x="3398" y="4198"/>
                  </a:lnTo>
                  <a:lnTo>
                    <a:pt x="3402" y="4195"/>
                  </a:lnTo>
                  <a:lnTo>
                    <a:pt x="3308" y="4067"/>
                  </a:lnTo>
                  <a:lnTo>
                    <a:pt x="138" y="4067"/>
                  </a:lnTo>
                  <a:lnTo>
                    <a:pt x="138" y="144"/>
                  </a:lnTo>
                  <a:cubicBezTo>
                    <a:pt x="85" y="94"/>
                    <a:pt x="41" y="4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236947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6" y="138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250552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3" y="138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2733325" y="2766275"/>
              <a:ext cx="32850" cy="50125"/>
            </a:xfrm>
            <a:custGeom>
              <a:avLst/>
              <a:gdLst/>
              <a:ahLst/>
              <a:cxnLst/>
              <a:rect l="l" t="t" r="r" b="b"/>
              <a:pathLst>
                <a:path w="1314" h="2005" extrusionOk="0">
                  <a:moveTo>
                    <a:pt x="1" y="1"/>
                  </a:moveTo>
                  <a:cubicBezTo>
                    <a:pt x="29" y="48"/>
                    <a:pt x="60" y="92"/>
                    <a:pt x="91" y="138"/>
                  </a:cubicBezTo>
                  <a:lnTo>
                    <a:pt x="1173" y="138"/>
                  </a:lnTo>
                  <a:lnTo>
                    <a:pt x="1173" y="1786"/>
                  </a:lnTo>
                  <a:cubicBezTo>
                    <a:pt x="1217" y="1861"/>
                    <a:pt x="1260" y="1930"/>
                    <a:pt x="1304" y="2005"/>
                  </a:cubicBezTo>
                  <a:lnTo>
                    <a:pt x="1313" y="1998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2641500" y="2766275"/>
              <a:ext cx="124525" cy="249625"/>
            </a:xfrm>
            <a:custGeom>
              <a:avLst/>
              <a:gdLst/>
              <a:ahLst/>
              <a:cxnLst/>
              <a:rect l="l" t="t" r="r" b="b"/>
              <a:pathLst>
                <a:path w="4981" h="9985" extrusionOk="0">
                  <a:moveTo>
                    <a:pt x="1" y="1"/>
                  </a:moveTo>
                  <a:lnTo>
                    <a:pt x="1" y="9985"/>
                  </a:lnTo>
                  <a:lnTo>
                    <a:pt x="4980" y="9985"/>
                  </a:lnTo>
                  <a:lnTo>
                    <a:pt x="4980" y="9938"/>
                  </a:lnTo>
                  <a:lnTo>
                    <a:pt x="4980" y="2014"/>
                  </a:lnTo>
                  <a:cubicBezTo>
                    <a:pt x="4936" y="1939"/>
                    <a:pt x="4890" y="1867"/>
                    <a:pt x="4843" y="1795"/>
                  </a:cubicBez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lnTo>
                    <a:pt x="3764" y="138"/>
                  </a:lnTo>
                  <a:cubicBezTo>
                    <a:pt x="3736" y="92"/>
                    <a:pt x="3705" y="48"/>
                    <a:pt x="3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236947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35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250552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2641500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236947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13"/>
                  </a:moveTo>
                  <a:lnTo>
                    <a:pt x="4846" y="9847"/>
                  </a:lnTo>
                  <a:lnTo>
                    <a:pt x="141" y="9847"/>
                  </a:lnTo>
                  <a:lnTo>
                    <a:pt x="141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250552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13"/>
                  </a:moveTo>
                  <a:lnTo>
                    <a:pt x="4843" y="9847"/>
                  </a:lnTo>
                  <a:lnTo>
                    <a:pt x="138" y="9847"/>
                  </a:lnTo>
                  <a:lnTo>
                    <a:pt x="138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641500" y="32849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16"/>
          <p:cNvGrpSpPr/>
          <p:nvPr/>
        </p:nvGrpSpPr>
        <p:grpSpPr>
          <a:xfrm>
            <a:off x="8121436" y="142428"/>
            <a:ext cx="1212964" cy="1230905"/>
            <a:chOff x="4160036" y="809653"/>
            <a:chExt cx="1212964" cy="1230905"/>
          </a:xfrm>
        </p:grpSpPr>
        <p:sp>
          <p:nvSpPr>
            <p:cNvPr id="1683" name="Google Shape;1683;p16"/>
            <p:cNvSpPr/>
            <p:nvPr/>
          </p:nvSpPr>
          <p:spPr>
            <a:xfrm>
              <a:off x="4160036" y="809653"/>
              <a:ext cx="1212964" cy="984232"/>
            </a:xfrm>
            <a:custGeom>
              <a:avLst/>
              <a:gdLst/>
              <a:ahLst/>
              <a:cxnLst/>
              <a:rect l="l" t="t" r="r" b="b"/>
              <a:pathLst>
                <a:path w="18184" h="14755" extrusionOk="0">
                  <a:moveTo>
                    <a:pt x="50" y="1"/>
                  </a:moveTo>
                  <a:cubicBezTo>
                    <a:pt x="38" y="1"/>
                    <a:pt x="22" y="7"/>
                    <a:pt x="16" y="17"/>
                  </a:cubicBezTo>
                  <a:cubicBezTo>
                    <a:pt x="3" y="23"/>
                    <a:pt x="0" y="35"/>
                    <a:pt x="0" y="51"/>
                  </a:cubicBezTo>
                  <a:lnTo>
                    <a:pt x="0" y="2151"/>
                  </a:lnTo>
                  <a:cubicBezTo>
                    <a:pt x="31" y="2167"/>
                    <a:pt x="66" y="2183"/>
                    <a:pt x="97" y="2198"/>
                  </a:cubicBezTo>
                  <a:lnTo>
                    <a:pt x="97" y="104"/>
                  </a:lnTo>
                  <a:lnTo>
                    <a:pt x="18083" y="104"/>
                  </a:lnTo>
                  <a:lnTo>
                    <a:pt x="18083" y="14655"/>
                  </a:lnTo>
                  <a:cubicBezTo>
                    <a:pt x="18117" y="14689"/>
                    <a:pt x="18152" y="14720"/>
                    <a:pt x="18183" y="14755"/>
                  </a:cubicBezTo>
                  <a:lnTo>
                    <a:pt x="18180" y="51"/>
                  </a:lnTo>
                  <a:cubicBezTo>
                    <a:pt x="18180" y="42"/>
                    <a:pt x="18174" y="26"/>
                    <a:pt x="18164" y="17"/>
                  </a:cubicBezTo>
                  <a:cubicBezTo>
                    <a:pt x="18158" y="4"/>
                    <a:pt x="18142" y="1"/>
                    <a:pt x="18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4160036" y="953734"/>
              <a:ext cx="1212697" cy="1086825"/>
            </a:xfrm>
            <a:custGeom>
              <a:avLst/>
              <a:gdLst/>
              <a:ahLst/>
              <a:cxnLst/>
              <a:rect l="l" t="t" r="r" b="b"/>
              <a:pathLst>
                <a:path w="18180" h="16293" extrusionOk="0">
                  <a:moveTo>
                    <a:pt x="0" y="1"/>
                  </a:moveTo>
                  <a:lnTo>
                    <a:pt x="0" y="16240"/>
                  </a:lnTo>
                  <a:cubicBezTo>
                    <a:pt x="0" y="16252"/>
                    <a:pt x="6" y="16268"/>
                    <a:pt x="16" y="16277"/>
                  </a:cubicBezTo>
                  <a:cubicBezTo>
                    <a:pt x="19" y="16280"/>
                    <a:pt x="28" y="16281"/>
                    <a:pt x="35" y="16281"/>
                  </a:cubicBezTo>
                  <a:cubicBezTo>
                    <a:pt x="43" y="16281"/>
                    <a:pt x="50" y="16280"/>
                    <a:pt x="50" y="16280"/>
                  </a:cubicBezTo>
                  <a:lnTo>
                    <a:pt x="18121" y="16280"/>
                  </a:lnTo>
                  <a:lnTo>
                    <a:pt x="18130" y="16293"/>
                  </a:lnTo>
                  <a:cubicBezTo>
                    <a:pt x="18139" y="16293"/>
                    <a:pt x="18155" y="16283"/>
                    <a:pt x="18164" y="16277"/>
                  </a:cubicBezTo>
                  <a:cubicBezTo>
                    <a:pt x="18177" y="16268"/>
                    <a:pt x="18180" y="16255"/>
                    <a:pt x="18180" y="16240"/>
                  </a:cubicBezTo>
                  <a:lnTo>
                    <a:pt x="18180" y="12592"/>
                  </a:lnTo>
                  <a:cubicBezTo>
                    <a:pt x="18149" y="12560"/>
                    <a:pt x="18117" y="12526"/>
                    <a:pt x="18083" y="12489"/>
                  </a:cubicBezTo>
                  <a:lnTo>
                    <a:pt x="18083" y="16183"/>
                  </a:lnTo>
                  <a:lnTo>
                    <a:pt x="97" y="16183"/>
                  </a:lnTo>
                  <a:lnTo>
                    <a:pt x="97" y="48"/>
                  </a:lnTo>
                  <a:cubicBezTo>
                    <a:pt x="69" y="32"/>
                    <a:pt x="35" y="1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4206729" y="856813"/>
              <a:ext cx="1120978" cy="891246"/>
            </a:xfrm>
            <a:custGeom>
              <a:avLst/>
              <a:gdLst/>
              <a:ahLst/>
              <a:cxnLst/>
              <a:rect l="l" t="t" r="r" b="b"/>
              <a:pathLst>
                <a:path w="16805" h="13361" extrusionOk="0">
                  <a:moveTo>
                    <a:pt x="11866" y="0"/>
                  </a:moveTo>
                  <a:cubicBezTo>
                    <a:pt x="11861" y="2"/>
                    <a:pt x="11856" y="4"/>
                    <a:pt x="11851" y="7"/>
                  </a:cubicBezTo>
                  <a:lnTo>
                    <a:pt x="11868" y="7"/>
                  </a:lnTo>
                  <a:lnTo>
                    <a:pt x="11866" y="0"/>
                  </a:lnTo>
                  <a:close/>
                  <a:moveTo>
                    <a:pt x="50" y="7"/>
                  </a:moveTo>
                  <a:cubicBezTo>
                    <a:pt x="38" y="7"/>
                    <a:pt x="22" y="13"/>
                    <a:pt x="16" y="22"/>
                  </a:cubicBezTo>
                  <a:cubicBezTo>
                    <a:pt x="3" y="28"/>
                    <a:pt x="0" y="41"/>
                    <a:pt x="0" y="57"/>
                  </a:cubicBezTo>
                  <a:lnTo>
                    <a:pt x="0" y="1763"/>
                  </a:lnTo>
                  <a:cubicBezTo>
                    <a:pt x="0" y="1763"/>
                    <a:pt x="66" y="1795"/>
                    <a:pt x="97" y="1810"/>
                  </a:cubicBezTo>
                  <a:lnTo>
                    <a:pt x="97" y="103"/>
                  </a:lnTo>
                  <a:lnTo>
                    <a:pt x="4176" y="103"/>
                  </a:lnTo>
                  <a:cubicBezTo>
                    <a:pt x="4208" y="72"/>
                    <a:pt x="4242" y="41"/>
                    <a:pt x="4273" y="10"/>
                  </a:cubicBezTo>
                  <a:lnTo>
                    <a:pt x="4339" y="88"/>
                  </a:lnTo>
                  <a:cubicBezTo>
                    <a:pt x="4333" y="91"/>
                    <a:pt x="4330" y="94"/>
                    <a:pt x="4323" y="103"/>
                  </a:cubicBezTo>
                  <a:lnTo>
                    <a:pt x="11632" y="103"/>
                  </a:lnTo>
                  <a:cubicBezTo>
                    <a:pt x="11705" y="71"/>
                    <a:pt x="11778" y="36"/>
                    <a:pt x="11851" y="7"/>
                  </a:cubicBezTo>
                  <a:close/>
                  <a:moveTo>
                    <a:pt x="11868" y="7"/>
                  </a:moveTo>
                  <a:lnTo>
                    <a:pt x="11904" y="100"/>
                  </a:lnTo>
                  <a:cubicBezTo>
                    <a:pt x="11904" y="103"/>
                    <a:pt x="11897" y="107"/>
                    <a:pt x="11897" y="107"/>
                  </a:cubicBezTo>
                  <a:lnTo>
                    <a:pt x="16702" y="107"/>
                  </a:lnTo>
                  <a:lnTo>
                    <a:pt x="16702" y="1701"/>
                  </a:lnTo>
                  <a:lnTo>
                    <a:pt x="16739" y="1688"/>
                  </a:lnTo>
                  <a:lnTo>
                    <a:pt x="16770" y="1791"/>
                  </a:lnTo>
                  <a:cubicBezTo>
                    <a:pt x="16745" y="1795"/>
                    <a:pt x="16727" y="1804"/>
                    <a:pt x="16702" y="1810"/>
                  </a:cubicBezTo>
                  <a:lnTo>
                    <a:pt x="16702" y="4711"/>
                  </a:lnTo>
                  <a:cubicBezTo>
                    <a:pt x="16714" y="4711"/>
                    <a:pt x="16730" y="4705"/>
                    <a:pt x="16742" y="4702"/>
                  </a:cubicBezTo>
                  <a:lnTo>
                    <a:pt x="16761" y="4805"/>
                  </a:lnTo>
                  <a:cubicBezTo>
                    <a:pt x="16739" y="4808"/>
                    <a:pt x="16717" y="4811"/>
                    <a:pt x="16699" y="4814"/>
                  </a:cubicBezTo>
                  <a:lnTo>
                    <a:pt x="16699" y="11331"/>
                  </a:lnTo>
                  <a:lnTo>
                    <a:pt x="16749" y="11331"/>
                  </a:lnTo>
                  <a:lnTo>
                    <a:pt x="16745" y="11438"/>
                  </a:lnTo>
                  <a:lnTo>
                    <a:pt x="16695" y="11438"/>
                  </a:lnTo>
                  <a:lnTo>
                    <a:pt x="16695" y="13263"/>
                  </a:lnTo>
                  <a:cubicBezTo>
                    <a:pt x="16730" y="13295"/>
                    <a:pt x="16764" y="13329"/>
                    <a:pt x="16795" y="13360"/>
                  </a:cubicBezTo>
                  <a:lnTo>
                    <a:pt x="16805" y="57"/>
                  </a:lnTo>
                  <a:cubicBezTo>
                    <a:pt x="16805" y="44"/>
                    <a:pt x="16795" y="28"/>
                    <a:pt x="16789" y="22"/>
                  </a:cubicBezTo>
                  <a:cubicBezTo>
                    <a:pt x="16780" y="10"/>
                    <a:pt x="16764" y="7"/>
                    <a:pt x="1675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4205862" y="974412"/>
              <a:ext cx="1121044" cy="1019853"/>
            </a:xfrm>
            <a:custGeom>
              <a:avLst/>
              <a:gdLst/>
              <a:ahLst/>
              <a:cxnLst/>
              <a:rect l="l" t="t" r="r" b="b"/>
              <a:pathLst>
                <a:path w="16806" h="15289" extrusionOk="0">
                  <a:moveTo>
                    <a:pt x="10990" y="6804"/>
                  </a:moveTo>
                  <a:lnTo>
                    <a:pt x="10990" y="6804"/>
                  </a:lnTo>
                  <a:cubicBezTo>
                    <a:pt x="11558" y="7569"/>
                    <a:pt x="12086" y="8269"/>
                    <a:pt x="12585" y="8912"/>
                  </a:cubicBezTo>
                  <a:cubicBezTo>
                    <a:pt x="12089" y="8269"/>
                    <a:pt x="11558" y="7569"/>
                    <a:pt x="10990" y="6804"/>
                  </a:cubicBezTo>
                  <a:close/>
                  <a:moveTo>
                    <a:pt x="12651" y="9000"/>
                  </a:moveTo>
                  <a:lnTo>
                    <a:pt x="12660" y="9006"/>
                  </a:lnTo>
                  <a:cubicBezTo>
                    <a:pt x="12657" y="9003"/>
                    <a:pt x="12657" y="9000"/>
                    <a:pt x="12651" y="9000"/>
                  </a:cubicBezTo>
                  <a:close/>
                  <a:moveTo>
                    <a:pt x="12682" y="9037"/>
                  </a:moveTo>
                  <a:lnTo>
                    <a:pt x="12682" y="9037"/>
                  </a:lnTo>
                  <a:cubicBezTo>
                    <a:pt x="12716" y="9082"/>
                    <a:pt x="12753" y="9125"/>
                    <a:pt x="12789" y="9170"/>
                  </a:cubicBezTo>
                  <a:lnTo>
                    <a:pt x="12789" y="9170"/>
                  </a:lnTo>
                  <a:cubicBezTo>
                    <a:pt x="12755" y="9126"/>
                    <a:pt x="12720" y="9082"/>
                    <a:pt x="12682" y="9037"/>
                  </a:cubicBezTo>
                  <a:close/>
                  <a:moveTo>
                    <a:pt x="12789" y="9170"/>
                  </a:moveTo>
                  <a:lnTo>
                    <a:pt x="12789" y="9170"/>
                  </a:lnTo>
                  <a:cubicBezTo>
                    <a:pt x="12802" y="9187"/>
                    <a:pt x="12816" y="9204"/>
                    <a:pt x="12829" y="9222"/>
                  </a:cubicBezTo>
                  <a:cubicBezTo>
                    <a:pt x="12816" y="9204"/>
                    <a:pt x="12803" y="9187"/>
                    <a:pt x="12789" y="9170"/>
                  </a:cubicBezTo>
                  <a:close/>
                  <a:moveTo>
                    <a:pt x="1" y="0"/>
                  </a:moveTo>
                  <a:lnTo>
                    <a:pt x="1" y="15236"/>
                  </a:lnTo>
                  <a:cubicBezTo>
                    <a:pt x="1" y="15248"/>
                    <a:pt x="7" y="15264"/>
                    <a:pt x="16" y="15270"/>
                  </a:cubicBezTo>
                  <a:cubicBezTo>
                    <a:pt x="23" y="15279"/>
                    <a:pt x="51" y="15283"/>
                    <a:pt x="51" y="15283"/>
                  </a:cubicBezTo>
                  <a:lnTo>
                    <a:pt x="12630" y="15283"/>
                  </a:lnTo>
                  <a:cubicBezTo>
                    <a:pt x="12551" y="15250"/>
                    <a:pt x="12474" y="15218"/>
                    <a:pt x="12395" y="15189"/>
                  </a:cubicBezTo>
                  <a:lnTo>
                    <a:pt x="4987" y="15189"/>
                  </a:lnTo>
                  <a:cubicBezTo>
                    <a:pt x="4993" y="15192"/>
                    <a:pt x="4996" y="15195"/>
                    <a:pt x="5002" y="15201"/>
                  </a:cubicBezTo>
                  <a:lnTo>
                    <a:pt x="4930" y="15273"/>
                  </a:lnTo>
                  <a:lnTo>
                    <a:pt x="4840" y="15186"/>
                  </a:lnTo>
                  <a:lnTo>
                    <a:pt x="101" y="15186"/>
                  </a:lnTo>
                  <a:lnTo>
                    <a:pt x="101" y="9387"/>
                  </a:lnTo>
                  <a:cubicBezTo>
                    <a:pt x="98" y="9390"/>
                    <a:pt x="85" y="9393"/>
                    <a:pt x="73" y="9397"/>
                  </a:cubicBezTo>
                  <a:lnTo>
                    <a:pt x="38" y="9300"/>
                  </a:lnTo>
                  <a:cubicBezTo>
                    <a:pt x="63" y="9287"/>
                    <a:pt x="85" y="9281"/>
                    <a:pt x="104" y="9272"/>
                  </a:cubicBezTo>
                  <a:lnTo>
                    <a:pt x="104" y="5142"/>
                  </a:lnTo>
                  <a:cubicBezTo>
                    <a:pt x="98" y="5142"/>
                    <a:pt x="82" y="5145"/>
                    <a:pt x="70" y="5152"/>
                  </a:cubicBezTo>
                  <a:lnTo>
                    <a:pt x="48" y="5049"/>
                  </a:lnTo>
                  <a:cubicBezTo>
                    <a:pt x="66" y="5042"/>
                    <a:pt x="88" y="5036"/>
                    <a:pt x="104" y="5033"/>
                  </a:cubicBezTo>
                  <a:lnTo>
                    <a:pt x="104" y="1251"/>
                  </a:lnTo>
                  <a:cubicBezTo>
                    <a:pt x="95" y="1254"/>
                    <a:pt x="82" y="1254"/>
                    <a:pt x="66" y="1260"/>
                  </a:cubicBezTo>
                  <a:lnTo>
                    <a:pt x="48" y="1157"/>
                  </a:lnTo>
                  <a:cubicBezTo>
                    <a:pt x="66" y="1154"/>
                    <a:pt x="85" y="1151"/>
                    <a:pt x="101" y="1144"/>
                  </a:cubicBezTo>
                  <a:lnTo>
                    <a:pt x="101" y="322"/>
                  </a:lnTo>
                  <a:cubicBezTo>
                    <a:pt x="82" y="313"/>
                    <a:pt x="60" y="310"/>
                    <a:pt x="38" y="300"/>
                  </a:cubicBezTo>
                  <a:lnTo>
                    <a:pt x="66" y="200"/>
                  </a:lnTo>
                  <a:cubicBezTo>
                    <a:pt x="79" y="203"/>
                    <a:pt x="91" y="207"/>
                    <a:pt x="98" y="213"/>
                  </a:cubicBezTo>
                  <a:lnTo>
                    <a:pt x="98" y="47"/>
                  </a:lnTo>
                  <a:cubicBezTo>
                    <a:pt x="66" y="32"/>
                    <a:pt x="35" y="16"/>
                    <a:pt x="1" y="0"/>
                  </a:cubicBezTo>
                  <a:close/>
                  <a:moveTo>
                    <a:pt x="16708" y="11503"/>
                  </a:moveTo>
                  <a:lnTo>
                    <a:pt x="16708" y="13169"/>
                  </a:lnTo>
                  <a:cubicBezTo>
                    <a:pt x="16724" y="13188"/>
                    <a:pt x="16749" y="13207"/>
                    <a:pt x="16777" y="13226"/>
                  </a:cubicBezTo>
                  <a:lnTo>
                    <a:pt x="16718" y="13313"/>
                  </a:lnTo>
                  <a:cubicBezTo>
                    <a:pt x="16712" y="13310"/>
                    <a:pt x="16708" y="13301"/>
                    <a:pt x="16708" y="13298"/>
                  </a:cubicBezTo>
                  <a:lnTo>
                    <a:pt x="16708" y="15189"/>
                  </a:lnTo>
                  <a:lnTo>
                    <a:pt x="12670" y="15189"/>
                  </a:lnTo>
                  <a:cubicBezTo>
                    <a:pt x="12670" y="15189"/>
                    <a:pt x="12676" y="15192"/>
                    <a:pt x="12679" y="15192"/>
                  </a:cubicBezTo>
                  <a:lnTo>
                    <a:pt x="12647" y="15283"/>
                  </a:lnTo>
                  <a:lnTo>
                    <a:pt x="16746" y="15283"/>
                  </a:lnTo>
                  <a:lnTo>
                    <a:pt x="16755" y="15286"/>
                  </a:lnTo>
                  <a:cubicBezTo>
                    <a:pt x="16765" y="15286"/>
                    <a:pt x="16780" y="15283"/>
                    <a:pt x="16790" y="15270"/>
                  </a:cubicBezTo>
                  <a:cubicBezTo>
                    <a:pt x="16802" y="15264"/>
                    <a:pt x="16805" y="15251"/>
                    <a:pt x="16805" y="15236"/>
                  </a:cubicBezTo>
                  <a:lnTo>
                    <a:pt x="16805" y="11600"/>
                  </a:lnTo>
                  <a:cubicBezTo>
                    <a:pt x="16805" y="11600"/>
                    <a:pt x="16730" y="11538"/>
                    <a:pt x="16708" y="11503"/>
                  </a:cubicBezTo>
                  <a:close/>
                  <a:moveTo>
                    <a:pt x="12630" y="15283"/>
                  </a:moveTo>
                  <a:lnTo>
                    <a:pt x="12630" y="15283"/>
                  </a:lnTo>
                  <a:cubicBezTo>
                    <a:pt x="12635" y="15285"/>
                    <a:pt x="12640" y="15287"/>
                    <a:pt x="12645" y="15289"/>
                  </a:cubicBezTo>
                  <a:lnTo>
                    <a:pt x="12647" y="15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4544918" y="1136169"/>
              <a:ext cx="29017" cy="19878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332" y="1"/>
                  </a:moveTo>
                  <a:cubicBezTo>
                    <a:pt x="219" y="82"/>
                    <a:pt x="110" y="160"/>
                    <a:pt x="0" y="242"/>
                  </a:cubicBezTo>
                  <a:cubicBezTo>
                    <a:pt x="32" y="260"/>
                    <a:pt x="66" y="279"/>
                    <a:pt x="97" y="298"/>
                  </a:cubicBezTo>
                  <a:cubicBezTo>
                    <a:pt x="213" y="220"/>
                    <a:pt x="322" y="142"/>
                    <a:pt x="435" y="57"/>
                  </a:cubicBezTo>
                  <a:cubicBezTo>
                    <a:pt x="426" y="48"/>
                    <a:pt x="416" y="45"/>
                    <a:pt x="407" y="42"/>
                  </a:cubicBezTo>
                  <a:cubicBezTo>
                    <a:pt x="385" y="29"/>
                    <a:pt x="357" y="13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4208397" y="1152245"/>
              <a:ext cx="343064" cy="165829"/>
            </a:xfrm>
            <a:custGeom>
              <a:avLst/>
              <a:gdLst/>
              <a:ahLst/>
              <a:cxnLst/>
              <a:rect l="l" t="t" r="r" b="b"/>
              <a:pathLst>
                <a:path w="5143" h="2486" extrusionOk="0">
                  <a:moveTo>
                    <a:pt x="5045" y="1"/>
                  </a:moveTo>
                  <a:cubicBezTo>
                    <a:pt x="3107" y="1360"/>
                    <a:pt x="1423" y="2042"/>
                    <a:pt x="63" y="2367"/>
                  </a:cubicBezTo>
                  <a:cubicBezTo>
                    <a:pt x="41" y="2373"/>
                    <a:pt x="22" y="2379"/>
                    <a:pt x="0" y="2383"/>
                  </a:cubicBezTo>
                  <a:lnTo>
                    <a:pt x="25" y="2486"/>
                  </a:lnTo>
                  <a:cubicBezTo>
                    <a:pt x="41" y="2479"/>
                    <a:pt x="53" y="2479"/>
                    <a:pt x="63" y="2476"/>
                  </a:cubicBezTo>
                  <a:cubicBezTo>
                    <a:pt x="1451" y="2148"/>
                    <a:pt x="3170" y="1448"/>
                    <a:pt x="5142" y="57"/>
                  </a:cubicBezTo>
                  <a:cubicBezTo>
                    <a:pt x="5111" y="38"/>
                    <a:pt x="5077" y="19"/>
                    <a:pt x="5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4573267" y="856613"/>
              <a:ext cx="427312" cy="279027"/>
            </a:xfrm>
            <a:custGeom>
              <a:avLst/>
              <a:gdLst/>
              <a:ahLst/>
              <a:cxnLst/>
              <a:rect l="l" t="t" r="r" b="b"/>
              <a:pathLst>
                <a:path w="6406" h="4183" extrusionOk="0">
                  <a:moveTo>
                    <a:pt x="6368" y="0"/>
                  </a:moveTo>
                  <a:cubicBezTo>
                    <a:pt x="6290" y="35"/>
                    <a:pt x="6212" y="66"/>
                    <a:pt x="6133" y="103"/>
                  </a:cubicBezTo>
                  <a:cubicBezTo>
                    <a:pt x="4499" y="813"/>
                    <a:pt x="2829" y="1782"/>
                    <a:pt x="1288" y="3101"/>
                  </a:cubicBezTo>
                  <a:cubicBezTo>
                    <a:pt x="845" y="3479"/>
                    <a:pt x="419" y="3817"/>
                    <a:pt x="1" y="4126"/>
                  </a:cubicBezTo>
                  <a:cubicBezTo>
                    <a:pt x="10" y="4133"/>
                    <a:pt x="22" y="4139"/>
                    <a:pt x="29" y="4142"/>
                  </a:cubicBezTo>
                  <a:cubicBezTo>
                    <a:pt x="54" y="4154"/>
                    <a:pt x="79" y="4170"/>
                    <a:pt x="104" y="4183"/>
                  </a:cubicBezTo>
                  <a:cubicBezTo>
                    <a:pt x="510" y="3879"/>
                    <a:pt x="923" y="3548"/>
                    <a:pt x="1351" y="3179"/>
                  </a:cubicBezTo>
                  <a:cubicBezTo>
                    <a:pt x="2961" y="1810"/>
                    <a:pt x="4702" y="816"/>
                    <a:pt x="6399" y="103"/>
                  </a:cubicBezTo>
                  <a:cubicBezTo>
                    <a:pt x="6399" y="103"/>
                    <a:pt x="6402" y="97"/>
                    <a:pt x="6405" y="97"/>
                  </a:cubicBezTo>
                  <a:lnTo>
                    <a:pt x="6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5173735" y="1607032"/>
              <a:ext cx="149819" cy="12741"/>
            </a:xfrm>
            <a:custGeom>
              <a:avLst/>
              <a:gdLst/>
              <a:ahLst/>
              <a:cxnLst/>
              <a:rect l="l" t="t" r="r" b="b"/>
              <a:pathLst>
                <a:path w="2246" h="191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4"/>
                    <a:pt x="85" y="75"/>
                    <a:pt x="126" y="109"/>
                  </a:cubicBezTo>
                  <a:cubicBezTo>
                    <a:pt x="857" y="147"/>
                    <a:pt x="1558" y="172"/>
                    <a:pt x="2189" y="191"/>
                  </a:cubicBezTo>
                  <a:lnTo>
                    <a:pt x="2242" y="191"/>
                  </a:lnTo>
                  <a:lnTo>
                    <a:pt x="2245" y="91"/>
                  </a:lnTo>
                  <a:lnTo>
                    <a:pt x="2195" y="91"/>
                  </a:lnTo>
                  <a:cubicBezTo>
                    <a:pt x="1526" y="66"/>
                    <a:pt x="779" y="3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5079282" y="1600762"/>
              <a:ext cx="102859" cy="13007"/>
            </a:xfrm>
            <a:custGeom>
              <a:avLst/>
              <a:gdLst/>
              <a:ahLst/>
              <a:cxnLst/>
              <a:rect l="l" t="t" r="r" b="b"/>
              <a:pathLst>
                <a:path w="1542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3"/>
                    <a:pt x="10" y="13"/>
                    <a:pt x="17" y="16"/>
                  </a:cubicBezTo>
                  <a:cubicBezTo>
                    <a:pt x="42" y="47"/>
                    <a:pt x="67" y="78"/>
                    <a:pt x="88" y="110"/>
                  </a:cubicBezTo>
                  <a:cubicBezTo>
                    <a:pt x="579" y="144"/>
                    <a:pt x="1067" y="172"/>
                    <a:pt x="1542" y="194"/>
                  </a:cubicBezTo>
                  <a:cubicBezTo>
                    <a:pt x="1501" y="160"/>
                    <a:pt x="1458" y="122"/>
                    <a:pt x="1414" y="85"/>
                  </a:cubicBezTo>
                  <a:cubicBezTo>
                    <a:pt x="954" y="63"/>
                    <a:pt x="476" y="3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4843684" y="1170388"/>
              <a:ext cx="480076" cy="149152"/>
            </a:xfrm>
            <a:custGeom>
              <a:avLst/>
              <a:gdLst/>
              <a:ahLst/>
              <a:cxnLst/>
              <a:rect l="l" t="t" r="r" b="b"/>
              <a:pathLst>
                <a:path w="7197" h="2236" extrusionOk="0">
                  <a:moveTo>
                    <a:pt x="7178" y="1"/>
                  </a:moveTo>
                  <a:cubicBezTo>
                    <a:pt x="7165" y="1"/>
                    <a:pt x="7150" y="4"/>
                    <a:pt x="7137" y="10"/>
                  </a:cubicBezTo>
                  <a:cubicBezTo>
                    <a:pt x="4899" y="501"/>
                    <a:pt x="2267" y="1207"/>
                    <a:pt x="1" y="2161"/>
                  </a:cubicBezTo>
                  <a:cubicBezTo>
                    <a:pt x="7" y="2167"/>
                    <a:pt x="16" y="2173"/>
                    <a:pt x="23" y="2182"/>
                  </a:cubicBezTo>
                  <a:cubicBezTo>
                    <a:pt x="48" y="2198"/>
                    <a:pt x="66" y="2217"/>
                    <a:pt x="85" y="2236"/>
                  </a:cubicBezTo>
                  <a:cubicBezTo>
                    <a:pt x="2330" y="1298"/>
                    <a:pt x="4927" y="598"/>
                    <a:pt x="7134" y="113"/>
                  </a:cubicBezTo>
                  <a:cubicBezTo>
                    <a:pt x="7159" y="110"/>
                    <a:pt x="7178" y="107"/>
                    <a:pt x="7196" y="104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4394367" y="1629111"/>
              <a:ext cx="145017" cy="363942"/>
            </a:xfrm>
            <a:custGeom>
              <a:avLst/>
              <a:gdLst/>
              <a:ahLst/>
              <a:cxnLst/>
              <a:rect l="l" t="t" r="r" b="b"/>
              <a:pathLst>
                <a:path w="2174" h="5456" extrusionOk="0">
                  <a:moveTo>
                    <a:pt x="97" y="0"/>
                  </a:moveTo>
                  <a:cubicBezTo>
                    <a:pt x="32" y="332"/>
                    <a:pt x="1" y="669"/>
                    <a:pt x="1" y="1004"/>
                  </a:cubicBezTo>
                  <a:cubicBezTo>
                    <a:pt x="1" y="2479"/>
                    <a:pt x="626" y="3970"/>
                    <a:pt x="2011" y="5364"/>
                  </a:cubicBezTo>
                  <a:cubicBezTo>
                    <a:pt x="2039" y="5396"/>
                    <a:pt x="2070" y="5424"/>
                    <a:pt x="2101" y="5455"/>
                  </a:cubicBezTo>
                  <a:lnTo>
                    <a:pt x="2173" y="5383"/>
                  </a:lnTo>
                  <a:lnTo>
                    <a:pt x="2157" y="5371"/>
                  </a:lnTo>
                  <a:cubicBezTo>
                    <a:pt x="729" y="3964"/>
                    <a:pt x="101" y="2473"/>
                    <a:pt x="101" y="1007"/>
                  </a:cubicBezTo>
                  <a:cubicBezTo>
                    <a:pt x="101" y="688"/>
                    <a:pt x="132" y="369"/>
                    <a:pt x="191" y="50"/>
                  </a:cubicBezTo>
                  <a:cubicBezTo>
                    <a:pt x="173" y="41"/>
                    <a:pt x="151" y="32"/>
                    <a:pt x="132" y="19"/>
                  </a:cubicBezTo>
                  <a:cubicBezTo>
                    <a:pt x="119" y="13"/>
                    <a:pt x="110" y="4"/>
                    <a:pt x="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4700071" y="1230889"/>
              <a:ext cx="33219" cy="21746"/>
            </a:xfrm>
            <a:custGeom>
              <a:avLst/>
              <a:gdLst/>
              <a:ahLst/>
              <a:cxnLst/>
              <a:rect l="l" t="t" r="r" b="b"/>
              <a:pathLst>
                <a:path w="498" h="326" extrusionOk="0">
                  <a:moveTo>
                    <a:pt x="400" y="0"/>
                  </a:moveTo>
                  <a:cubicBezTo>
                    <a:pt x="266" y="88"/>
                    <a:pt x="131" y="172"/>
                    <a:pt x="0" y="263"/>
                  </a:cubicBezTo>
                  <a:cubicBezTo>
                    <a:pt x="31" y="281"/>
                    <a:pt x="63" y="306"/>
                    <a:pt x="94" y="325"/>
                  </a:cubicBezTo>
                  <a:cubicBezTo>
                    <a:pt x="225" y="235"/>
                    <a:pt x="360" y="150"/>
                    <a:pt x="497" y="66"/>
                  </a:cubicBezTo>
                  <a:cubicBezTo>
                    <a:pt x="488" y="59"/>
                    <a:pt x="475" y="56"/>
                    <a:pt x="469" y="47"/>
                  </a:cubicBezTo>
                  <a:cubicBezTo>
                    <a:pt x="444" y="31"/>
                    <a:pt x="425" y="16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4402105" y="1248765"/>
              <a:ext cx="304041" cy="377283"/>
            </a:xfrm>
            <a:custGeom>
              <a:avLst/>
              <a:gdLst/>
              <a:ahLst/>
              <a:cxnLst/>
              <a:rect l="l" t="t" r="r" b="b"/>
              <a:pathLst>
                <a:path w="4558" h="5656" extrusionOk="0">
                  <a:moveTo>
                    <a:pt x="4464" y="1"/>
                  </a:moveTo>
                  <a:cubicBezTo>
                    <a:pt x="4026" y="295"/>
                    <a:pt x="3607" y="601"/>
                    <a:pt x="3214" y="917"/>
                  </a:cubicBezTo>
                  <a:cubicBezTo>
                    <a:pt x="1513" y="2289"/>
                    <a:pt x="357" y="3905"/>
                    <a:pt x="0" y="5606"/>
                  </a:cubicBezTo>
                  <a:cubicBezTo>
                    <a:pt x="19" y="5618"/>
                    <a:pt x="41" y="5624"/>
                    <a:pt x="60" y="5637"/>
                  </a:cubicBezTo>
                  <a:cubicBezTo>
                    <a:pt x="72" y="5643"/>
                    <a:pt x="82" y="5649"/>
                    <a:pt x="94" y="5656"/>
                  </a:cubicBezTo>
                  <a:cubicBezTo>
                    <a:pt x="438" y="3980"/>
                    <a:pt x="1579" y="2370"/>
                    <a:pt x="3270" y="998"/>
                  </a:cubicBezTo>
                  <a:cubicBezTo>
                    <a:pt x="3673" y="673"/>
                    <a:pt x="4108" y="367"/>
                    <a:pt x="4558" y="63"/>
                  </a:cubicBezTo>
                  <a:cubicBezTo>
                    <a:pt x="4526" y="45"/>
                    <a:pt x="4495" y="23"/>
                    <a:pt x="4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4733223" y="969009"/>
              <a:ext cx="591140" cy="262151"/>
            </a:xfrm>
            <a:custGeom>
              <a:avLst/>
              <a:gdLst/>
              <a:ahLst/>
              <a:cxnLst/>
              <a:rect l="l" t="t" r="r" b="b"/>
              <a:pathLst>
                <a:path w="8862" h="3930" extrusionOk="0">
                  <a:moveTo>
                    <a:pt x="8831" y="0"/>
                  </a:moveTo>
                  <a:lnTo>
                    <a:pt x="8793" y="9"/>
                  </a:lnTo>
                  <a:cubicBezTo>
                    <a:pt x="6461" y="750"/>
                    <a:pt x="2895" y="2051"/>
                    <a:pt x="0" y="3864"/>
                  </a:cubicBezTo>
                  <a:cubicBezTo>
                    <a:pt x="6" y="3873"/>
                    <a:pt x="19" y="3876"/>
                    <a:pt x="25" y="3882"/>
                  </a:cubicBezTo>
                  <a:cubicBezTo>
                    <a:pt x="50" y="3898"/>
                    <a:pt x="69" y="3914"/>
                    <a:pt x="94" y="3929"/>
                  </a:cubicBezTo>
                  <a:cubicBezTo>
                    <a:pt x="2957" y="2144"/>
                    <a:pt x="6477" y="860"/>
                    <a:pt x="8793" y="122"/>
                  </a:cubicBezTo>
                  <a:cubicBezTo>
                    <a:pt x="8818" y="116"/>
                    <a:pt x="8837" y="109"/>
                    <a:pt x="8862" y="100"/>
                  </a:cubicBezTo>
                  <a:lnTo>
                    <a:pt x="8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4816002" y="1315536"/>
              <a:ext cx="121203" cy="99057"/>
            </a:xfrm>
            <a:custGeom>
              <a:avLst/>
              <a:gdLst/>
              <a:ahLst/>
              <a:cxnLst/>
              <a:rect l="l" t="t" r="r" b="b"/>
              <a:pathLst>
                <a:path w="1817" h="1485" extrusionOk="0">
                  <a:moveTo>
                    <a:pt x="444" y="0"/>
                  </a:moveTo>
                  <a:lnTo>
                    <a:pt x="378" y="78"/>
                  </a:lnTo>
                  <a:cubicBezTo>
                    <a:pt x="356" y="60"/>
                    <a:pt x="334" y="44"/>
                    <a:pt x="316" y="25"/>
                  </a:cubicBezTo>
                  <a:cubicBezTo>
                    <a:pt x="213" y="69"/>
                    <a:pt x="106" y="116"/>
                    <a:pt x="0" y="163"/>
                  </a:cubicBezTo>
                  <a:cubicBezTo>
                    <a:pt x="31" y="185"/>
                    <a:pt x="66" y="210"/>
                    <a:pt x="97" y="231"/>
                  </a:cubicBezTo>
                  <a:cubicBezTo>
                    <a:pt x="197" y="188"/>
                    <a:pt x="297" y="147"/>
                    <a:pt x="400" y="103"/>
                  </a:cubicBezTo>
                  <a:cubicBezTo>
                    <a:pt x="791" y="460"/>
                    <a:pt x="1153" y="841"/>
                    <a:pt x="1488" y="1241"/>
                  </a:cubicBezTo>
                  <a:lnTo>
                    <a:pt x="1816" y="1485"/>
                  </a:lnTo>
                  <a:cubicBezTo>
                    <a:pt x="1425" y="979"/>
                    <a:pt x="982" y="500"/>
                    <a:pt x="506" y="56"/>
                  </a:cubicBezTo>
                  <a:cubicBezTo>
                    <a:pt x="485" y="41"/>
                    <a:pt x="466" y="22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4602283" y="1325942"/>
              <a:ext cx="477541" cy="281562"/>
            </a:xfrm>
            <a:custGeom>
              <a:avLst/>
              <a:gdLst/>
              <a:ahLst/>
              <a:cxnLst/>
              <a:rect l="l" t="t" r="r" b="b"/>
              <a:pathLst>
                <a:path w="7159" h="4221" extrusionOk="0">
                  <a:moveTo>
                    <a:pt x="3198" y="0"/>
                  </a:moveTo>
                  <a:cubicBezTo>
                    <a:pt x="2338" y="385"/>
                    <a:pt x="1544" y="798"/>
                    <a:pt x="853" y="1257"/>
                  </a:cubicBezTo>
                  <a:cubicBezTo>
                    <a:pt x="563" y="1448"/>
                    <a:pt x="353" y="1626"/>
                    <a:pt x="213" y="1798"/>
                  </a:cubicBezTo>
                  <a:cubicBezTo>
                    <a:pt x="72" y="1976"/>
                    <a:pt x="0" y="2142"/>
                    <a:pt x="0" y="2304"/>
                  </a:cubicBezTo>
                  <a:cubicBezTo>
                    <a:pt x="0" y="2454"/>
                    <a:pt x="66" y="2598"/>
                    <a:pt x="175" y="2726"/>
                  </a:cubicBezTo>
                  <a:cubicBezTo>
                    <a:pt x="372" y="2948"/>
                    <a:pt x="706" y="3129"/>
                    <a:pt x="1157" y="3295"/>
                  </a:cubicBezTo>
                  <a:cubicBezTo>
                    <a:pt x="2494" y="3780"/>
                    <a:pt x="4814" y="4058"/>
                    <a:pt x="7096" y="4220"/>
                  </a:cubicBezTo>
                  <a:cubicBezTo>
                    <a:pt x="7093" y="4214"/>
                    <a:pt x="7089" y="4211"/>
                    <a:pt x="7080" y="4192"/>
                  </a:cubicBezTo>
                  <a:lnTo>
                    <a:pt x="7121" y="4161"/>
                  </a:lnTo>
                  <a:lnTo>
                    <a:pt x="7158" y="4130"/>
                  </a:lnTo>
                  <a:cubicBezTo>
                    <a:pt x="7152" y="4127"/>
                    <a:pt x="7146" y="4120"/>
                    <a:pt x="7143" y="4114"/>
                  </a:cubicBezTo>
                  <a:cubicBezTo>
                    <a:pt x="6521" y="3329"/>
                    <a:pt x="5855" y="2448"/>
                    <a:pt x="5120" y="1463"/>
                  </a:cubicBezTo>
                  <a:cubicBezTo>
                    <a:pt x="5083" y="1420"/>
                    <a:pt x="5048" y="1373"/>
                    <a:pt x="5014" y="1326"/>
                  </a:cubicBezTo>
                  <a:cubicBezTo>
                    <a:pt x="4908" y="1245"/>
                    <a:pt x="4795" y="1160"/>
                    <a:pt x="4686" y="1079"/>
                  </a:cubicBezTo>
                  <a:lnTo>
                    <a:pt x="4686" y="1079"/>
                  </a:lnTo>
                  <a:cubicBezTo>
                    <a:pt x="4811" y="1229"/>
                    <a:pt x="4926" y="1376"/>
                    <a:pt x="5042" y="1529"/>
                  </a:cubicBezTo>
                  <a:cubicBezTo>
                    <a:pt x="5611" y="2295"/>
                    <a:pt x="6139" y="2995"/>
                    <a:pt x="6639" y="3639"/>
                  </a:cubicBezTo>
                  <a:cubicBezTo>
                    <a:pt x="6661" y="3670"/>
                    <a:pt x="6683" y="3698"/>
                    <a:pt x="6705" y="3723"/>
                  </a:cubicBezTo>
                  <a:lnTo>
                    <a:pt x="6714" y="3733"/>
                  </a:lnTo>
                  <a:cubicBezTo>
                    <a:pt x="6721" y="3739"/>
                    <a:pt x="6730" y="3751"/>
                    <a:pt x="6736" y="3764"/>
                  </a:cubicBezTo>
                  <a:cubicBezTo>
                    <a:pt x="6783" y="3826"/>
                    <a:pt x="6833" y="3886"/>
                    <a:pt x="6880" y="3948"/>
                  </a:cubicBezTo>
                  <a:cubicBezTo>
                    <a:pt x="6924" y="4002"/>
                    <a:pt x="6964" y="4055"/>
                    <a:pt x="7005" y="4108"/>
                  </a:cubicBezTo>
                  <a:cubicBezTo>
                    <a:pt x="5308" y="3983"/>
                    <a:pt x="3589" y="3792"/>
                    <a:pt x="2291" y="3501"/>
                  </a:cubicBezTo>
                  <a:cubicBezTo>
                    <a:pt x="1625" y="3354"/>
                    <a:pt x="1072" y="3179"/>
                    <a:pt x="688" y="2973"/>
                  </a:cubicBezTo>
                  <a:cubicBezTo>
                    <a:pt x="497" y="2873"/>
                    <a:pt x="347" y="2764"/>
                    <a:pt x="250" y="2651"/>
                  </a:cubicBezTo>
                  <a:cubicBezTo>
                    <a:pt x="153" y="2539"/>
                    <a:pt x="103" y="2420"/>
                    <a:pt x="103" y="2298"/>
                  </a:cubicBezTo>
                  <a:cubicBezTo>
                    <a:pt x="103" y="2170"/>
                    <a:pt x="159" y="2026"/>
                    <a:pt x="291" y="1867"/>
                  </a:cubicBezTo>
                  <a:cubicBezTo>
                    <a:pt x="419" y="1704"/>
                    <a:pt x="622" y="1529"/>
                    <a:pt x="907" y="1341"/>
                  </a:cubicBezTo>
                  <a:cubicBezTo>
                    <a:pt x="1607" y="882"/>
                    <a:pt x="2419" y="460"/>
                    <a:pt x="3295" y="72"/>
                  </a:cubicBezTo>
                  <a:cubicBezTo>
                    <a:pt x="3263" y="47"/>
                    <a:pt x="3232" y="25"/>
                    <a:pt x="3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5074746" y="1602630"/>
              <a:ext cx="250277" cy="259683"/>
            </a:xfrm>
            <a:custGeom>
              <a:avLst/>
              <a:gdLst/>
              <a:ahLst/>
              <a:cxnLst/>
              <a:rect l="l" t="t" r="r" b="b"/>
              <a:pathLst>
                <a:path w="3752" h="3893" extrusionOk="0">
                  <a:moveTo>
                    <a:pt x="78" y="0"/>
                  </a:moveTo>
                  <a:lnTo>
                    <a:pt x="41" y="32"/>
                  </a:lnTo>
                  <a:lnTo>
                    <a:pt x="0" y="63"/>
                  </a:lnTo>
                  <a:cubicBezTo>
                    <a:pt x="10" y="66"/>
                    <a:pt x="13" y="72"/>
                    <a:pt x="16" y="79"/>
                  </a:cubicBezTo>
                  <a:cubicBezTo>
                    <a:pt x="1388" y="1807"/>
                    <a:pt x="2538" y="3058"/>
                    <a:pt x="3673" y="3876"/>
                  </a:cubicBezTo>
                  <a:cubicBezTo>
                    <a:pt x="3682" y="3880"/>
                    <a:pt x="3689" y="3886"/>
                    <a:pt x="3698" y="3892"/>
                  </a:cubicBezTo>
                  <a:lnTo>
                    <a:pt x="3751" y="3814"/>
                  </a:lnTo>
                  <a:cubicBezTo>
                    <a:pt x="3729" y="3792"/>
                    <a:pt x="3701" y="3773"/>
                    <a:pt x="3673" y="3755"/>
                  </a:cubicBezTo>
                  <a:cubicBezTo>
                    <a:pt x="2585" y="2957"/>
                    <a:pt x="1476" y="1751"/>
                    <a:pt x="153" y="94"/>
                  </a:cubicBezTo>
                  <a:cubicBezTo>
                    <a:pt x="131" y="63"/>
                    <a:pt x="103" y="3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4304317" y="1019237"/>
              <a:ext cx="541111" cy="301974"/>
            </a:xfrm>
            <a:custGeom>
              <a:avLst/>
              <a:gdLst/>
              <a:ahLst/>
              <a:cxnLst/>
              <a:rect l="l" t="t" r="r" b="b"/>
              <a:pathLst>
                <a:path w="8112" h="4527" extrusionOk="0">
                  <a:moveTo>
                    <a:pt x="57" y="0"/>
                  </a:moveTo>
                  <a:cubicBezTo>
                    <a:pt x="38" y="13"/>
                    <a:pt x="22" y="25"/>
                    <a:pt x="0" y="35"/>
                  </a:cubicBezTo>
                  <a:cubicBezTo>
                    <a:pt x="132" y="97"/>
                    <a:pt x="260" y="166"/>
                    <a:pt x="385" y="229"/>
                  </a:cubicBezTo>
                  <a:cubicBezTo>
                    <a:pt x="1476" y="619"/>
                    <a:pt x="2704" y="1126"/>
                    <a:pt x="3936" y="1754"/>
                  </a:cubicBezTo>
                  <a:cubicBezTo>
                    <a:pt x="3961" y="1766"/>
                    <a:pt x="3986" y="1782"/>
                    <a:pt x="4011" y="1795"/>
                  </a:cubicBezTo>
                  <a:cubicBezTo>
                    <a:pt x="4017" y="1801"/>
                    <a:pt x="4029" y="1807"/>
                    <a:pt x="4039" y="1810"/>
                  </a:cubicBezTo>
                  <a:cubicBezTo>
                    <a:pt x="4820" y="2213"/>
                    <a:pt x="5592" y="2667"/>
                    <a:pt x="6330" y="3173"/>
                  </a:cubicBezTo>
                  <a:cubicBezTo>
                    <a:pt x="6355" y="3189"/>
                    <a:pt x="6374" y="3204"/>
                    <a:pt x="6399" y="3220"/>
                  </a:cubicBezTo>
                  <a:cubicBezTo>
                    <a:pt x="6405" y="3229"/>
                    <a:pt x="6418" y="3232"/>
                    <a:pt x="6424" y="3239"/>
                  </a:cubicBezTo>
                  <a:cubicBezTo>
                    <a:pt x="6968" y="3623"/>
                    <a:pt x="7493" y="4030"/>
                    <a:pt x="7980" y="4470"/>
                  </a:cubicBezTo>
                  <a:cubicBezTo>
                    <a:pt x="8002" y="4489"/>
                    <a:pt x="8024" y="4505"/>
                    <a:pt x="8043" y="4527"/>
                  </a:cubicBezTo>
                  <a:lnTo>
                    <a:pt x="8112" y="4448"/>
                  </a:lnTo>
                  <a:cubicBezTo>
                    <a:pt x="8106" y="4442"/>
                    <a:pt x="8096" y="4436"/>
                    <a:pt x="8090" y="4427"/>
                  </a:cubicBezTo>
                  <a:cubicBezTo>
                    <a:pt x="7596" y="3983"/>
                    <a:pt x="7074" y="3567"/>
                    <a:pt x="6524" y="3182"/>
                  </a:cubicBezTo>
                  <a:cubicBezTo>
                    <a:pt x="6499" y="3167"/>
                    <a:pt x="6480" y="3151"/>
                    <a:pt x="6455" y="3136"/>
                  </a:cubicBezTo>
                  <a:cubicBezTo>
                    <a:pt x="6449" y="3126"/>
                    <a:pt x="6436" y="3123"/>
                    <a:pt x="6430" y="3114"/>
                  </a:cubicBezTo>
                  <a:cubicBezTo>
                    <a:pt x="5689" y="2607"/>
                    <a:pt x="4914" y="2151"/>
                    <a:pt x="4136" y="1745"/>
                  </a:cubicBezTo>
                  <a:cubicBezTo>
                    <a:pt x="4111" y="1732"/>
                    <a:pt x="4086" y="1716"/>
                    <a:pt x="4061" y="1704"/>
                  </a:cubicBezTo>
                  <a:cubicBezTo>
                    <a:pt x="4054" y="1698"/>
                    <a:pt x="4042" y="1691"/>
                    <a:pt x="4033" y="1688"/>
                  </a:cubicBezTo>
                  <a:cubicBezTo>
                    <a:pt x="2642" y="969"/>
                    <a:pt x="1251" y="416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4300782" y="1021905"/>
              <a:ext cx="29417" cy="12807"/>
            </a:xfrm>
            <a:custGeom>
              <a:avLst/>
              <a:gdLst/>
              <a:ahLst/>
              <a:cxnLst/>
              <a:rect l="l" t="t" r="r" b="b"/>
              <a:pathLst>
                <a:path w="441" h="192" extrusionOk="0">
                  <a:moveTo>
                    <a:pt x="59" y="1"/>
                  </a:moveTo>
                  <a:cubicBezTo>
                    <a:pt x="47" y="7"/>
                    <a:pt x="31" y="17"/>
                    <a:pt x="19" y="23"/>
                  </a:cubicBezTo>
                  <a:cubicBezTo>
                    <a:pt x="13" y="26"/>
                    <a:pt x="6" y="32"/>
                    <a:pt x="0" y="35"/>
                  </a:cubicBezTo>
                  <a:cubicBezTo>
                    <a:pt x="144" y="85"/>
                    <a:pt x="294" y="135"/>
                    <a:pt x="441" y="192"/>
                  </a:cubicBezTo>
                  <a:cubicBezTo>
                    <a:pt x="313" y="126"/>
                    <a:pt x="185" y="63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4208197" y="987753"/>
              <a:ext cx="88651" cy="33419"/>
            </a:xfrm>
            <a:custGeom>
              <a:avLst/>
              <a:gdLst/>
              <a:ahLst/>
              <a:cxnLst/>
              <a:rect l="l" t="t" r="r" b="b"/>
              <a:pathLst>
                <a:path w="1329" h="501" extrusionOk="0">
                  <a:moveTo>
                    <a:pt x="28" y="0"/>
                  </a:moveTo>
                  <a:lnTo>
                    <a:pt x="0" y="100"/>
                  </a:lnTo>
                  <a:cubicBezTo>
                    <a:pt x="25" y="110"/>
                    <a:pt x="44" y="113"/>
                    <a:pt x="66" y="119"/>
                  </a:cubicBezTo>
                  <a:cubicBezTo>
                    <a:pt x="432" y="225"/>
                    <a:pt x="829" y="354"/>
                    <a:pt x="1254" y="500"/>
                  </a:cubicBezTo>
                  <a:cubicBezTo>
                    <a:pt x="1282" y="488"/>
                    <a:pt x="1310" y="472"/>
                    <a:pt x="1329" y="457"/>
                  </a:cubicBezTo>
                  <a:lnTo>
                    <a:pt x="1094" y="338"/>
                  </a:lnTo>
                  <a:cubicBezTo>
                    <a:pt x="722" y="213"/>
                    <a:pt x="378" y="103"/>
                    <a:pt x="63" y="1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4208397" y="1583886"/>
              <a:ext cx="843685" cy="409969"/>
            </a:xfrm>
            <a:custGeom>
              <a:avLst/>
              <a:gdLst/>
              <a:ahLst/>
              <a:cxnLst/>
              <a:rect l="l" t="t" r="r" b="b"/>
              <a:pathLst>
                <a:path w="12648" h="6146" extrusionOk="0">
                  <a:moveTo>
                    <a:pt x="860" y="0"/>
                  </a:moveTo>
                  <a:cubicBezTo>
                    <a:pt x="547" y="0"/>
                    <a:pt x="291" y="50"/>
                    <a:pt x="72" y="128"/>
                  </a:cubicBezTo>
                  <a:cubicBezTo>
                    <a:pt x="47" y="141"/>
                    <a:pt x="25" y="147"/>
                    <a:pt x="0" y="156"/>
                  </a:cubicBezTo>
                  <a:lnTo>
                    <a:pt x="35" y="253"/>
                  </a:lnTo>
                  <a:cubicBezTo>
                    <a:pt x="44" y="250"/>
                    <a:pt x="57" y="244"/>
                    <a:pt x="66" y="241"/>
                  </a:cubicBezTo>
                  <a:cubicBezTo>
                    <a:pt x="282" y="163"/>
                    <a:pt x="541" y="110"/>
                    <a:pt x="857" y="110"/>
                  </a:cubicBezTo>
                  <a:cubicBezTo>
                    <a:pt x="1373" y="110"/>
                    <a:pt x="2042" y="256"/>
                    <a:pt x="2885" y="678"/>
                  </a:cubicBezTo>
                  <a:cubicBezTo>
                    <a:pt x="2898" y="688"/>
                    <a:pt x="2907" y="691"/>
                    <a:pt x="2920" y="697"/>
                  </a:cubicBezTo>
                  <a:cubicBezTo>
                    <a:pt x="2939" y="710"/>
                    <a:pt x="2961" y="719"/>
                    <a:pt x="2979" y="728"/>
                  </a:cubicBezTo>
                  <a:cubicBezTo>
                    <a:pt x="3526" y="1010"/>
                    <a:pt x="4148" y="1410"/>
                    <a:pt x="4845" y="1954"/>
                  </a:cubicBezTo>
                  <a:cubicBezTo>
                    <a:pt x="6933" y="3573"/>
                    <a:pt x="9747" y="4989"/>
                    <a:pt x="12357" y="6042"/>
                  </a:cubicBezTo>
                  <a:cubicBezTo>
                    <a:pt x="12438" y="6080"/>
                    <a:pt x="12526" y="6114"/>
                    <a:pt x="12607" y="6146"/>
                  </a:cubicBezTo>
                  <a:lnTo>
                    <a:pt x="12647" y="6042"/>
                  </a:lnTo>
                  <a:cubicBezTo>
                    <a:pt x="12647" y="6042"/>
                    <a:pt x="12644" y="6039"/>
                    <a:pt x="12641" y="6039"/>
                  </a:cubicBezTo>
                  <a:cubicBezTo>
                    <a:pt x="9972" y="4976"/>
                    <a:pt x="7052" y="3526"/>
                    <a:pt x="4911" y="1863"/>
                  </a:cubicBezTo>
                  <a:cubicBezTo>
                    <a:pt x="4198" y="1307"/>
                    <a:pt x="3564" y="900"/>
                    <a:pt x="3004" y="616"/>
                  </a:cubicBezTo>
                  <a:cubicBezTo>
                    <a:pt x="2995" y="613"/>
                    <a:pt x="2982" y="603"/>
                    <a:pt x="2970" y="588"/>
                  </a:cubicBezTo>
                  <a:cubicBezTo>
                    <a:pt x="2951" y="588"/>
                    <a:pt x="2932" y="578"/>
                    <a:pt x="2911" y="569"/>
                  </a:cubicBezTo>
                  <a:cubicBezTo>
                    <a:pt x="2063" y="147"/>
                    <a:pt x="1391" y="0"/>
                    <a:pt x="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297446" y="857413"/>
              <a:ext cx="198514" cy="164161"/>
            </a:xfrm>
            <a:custGeom>
              <a:avLst/>
              <a:gdLst/>
              <a:ahLst/>
              <a:cxnLst/>
              <a:rect l="l" t="t" r="r" b="b"/>
              <a:pathLst>
                <a:path w="2976" h="2461" extrusionOk="0">
                  <a:moveTo>
                    <a:pt x="2910" y="1"/>
                  </a:moveTo>
                  <a:cubicBezTo>
                    <a:pt x="2879" y="29"/>
                    <a:pt x="2845" y="60"/>
                    <a:pt x="2813" y="91"/>
                  </a:cubicBezTo>
                  <a:cubicBezTo>
                    <a:pt x="1926" y="907"/>
                    <a:pt x="1000" y="1711"/>
                    <a:pt x="266" y="2233"/>
                  </a:cubicBezTo>
                  <a:cubicBezTo>
                    <a:pt x="191" y="2286"/>
                    <a:pt x="113" y="2336"/>
                    <a:pt x="38" y="2383"/>
                  </a:cubicBezTo>
                  <a:cubicBezTo>
                    <a:pt x="31" y="2389"/>
                    <a:pt x="25" y="2392"/>
                    <a:pt x="19" y="2395"/>
                  </a:cubicBezTo>
                  <a:cubicBezTo>
                    <a:pt x="9" y="2398"/>
                    <a:pt x="6" y="2404"/>
                    <a:pt x="0" y="2408"/>
                  </a:cubicBezTo>
                  <a:cubicBezTo>
                    <a:pt x="38" y="2426"/>
                    <a:pt x="72" y="2442"/>
                    <a:pt x="109" y="2461"/>
                  </a:cubicBezTo>
                  <a:cubicBezTo>
                    <a:pt x="125" y="2454"/>
                    <a:pt x="144" y="2442"/>
                    <a:pt x="160" y="2426"/>
                  </a:cubicBezTo>
                  <a:cubicBezTo>
                    <a:pt x="213" y="2392"/>
                    <a:pt x="266" y="2358"/>
                    <a:pt x="319" y="2317"/>
                  </a:cubicBezTo>
                  <a:cubicBezTo>
                    <a:pt x="1085" y="1773"/>
                    <a:pt x="2051" y="935"/>
                    <a:pt x="2960" y="91"/>
                  </a:cubicBezTo>
                  <a:cubicBezTo>
                    <a:pt x="2970" y="85"/>
                    <a:pt x="2973" y="82"/>
                    <a:pt x="2976" y="79"/>
                  </a:cubicBezTo>
                  <a:lnTo>
                    <a:pt x="29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4208797" y="1018170"/>
              <a:ext cx="95588" cy="40090"/>
            </a:xfrm>
            <a:custGeom>
              <a:avLst/>
              <a:gdLst/>
              <a:ahLst/>
              <a:cxnLst/>
              <a:rect l="l" t="t" r="r" b="b"/>
              <a:pathLst>
                <a:path w="1433" h="601" extrusionOk="0">
                  <a:moveTo>
                    <a:pt x="1323" y="1"/>
                  </a:moveTo>
                  <a:cubicBezTo>
                    <a:pt x="1301" y="16"/>
                    <a:pt x="1273" y="32"/>
                    <a:pt x="1245" y="48"/>
                  </a:cubicBezTo>
                  <a:cubicBezTo>
                    <a:pt x="848" y="270"/>
                    <a:pt x="448" y="410"/>
                    <a:pt x="57" y="488"/>
                  </a:cubicBezTo>
                  <a:lnTo>
                    <a:pt x="1" y="501"/>
                  </a:lnTo>
                  <a:lnTo>
                    <a:pt x="19" y="601"/>
                  </a:lnTo>
                  <a:cubicBezTo>
                    <a:pt x="32" y="598"/>
                    <a:pt x="47" y="598"/>
                    <a:pt x="57" y="595"/>
                  </a:cubicBezTo>
                  <a:cubicBezTo>
                    <a:pt x="488" y="510"/>
                    <a:pt x="938" y="354"/>
                    <a:pt x="1376" y="91"/>
                  </a:cubicBezTo>
                  <a:cubicBezTo>
                    <a:pt x="1382" y="88"/>
                    <a:pt x="1385" y="82"/>
                    <a:pt x="1395" y="79"/>
                  </a:cubicBezTo>
                  <a:cubicBezTo>
                    <a:pt x="1407" y="69"/>
                    <a:pt x="1423" y="63"/>
                    <a:pt x="1432" y="54"/>
                  </a:cubicBezTo>
                  <a:cubicBezTo>
                    <a:pt x="1395" y="35"/>
                    <a:pt x="1360" y="19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16"/>
          <p:cNvGrpSpPr/>
          <p:nvPr/>
        </p:nvGrpSpPr>
        <p:grpSpPr>
          <a:xfrm>
            <a:off x="8469793" y="2107989"/>
            <a:ext cx="864601" cy="2858051"/>
            <a:chOff x="6188860" y="1751694"/>
            <a:chExt cx="633222" cy="2093044"/>
          </a:xfrm>
        </p:grpSpPr>
        <p:sp>
          <p:nvSpPr>
            <p:cNvPr id="1707" name="Google Shape;1707;p16"/>
            <p:cNvSpPr/>
            <p:nvPr/>
          </p:nvSpPr>
          <p:spPr>
            <a:xfrm>
              <a:off x="6467281" y="3123061"/>
              <a:ext cx="61369" cy="76777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163" y="0"/>
                  </a:moveTo>
                  <a:lnTo>
                    <a:pt x="0" y="129"/>
                  </a:lnTo>
                  <a:lnTo>
                    <a:pt x="760" y="1151"/>
                  </a:lnTo>
                  <a:lnTo>
                    <a:pt x="919" y="101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6376964" y="3133067"/>
              <a:ext cx="66972" cy="71574"/>
            </a:xfrm>
            <a:custGeom>
              <a:avLst/>
              <a:gdLst/>
              <a:ahLst/>
              <a:cxnLst/>
              <a:rect l="l" t="t" r="r" b="b"/>
              <a:pathLst>
                <a:path w="1004" h="1073" extrusionOk="0">
                  <a:moveTo>
                    <a:pt x="147" y="0"/>
                  </a:moveTo>
                  <a:lnTo>
                    <a:pt x="1" y="144"/>
                  </a:lnTo>
                  <a:lnTo>
                    <a:pt x="854" y="1073"/>
                  </a:lnTo>
                  <a:lnTo>
                    <a:pt x="1004" y="93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6391172" y="3274813"/>
              <a:ext cx="67172" cy="71641"/>
            </a:xfrm>
            <a:custGeom>
              <a:avLst/>
              <a:gdLst/>
              <a:ahLst/>
              <a:cxnLst/>
              <a:rect l="l" t="t" r="r" b="b"/>
              <a:pathLst>
                <a:path w="1007" h="1074" extrusionOk="0">
                  <a:moveTo>
                    <a:pt x="150" y="1"/>
                  </a:moveTo>
                  <a:lnTo>
                    <a:pt x="0" y="142"/>
                  </a:lnTo>
                  <a:lnTo>
                    <a:pt x="857" y="1073"/>
                  </a:lnTo>
                  <a:lnTo>
                    <a:pt x="1007" y="92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6341945" y="2787140"/>
              <a:ext cx="66972" cy="72041"/>
            </a:xfrm>
            <a:custGeom>
              <a:avLst/>
              <a:gdLst/>
              <a:ahLst/>
              <a:cxnLst/>
              <a:rect l="l" t="t" r="r" b="b"/>
              <a:pathLst>
                <a:path w="1004" h="1080" extrusionOk="0">
                  <a:moveTo>
                    <a:pt x="150" y="1"/>
                  </a:moveTo>
                  <a:lnTo>
                    <a:pt x="0" y="144"/>
                  </a:lnTo>
                  <a:lnTo>
                    <a:pt x="857" y="1079"/>
                  </a:lnTo>
                  <a:lnTo>
                    <a:pt x="1004" y="93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6356353" y="2928952"/>
              <a:ext cx="66972" cy="71775"/>
            </a:xfrm>
            <a:custGeom>
              <a:avLst/>
              <a:gdLst/>
              <a:ahLst/>
              <a:cxnLst/>
              <a:rect l="l" t="t" r="r" b="b"/>
              <a:pathLst>
                <a:path w="1004" h="1076" extrusionOk="0">
                  <a:moveTo>
                    <a:pt x="147" y="0"/>
                  </a:moveTo>
                  <a:lnTo>
                    <a:pt x="0" y="141"/>
                  </a:lnTo>
                  <a:lnTo>
                    <a:pt x="857" y="1075"/>
                  </a:lnTo>
                  <a:lnTo>
                    <a:pt x="1004" y="93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6385903" y="2666406"/>
              <a:ext cx="54965" cy="80380"/>
            </a:xfrm>
            <a:custGeom>
              <a:avLst/>
              <a:gdLst/>
              <a:ahLst/>
              <a:cxnLst/>
              <a:rect l="l" t="t" r="r" b="b"/>
              <a:pathLst>
                <a:path w="824" h="1205" extrusionOk="0">
                  <a:moveTo>
                    <a:pt x="651" y="1"/>
                  </a:moveTo>
                  <a:lnTo>
                    <a:pt x="1" y="1098"/>
                  </a:lnTo>
                  <a:lnTo>
                    <a:pt x="173" y="1204"/>
                  </a:lnTo>
                  <a:lnTo>
                    <a:pt x="823" y="110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6518777" y="3295691"/>
              <a:ext cx="54898" cy="80580"/>
            </a:xfrm>
            <a:custGeom>
              <a:avLst/>
              <a:gdLst/>
              <a:ahLst/>
              <a:cxnLst/>
              <a:rect l="l" t="t" r="r" b="b"/>
              <a:pathLst>
                <a:path w="823" h="1208" extrusionOk="0">
                  <a:moveTo>
                    <a:pt x="175" y="1"/>
                  </a:moveTo>
                  <a:lnTo>
                    <a:pt x="0" y="110"/>
                  </a:lnTo>
                  <a:lnTo>
                    <a:pt x="650" y="1207"/>
                  </a:lnTo>
                  <a:lnTo>
                    <a:pt x="822" y="109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6553596" y="2949964"/>
              <a:ext cx="55098" cy="80380"/>
            </a:xfrm>
            <a:custGeom>
              <a:avLst/>
              <a:gdLst/>
              <a:ahLst/>
              <a:cxnLst/>
              <a:rect l="l" t="t" r="r" b="b"/>
              <a:pathLst>
                <a:path w="826" h="1205" extrusionOk="0">
                  <a:moveTo>
                    <a:pt x="172" y="1"/>
                  </a:moveTo>
                  <a:lnTo>
                    <a:pt x="0" y="110"/>
                  </a:lnTo>
                  <a:lnTo>
                    <a:pt x="653" y="1204"/>
                  </a:lnTo>
                  <a:lnTo>
                    <a:pt x="825" y="1095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6539188" y="3091577"/>
              <a:ext cx="55098" cy="80513"/>
            </a:xfrm>
            <a:custGeom>
              <a:avLst/>
              <a:gdLst/>
              <a:ahLst/>
              <a:cxnLst/>
              <a:rect l="l" t="t" r="r" b="b"/>
              <a:pathLst>
                <a:path w="826" h="1207" extrusionOk="0">
                  <a:moveTo>
                    <a:pt x="172" y="0"/>
                  </a:moveTo>
                  <a:lnTo>
                    <a:pt x="0" y="110"/>
                  </a:lnTo>
                  <a:lnTo>
                    <a:pt x="654" y="1207"/>
                  </a:lnTo>
                  <a:lnTo>
                    <a:pt x="826" y="1098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6576742" y="2719569"/>
              <a:ext cx="55098" cy="80580"/>
            </a:xfrm>
            <a:custGeom>
              <a:avLst/>
              <a:gdLst/>
              <a:ahLst/>
              <a:cxnLst/>
              <a:rect l="l" t="t" r="r" b="b"/>
              <a:pathLst>
                <a:path w="826" h="1208" extrusionOk="0">
                  <a:moveTo>
                    <a:pt x="172" y="1"/>
                  </a:moveTo>
                  <a:lnTo>
                    <a:pt x="0" y="110"/>
                  </a:lnTo>
                  <a:lnTo>
                    <a:pt x="650" y="1207"/>
                  </a:lnTo>
                  <a:lnTo>
                    <a:pt x="825" y="109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6570472" y="3221249"/>
              <a:ext cx="66772" cy="72041"/>
            </a:xfrm>
            <a:custGeom>
              <a:avLst/>
              <a:gdLst/>
              <a:ahLst/>
              <a:cxnLst/>
              <a:rect l="l" t="t" r="r" b="b"/>
              <a:pathLst>
                <a:path w="1001" h="1080" extrusionOk="0">
                  <a:moveTo>
                    <a:pt x="857" y="1"/>
                  </a:moveTo>
                  <a:lnTo>
                    <a:pt x="0" y="935"/>
                  </a:lnTo>
                  <a:lnTo>
                    <a:pt x="147" y="1079"/>
                  </a:lnTo>
                  <a:lnTo>
                    <a:pt x="1001" y="141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6607760" y="2848241"/>
              <a:ext cx="67039" cy="72242"/>
            </a:xfrm>
            <a:custGeom>
              <a:avLst/>
              <a:gdLst/>
              <a:ahLst/>
              <a:cxnLst/>
              <a:rect l="l" t="t" r="r" b="b"/>
              <a:pathLst>
                <a:path w="1005" h="1083" extrusionOk="0">
                  <a:moveTo>
                    <a:pt x="860" y="0"/>
                  </a:moveTo>
                  <a:lnTo>
                    <a:pt x="1" y="935"/>
                  </a:lnTo>
                  <a:lnTo>
                    <a:pt x="151" y="1082"/>
                  </a:lnTo>
                  <a:lnTo>
                    <a:pt x="1004" y="147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6467281" y="2826962"/>
              <a:ext cx="61369" cy="76777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163" y="1"/>
                  </a:moveTo>
                  <a:lnTo>
                    <a:pt x="0" y="129"/>
                  </a:lnTo>
                  <a:lnTo>
                    <a:pt x="760" y="1151"/>
                  </a:lnTo>
                  <a:lnTo>
                    <a:pt x="919" y="102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6516909" y="3213512"/>
              <a:ext cx="61369" cy="76644"/>
            </a:xfrm>
            <a:custGeom>
              <a:avLst/>
              <a:gdLst/>
              <a:ahLst/>
              <a:cxnLst/>
              <a:rect l="l" t="t" r="r" b="b"/>
              <a:pathLst>
                <a:path w="920" h="1149" extrusionOk="0">
                  <a:moveTo>
                    <a:pt x="756" y="1"/>
                  </a:moveTo>
                  <a:lnTo>
                    <a:pt x="0" y="1020"/>
                  </a:lnTo>
                  <a:lnTo>
                    <a:pt x="159" y="1148"/>
                  </a:lnTo>
                  <a:lnTo>
                    <a:pt x="919" y="129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6516909" y="2742515"/>
              <a:ext cx="61369" cy="76844"/>
            </a:xfrm>
            <a:custGeom>
              <a:avLst/>
              <a:gdLst/>
              <a:ahLst/>
              <a:cxnLst/>
              <a:rect l="l" t="t" r="r" b="b"/>
              <a:pathLst>
                <a:path w="920" h="1152" extrusionOk="0">
                  <a:moveTo>
                    <a:pt x="756" y="1"/>
                  </a:moveTo>
                  <a:lnTo>
                    <a:pt x="0" y="1020"/>
                  </a:lnTo>
                  <a:lnTo>
                    <a:pt x="159" y="1151"/>
                  </a:lnTo>
                  <a:lnTo>
                    <a:pt x="919" y="129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6318799" y="2556944"/>
              <a:ext cx="66972" cy="71775"/>
            </a:xfrm>
            <a:custGeom>
              <a:avLst/>
              <a:gdLst/>
              <a:ahLst/>
              <a:cxnLst/>
              <a:rect l="l" t="t" r="r" b="b"/>
              <a:pathLst>
                <a:path w="1004" h="1076" extrusionOk="0">
                  <a:moveTo>
                    <a:pt x="144" y="1"/>
                  </a:moveTo>
                  <a:lnTo>
                    <a:pt x="0" y="141"/>
                  </a:lnTo>
                  <a:lnTo>
                    <a:pt x="857" y="1076"/>
                  </a:lnTo>
                  <a:lnTo>
                    <a:pt x="1004" y="935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6295252" y="2325748"/>
              <a:ext cx="67172" cy="71775"/>
            </a:xfrm>
            <a:custGeom>
              <a:avLst/>
              <a:gdLst/>
              <a:ahLst/>
              <a:cxnLst/>
              <a:rect l="l" t="t" r="r" b="b"/>
              <a:pathLst>
                <a:path w="1007" h="1076" extrusionOk="0">
                  <a:moveTo>
                    <a:pt x="150" y="0"/>
                  </a:moveTo>
                  <a:lnTo>
                    <a:pt x="0" y="141"/>
                  </a:lnTo>
                  <a:lnTo>
                    <a:pt x="857" y="1075"/>
                  </a:lnTo>
                  <a:lnTo>
                    <a:pt x="1007" y="93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6369227" y="2502514"/>
              <a:ext cx="55165" cy="80580"/>
            </a:xfrm>
            <a:custGeom>
              <a:avLst/>
              <a:gdLst/>
              <a:ahLst/>
              <a:cxnLst/>
              <a:rect l="l" t="t" r="r" b="b"/>
              <a:pathLst>
                <a:path w="827" h="1208" extrusionOk="0">
                  <a:moveTo>
                    <a:pt x="654" y="1"/>
                  </a:moveTo>
                  <a:lnTo>
                    <a:pt x="1" y="1098"/>
                  </a:lnTo>
                  <a:lnTo>
                    <a:pt x="173" y="1207"/>
                  </a:lnTo>
                  <a:lnTo>
                    <a:pt x="826" y="110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6345080" y="2262113"/>
              <a:ext cx="55098" cy="80580"/>
            </a:xfrm>
            <a:custGeom>
              <a:avLst/>
              <a:gdLst/>
              <a:ahLst/>
              <a:cxnLst/>
              <a:rect l="l" t="t" r="r" b="b"/>
              <a:pathLst>
                <a:path w="826" h="1208" extrusionOk="0">
                  <a:moveTo>
                    <a:pt x="651" y="1"/>
                  </a:moveTo>
                  <a:lnTo>
                    <a:pt x="0" y="1101"/>
                  </a:lnTo>
                  <a:lnTo>
                    <a:pt x="172" y="1207"/>
                  </a:lnTo>
                  <a:lnTo>
                    <a:pt x="826" y="110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6533585" y="2363236"/>
              <a:ext cx="138680" cy="1247784"/>
            </a:xfrm>
            <a:custGeom>
              <a:avLst/>
              <a:gdLst/>
              <a:ahLst/>
              <a:cxnLst/>
              <a:rect l="l" t="t" r="r" b="b"/>
              <a:pathLst>
                <a:path w="2079" h="18706" extrusionOk="0">
                  <a:moveTo>
                    <a:pt x="1879" y="1"/>
                  </a:moveTo>
                  <a:lnTo>
                    <a:pt x="0" y="18684"/>
                  </a:lnTo>
                  <a:lnTo>
                    <a:pt x="203" y="18706"/>
                  </a:lnTo>
                  <a:lnTo>
                    <a:pt x="2079" y="23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6600089" y="2488373"/>
              <a:ext cx="54898" cy="80313"/>
            </a:xfrm>
            <a:custGeom>
              <a:avLst/>
              <a:gdLst/>
              <a:ahLst/>
              <a:cxnLst/>
              <a:rect l="l" t="t" r="r" b="b"/>
              <a:pathLst>
                <a:path w="823" h="1204" extrusionOk="0">
                  <a:moveTo>
                    <a:pt x="172" y="0"/>
                  </a:moveTo>
                  <a:lnTo>
                    <a:pt x="0" y="110"/>
                  </a:lnTo>
                  <a:lnTo>
                    <a:pt x="650" y="1204"/>
                  </a:lnTo>
                  <a:lnTo>
                    <a:pt x="822" y="109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6648449" y="2444148"/>
              <a:ext cx="66972" cy="72041"/>
            </a:xfrm>
            <a:custGeom>
              <a:avLst/>
              <a:gdLst/>
              <a:ahLst/>
              <a:cxnLst/>
              <a:rect l="l" t="t" r="r" b="b"/>
              <a:pathLst>
                <a:path w="1004" h="1080" extrusionOk="0">
                  <a:moveTo>
                    <a:pt x="857" y="1"/>
                  </a:moveTo>
                  <a:lnTo>
                    <a:pt x="0" y="935"/>
                  </a:lnTo>
                  <a:lnTo>
                    <a:pt x="150" y="1079"/>
                  </a:lnTo>
                  <a:lnTo>
                    <a:pt x="1004" y="14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6467281" y="2479368"/>
              <a:ext cx="61369" cy="76644"/>
            </a:xfrm>
            <a:custGeom>
              <a:avLst/>
              <a:gdLst/>
              <a:ahLst/>
              <a:cxnLst/>
              <a:rect l="l" t="t" r="r" b="b"/>
              <a:pathLst>
                <a:path w="920" h="1149" extrusionOk="0">
                  <a:moveTo>
                    <a:pt x="163" y="1"/>
                  </a:moveTo>
                  <a:lnTo>
                    <a:pt x="0" y="126"/>
                  </a:lnTo>
                  <a:lnTo>
                    <a:pt x="760" y="1148"/>
                  </a:lnTo>
                  <a:lnTo>
                    <a:pt x="919" y="102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6467281" y="2247972"/>
              <a:ext cx="61369" cy="76577"/>
            </a:xfrm>
            <a:custGeom>
              <a:avLst/>
              <a:gdLst/>
              <a:ahLst/>
              <a:cxnLst/>
              <a:rect l="l" t="t" r="r" b="b"/>
              <a:pathLst>
                <a:path w="920" h="1148" extrusionOk="0">
                  <a:moveTo>
                    <a:pt x="163" y="0"/>
                  </a:moveTo>
                  <a:lnTo>
                    <a:pt x="0" y="125"/>
                  </a:lnTo>
                  <a:lnTo>
                    <a:pt x="760" y="1147"/>
                  </a:lnTo>
                  <a:lnTo>
                    <a:pt x="919" y="101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6516909" y="2510051"/>
              <a:ext cx="61369" cy="76777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756" y="0"/>
                  </a:moveTo>
                  <a:lnTo>
                    <a:pt x="0" y="1019"/>
                  </a:lnTo>
                  <a:lnTo>
                    <a:pt x="159" y="1151"/>
                  </a:lnTo>
                  <a:lnTo>
                    <a:pt x="919" y="129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6516909" y="2202680"/>
              <a:ext cx="61369" cy="76844"/>
            </a:xfrm>
            <a:custGeom>
              <a:avLst/>
              <a:gdLst/>
              <a:ahLst/>
              <a:cxnLst/>
              <a:rect l="l" t="t" r="r" b="b"/>
              <a:pathLst>
                <a:path w="920" h="1152" extrusionOk="0">
                  <a:moveTo>
                    <a:pt x="756" y="1"/>
                  </a:moveTo>
                  <a:lnTo>
                    <a:pt x="0" y="1023"/>
                  </a:lnTo>
                  <a:lnTo>
                    <a:pt x="159" y="1151"/>
                  </a:lnTo>
                  <a:lnTo>
                    <a:pt x="919" y="132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6467281" y="2015442"/>
              <a:ext cx="61369" cy="76644"/>
            </a:xfrm>
            <a:custGeom>
              <a:avLst/>
              <a:gdLst/>
              <a:ahLst/>
              <a:cxnLst/>
              <a:rect l="l" t="t" r="r" b="b"/>
              <a:pathLst>
                <a:path w="920" h="1149" extrusionOk="0">
                  <a:moveTo>
                    <a:pt x="163" y="1"/>
                  </a:moveTo>
                  <a:lnTo>
                    <a:pt x="0" y="126"/>
                  </a:lnTo>
                  <a:lnTo>
                    <a:pt x="760" y="1148"/>
                  </a:lnTo>
                  <a:lnTo>
                    <a:pt x="919" y="102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6516909" y="1961278"/>
              <a:ext cx="61369" cy="76577"/>
            </a:xfrm>
            <a:custGeom>
              <a:avLst/>
              <a:gdLst/>
              <a:ahLst/>
              <a:cxnLst/>
              <a:rect l="l" t="t" r="r" b="b"/>
              <a:pathLst>
                <a:path w="920" h="1148" extrusionOk="0">
                  <a:moveTo>
                    <a:pt x="756" y="0"/>
                  </a:moveTo>
                  <a:lnTo>
                    <a:pt x="0" y="1019"/>
                  </a:lnTo>
                  <a:lnTo>
                    <a:pt x="159" y="1147"/>
                  </a:lnTo>
                  <a:lnTo>
                    <a:pt x="919" y="128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6270372" y="3076568"/>
              <a:ext cx="130675" cy="84449"/>
            </a:xfrm>
            <a:custGeom>
              <a:avLst/>
              <a:gdLst/>
              <a:ahLst/>
              <a:cxnLst/>
              <a:rect l="l" t="t" r="r" b="b"/>
              <a:pathLst>
                <a:path w="1959" h="1266" extrusionOk="0">
                  <a:moveTo>
                    <a:pt x="402" y="0"/>
                  </a:moveTo>
                  <a:cubicBezTo>
                    <a:pt x="251" y="0"/>
                    <a:pt x="138" y="46"/>
                    <a:pt x="108" y="163"/>
                  </a:cubicBezTo>
                  <a:cubicBezTo>
                    <a:pt x="1" y="552"/>
                    <a:pt x="849" y="1266"/>
                    <a:pt x="1575" y="1266"/>
                  </a:cubicBezTo>
                  <a:cubicBezTo>
                    <a:pt x="1700" y="1266"/>
                    <a:pt x="1821" y="1245"/>
                    <a:pt x="1933" y="1197"/>
                  </a:cubicBezTo>
                  <a:cubicBezTo>
                    <a:pt x="1933" y="1197"/>
                    <a:pt x="1958" y="785"/>
                    <a:pt x="1592" y="447"/>
                  </a:cubicBezTo>
                  <a:cubicBezTo>
                    <a:pt x="1435" y="301"/>
                    <a:pt x="790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6284780" y="3218114"/>
              <a:ext cx="130408" cy="84582"/>
            </a:xfrm>
            <a:custGeom>
              <a:avLst/>
              <a:gdLst/>
              <a:ahLst/>
              <a:cxnLst/>
              <a:rect l="l" t="t" r="r" b="b"/>
              <a:pathLst>
                <a:path w="1955" h="1268" extrusionOk="0">
                  <a:moveTo>
                    <a:pt x="401" y="1"/>
                  </a:moveTo>
                  <a:cubicBezTo>
                    <a:pt x="250" y="1"/>
                    <a:pt x="138" y="46"/>
                    <a:pt x="107" y="163"/>
                  </a:cubicBezTo>
                  <a:cubicBezTo>
                    <a:pt x="1" y="555"/>
                    <a:pt x="846" y="1267"/>
                    <a:pt x="1572" y="1267"/>
                  </a:cubicBezTo>
                  <a:cubicBezTo>
                    <a:pt x="1698" y="1267"/>
                    <a:pt x="1820" y="1246"/>
                    <a:pt x="1933" y="1198"/>
                  </a:cubicBezTo>
                  <a:cubicBezTo>
                    <a:pt x="1933" y="1198"/>
                    <a:pt x="1955" y="782"/>
                    <a:pt x="1592" y="448"/>
                  </a:cubicBezTo>
                  <a:cubicBezTo>
                    <a:pt x="1434" y="301"/>
                    <a:pt x="790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6235552" y="2730642"/>
              <a:ext cx="130208" cy="84449"/>
            </a:xfrm>
            <a:custGeom>
              <a:avLst/>
              <a:gdLst/>
              <a:ahLst/>
              <a:cxnLst/>
              <a:rect l="l" t="t" r="r" b="b"/>
              <a:pathLst>
                <a:path w="1952" h="1266" extrusionOk="0">
                  <a:moveTo>
                    <a:pt x="398" y="1"/>
                  </a:moveTo>
                  <a:cubicBezTo>
                    <a:pt x="247" y="1"/>
                    <a:pt x="135" y="46"/>
                    <a:pt x="104" y="163"/>
                  </a:cubicBezTo>
                  <a:cubicBezTo>
                    <a:pt x="0" y="553"/>
                    <a:pt x="849" y="1266"/>
                    <a:pt x="1572" y="1266"/>
                  </a:cubicBezTo>
                  <a:cubicBezTo>
                    <a:pt x="1695" y="1266"/>
                    <a:pt x="1816" y="1245"/>
                    <a:pt x="1927" y="1198"/>
                  </a:cubicBezTo>
                  <a:cubicBezTo>
                    <a:pt x="1927" y="1198"/>
                    <a:pt x="1952" y="785"/>
                    <a:pt x="1589" y="448"/>
                  </a:cubicBezTo>
                  <a:cubicBezTo>
                    <a:pt x="1432" y="301"/>
                    <a:pt x="787" y="1"/>
                    <a:pt x="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6249894" y="2872454"/>
              <a:ext cx="130275" cy="84449"/>
            </a:xfrm>
            <a:custGeom>
              <a:avLst/>
              <a:gdLst/>
              <a:ahLst/>
              <a:cxnLst/>
              <a:rect l="l" t="t" r="r" b="b"/>
              <a:pathLst>
                <a:path w="1953" h="1266" extrusionOk="0">
                  <a:moveTo>
                    <a:pt x="396" y="0"/>
                  </a:moveTo>
                  <a:cubicBezTo>
                    <a:pt x="245" y="0"/>
                    <a:pt x="133" y="46"/>
                    <a:pt x="102" y="163"/>
                  </a:cubicBezTo>
                  <a:cubicBezTo>
                    <a:pt x="1" y="552"/>
                    <a:pt x="847" y="1265"/>
                    <a:pt x="1571" y="1265"/>
                  </a:cubicBezTo>
                  <a:cubicBezTo>
                    <a:pt x="1695" y="1265"/>
                    <a:pt x="1816" y="1244"/>
                    <a:pt x="1927" y="1197"/>
                  </a:cubicBezTo>
                  <a:cubicBezTo>
                    <a:pt x="1927" y="1197"/>
                    <a:pt x="1952" y="785"/>
                    <a:pt x="1587" y="447"/>
                  </a:cubicBezTo>
                  <a:cubicBezTo>
                    <a:pt x="1429" y="301"/>
                    <a:pt x="785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6212339" y="2500446"/>
              <a:ext cx="130275" cy="84582"/>
            </a:xfrm>
            <a:custGeom>
              <a:avLst/>
              <a:gdLst/>
              <a:ahLst/>
              <a:cxnLst/>
              <a:rect l="l" t="t" r="r" b="b"/>
              <a:pathLst>
                <a:path w="1953" h="1268" extrusionOk="0">
                  <a:moveTo>
                    <a:pt x="396" y="1"/>
                  </a:moveTo>
                  <a:cubicBezTo>
                    <a:pt x="245" y="1"/>
                    <a:pt x="133" y="46"/>
                    <a:pt x="102" y="163"/>
                  </a:cubicBezTo>
                  <a:cubicBezTo>
                    <a:pt x="1" y="556"/>
                    <a:pt x="849" y="1268"/>
                    <a:pt x="1574" y="1268"/>
                  </a:cubicBezTo>
                  <a:cubicBezTo>
                    <a:pt x="1697" y="1268"/>
                    <a:pt x="1817" y="1247"/>
                    <a:pt x="1928" y="1201"/>
                  </a:cubicBezTo>
                  <a:cubicBezTo>
                    <a:pt x="1928" y="1201"/>
                    <a:pt x="1953" y="785"/>
                    <a:pt x="1587" y="448"/>
                  </a:cubicBezTo>
                  <a:cubicBezTo>
                    <a:pt x="1429" y="301"/>
                    <a:pt x="785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6188860" y="2269384"/>
              <a:ext cx="130208" cy="84449"/>
            </a:xfrm>
            <a:custGeom>
              <a:avLst/>
              <a:gdLst/>
              <a:ahLst/>
              <a:cxnLst/>
              <a:rect l="l" t="t" r="r" b="b"/>
              <a:pathLst>
                <a:path w="1952" h="1266" extrusionOk="0">
                  <a:moveTo>
                    <a:pt x="396" y="0"/>
                  </a:moveTo>
                  <a:cubicBezTo>
                    <a:pt x="246" y="0"/>
                    <a:pt x="135" y="45"/>
                    <a:pt x="104" y="161"/>
                  </a:cubicBezTo>
                  <a:cubicBezTo>
                    <a:pt x="0" y="553"/>
                    <a:pt x="850" y="1265"/>
                    <a:pt x="1575" y="1265"/>
                  </a:cubicBezTo>
                  <a:cubicBezTo>
                    <a:pt x="1699" y="1265"/>
                    <a:pt x="1819" y="1245"/>
                    <a:pt x="1930" y="1198"/>
                  </a:cubicBezTo>
                  <a:cubicBezTo>
                    <a:pt x="1930" y="1198"/>
                    <a:pt x="1952" y="783"/>
                    <a:pt x="1589" y="448"/>
                  </a:cubicBezTo>
                  <a:cubicBezTo>
                    <a:pt x="1431" y="302"/>
                    <a:pt x="785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6423457" y="3039414"/>
              <a:ext cx="55098" cy="80380"/>
            </a:xfrm>
            <a:custGeom>
              <a:avLst/>
              <a:gdLst/>
              <a:ahLst/>
              <a:cxnLst/>
              <a:rect l="l" t="t" r="r" b="b"/>
              <a:pathLst>
                <a:path w="826" h="1205" extrusionOk="0">
                  <a:moveTo>
                    <a:pt x="654" y="1"/>
                  </a:moveTo>
                  <a:lnTo>
                    <a:pt x="1" y="1095"/>
                  </a:lnTo>
                  <a:lnTo>
                    <a:pt x="173" y="1204"/>
                  </a:lnTo>
                  <a:lnTo>
                    <a:pt x="826" y="110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6452473" y="2964172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1483" y="1"/>
                  </a:moveTo>
                  <a:cubicBezTo>
                    <a:pt x="1115" y="1"/>
                    <a:pt x="430" y="510"/>
                    <a:pt x="291" y="707"/>
                  </a:cubicBezTo>
                  <a:cubicBezTo>
                    <a:pt x="0" y="1113"/>
                    <a:pt x="106" y="1510"/>
                    <a:pt x="106" y="1510"/>
                  </a:cubicBezTo>
                  <a:cubicBezTo>
                    <a:pt x="157" y="1520"/>
                    <a:pt x="209" y="1524"/>
                    <a:pt x="261" y="1524"/>
                  </a:cubicBezTo>
                  <a:cubicBezTo>
                    <a:pt x="1037" y="1524"/>
                    <a:pt x="1881" y="508"/>
                    <a:pt x="1688" y="113"/>
                  </a:cubicBezTo>
                  <a:cubicBezTo>
                    <a:pt x="1649" y="34"/>
                    <a:pt x="1576" y="1"/>
                    <a:pt x="1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6458476" y="2998591"/>
              <a:ext cx="68239" cy="67839"/>
            </a:xfrm>
            <a:custGeom>
              <a:avLst/>
              <a:gdLst/>
              <a:ahLst/>
              <a:cxnLst/>
              <a:rect l="l" t="t" r="r" b="b"/>
              <a:pathLst>
                <a:path w="1023" h="1017" extrusionOk="0">
                  <a:moveTo>
                    <a:pt x="989" y="0"/>
                  </a:moveTo>
                  <a:lnTo>
                    <a:pt x="1" y="975"/>
                  </a:lnTo>
                  <a:lnTo>
                    <a:pt x="35" y="1016"/>
                  </a:lnTo>
                  <a:lnTo>
                    <a:pt x="1023" y="38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6398243" y="2427272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1483" y="1"/>
                  </a:moveTo>
                  <a:cubicBezTo>
                    <a:pt x="1115" y="1"/>
                    <a:pt x="431" y="510"/>
                    <a:pt x="291" y="707"/>
                  </a:cubicBezTo>
                  <a:cubicBezTo>
                    <a:pt x="0" y="1113"/>
                    <a:pt x="107" y="1510"/>
                    <a:pt x="107" y="1510"/>
                  </a:cubicBezTo>
                  <a:cubicBezTo>
                    <a:pt x="158" y="1520"/>
                    <a:pt x="209" y="1524"/>
                    <a:pt x="261" y="1524"/>
                  </a:cubicBezTo>
                  <a:cubicBezTo>
                    <a:pt x="1035" y="1524"/>
                    <a:pt x="1882" y="508"/>
                    <a:pt x="1688" y="113"/>
                  </a:cubicBezTo>
                  <a:cubicBezTo>
                    <a:pt x="1650" y="34"/>
                    <a:pt x="1577" y="1"/>
                    <a:pt x="1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6325269" y="2084547"/>
              <a:ext cx="125539" cy="101859"/>
            </a:xfrm>
            <a:custGeom>
              <a:avLst/>
              <a:gdLst/>
              <a:ahLst/>
              <a:cxnLst/>
              <a:rect l="l" t="t" r="r" b="b"/>
              <a:pathLst>
                <a:path w="1882" h="1527" extrusionOk="0">
                  <a:moveTo>
                    <a:pt x="1483" y="0"/>
                  </a:moveTo>
                  <a:cubicBezTo>
                    <a:pt x="1115" y="0"/>
                    <a:pt x="431" y="509"/>
                    <a:pt x="291" y="706"/>
                  </a:cubicBezTo>
                  <a:cubicBezTo>
                    <a:pt x="0" y="1112"/>
                    <a:pt x="107" y="1512"/>
                    <a:pt x="107" y="1512"/>
                  </a:cubicBezTo>
                  <a:cubicBezTo>
                    <a:pt x="157" y="1522"/>
                    <a:pt x="207" y="1526"/>
                    <a:pt x="258" y="1526"/>
                  </a:cubicBezTo>
                  <a:cubicBezTo>
                    <a:pt x="1032" y="1526"/>
                    <a:pt x="1882" y="508"/>
                    <a:pt x="1688" y="112"/>
                  </a:cubicBezTo>
                  <a:cubicBezTo>
                    <a:pt x="1650" y="33"/>
                    <a:pt x="1577" y="0"/>
                    <a:pt x="1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6419121" y="3220716"/>
              <a:ext cx="125739" cy="101658"/>
            </a:xfrm>
            <a:custGeom>
              <a:avLst/>
              <a:gdLst/>
              <a:ahLst/>
              <a:cxnLst/>
              <a:rect l="l" t="t" r="r" b="b"/>
              <a:pathLst>
                <a:path w="1885" h="1524" extrusionOk="0">
                  <a:moveTo>
                    <a:pt x="401" y="1"/>
                  </a:moveTo>
                  <a:cubicBezTo>
                    <a:pt x="308" y="1"/>
                    <a:pt x="235" y="33"/>
                    <a:pt x="197" y="112"/>
                  </a:cubicBezTo>
                  <a:cubicBezTo>
                    <a:pt x="1" y="504"/>
                    <a:pt x="851" y="1523"/>
                    <a:pt x="1625" y="1523"/>
                  </a:cubicBezTo>
                  <a:cubicBezTo>
                    <a:pt x="1676" y="1523"/>
                    <a:pt x="1728" y="1519"/>
                    <a:pt x="1779" y="1509"/>
                  </a:cubicBezTo>
                  <a:cubicBezTo>
                    <a:pt x="1779" y="1509"/>
                    <a:pt x="1885" y="1112"/>
                    <a:pt x="1594" y="706"/>
                  </a:cubicBezTo>
                  <a:cubicBezTo>
                    <a:pt x="1454" y="509"/>
                    <a:pt x="769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6477287" y="2644460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400" y="0"/>
                  </a:moveTo>
                  <a:cubicBezTo>
                    <a:pt x="306" y="0"/>
                    <a:pt x="233" y="33"/>
                    <a:pt x="194" y="111"/>
                  </a:cubicBezTo>
                  <a:cubicBezTo>
                    <a:pt x="0" y="507"/>
                    <a:pt x="850" y="1525"/>
                    <a:pt x="1627" y="1525"/>
                  </a:cubicBezTo>
                  <a:cubicBezTo>
                    <a:pt x="1678" y="1525"/>
                    <a:pt x="1729" y="1521"/>
                    <a:pt x="1779" y="1511"/>
                  </a:cubicBezTo>
                  <a:cubicBezTo>
                    <a:pt x="1779" y="1511"/>
                    <a:pt x="1882" y="1111"/>
                    <a:pt x="1594" y="705"/>
                  </a:cubicBezTo>
                  <a:cubicBezTo>
                    <a:pt x="1455" y="508"/>
                    <a:pt x="769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6500433" y="2413331"/>
              <a:ext cx="125739" cy="101658"/>
            </a:xfrm>
            <a:custGeom>
              <a:avLst/>
              <a:gdLst/>
              <a:ahLst/>
              <a:cxnLst/>
              <a:rect l="l" t="t" r="r" b="b"/>
              <a:pathLst>
                <a:path w="1885" h="1524" extrusionOk="0">
                  <a:moveTo>
                    <a:pt x="400" y="0"/>
                  </a:moveTo>
                  <a:cubicBezTo>
                    <a:pt x="307" y="0"/>
                    <a:pt x="235" y="32"/>
                    <a:pt x="197" y="109"/>
                  </a:cubicBezTo>
                  <a:cubicBezTo>
                    <a:pt x="1" y="505"/>
                    <a:pt x="848" y="1524"/>
                    <a:pt x="1624" y="1524"/>
                  </a:cubicBezTo>
                  <a:cubicBezTo>
                    <a:pt x="1676" y="1524"/>
                    <a:pt x="1728" y="1519"/>
                    <a:pt x="1779" y="1510"/>
                  </a:cubicBezTo>
                  <a:cubicBezTo>
                    <a:pt x="1779" y="1510"/>
                    <a:pt x="1885" y="1110"/>
                    <a:pt x="1594" y="703"/>
                  </a:cubicBezTo>
                  <a:cubicBezTo>
                    <a:pt x="1454" y="508"/>
                    <a:pt x="76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6613630" y="3164884"/>
              <a:ext cx="130208" cy="84449"/>
            </a:xfrm>
            <a:custGeom>
              <a:avLst/>
              <a:gdLst/>
              <a:ahLst/>
              <a:cxnLst/>
              <a:rect l="l" t="t" r="r" b="b"/>
              <a:pathLst>
                <a:path w="1952" h="1266" extrusionOk="0">
                  <a:moveTo>
                    <a:pt x="1553" y="0"/>
                  </a:moveTo>
                  <a:cubicBezTo>
                    <a:pt x="1164" y="0"/>
                    <a:pt x="521" y="302"/>
                    <a:pt x="363" y="449"/>
                  </a:cubicBezTo>
                  <a:cubicBezTo>
                    <a:pt x="0" y="783"/>
                    <a:pt x="22" y="1199"/>
                    <a:pt x="22" y="1199"/>
                  </a:cubicBezTo>
                  <a:cubicBezTo>
                    <a:pt x="133" y="1245"/>
                    <a:pt x="253" y="1266"/>
                    <a:pt x="377" y="1266"/>
                  </a:cubicBezTo>
                  <a:cubicBezTo>
                    <a:pt x="1102" y="1266"/>
                    <a:pt x="1952" y="554"/>
                    <a:pt x="1848" y="164"/>
                  </a:cubicBezTo>
                  <a:cubicBezTo>
                    <a:pt x="1817" y="46"/>
                    <a:pt x="1704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6651184" y="2791876"/>
              <a:ext cx="130208" cy="84515"/>
            </a:xfrm>
            <a:custGeom>
              <a:avLst/>
              <a:gdLst/>
              <a:ahLst/>
              <a:cxnLst/>
              <a:rect l="l" t="t" r="r" b="b"/>
              <a:pathLst>
                <a:path w="1952" h="1267" extrusionOk="0">
                  <a:moveTo>
                    <a:pt x="1553" y="0"/>
                  </a:moveTo>
                  <a:cubicBezTo>
                    <a:pt x="1164" y="0"/>
                    <a:pt x="520" y="302"/>
                    <a:pt x="363" y="449"/>
                  </a:cubicBezTo>
                  <a:cubicBezTo>
                    <a:pt x="0" y="786"/>
                    <a:pt x="22" y="1199"/>
                    <a:pt x="22" y="1199"/>
                  </a:cubicBezTo>
                  <a:cubicBezTo>
                    <a:pt x="134" y="1246"/>
                    <a:pt x="254" y="1267"/>
                    <a:pt x="378" y="1267"/>
                  </a:cubicBezTo>
                  <a:cubicBezTo>
                    <a:pt x="1103" y="1267"/>
                    <a:pt x="1951" y="554"/>
                    <a:pt x="1847" y="164"/>
                  </a:cubicBezTo>
                  <a:cubicBezTo>
                    <a:pt x="1817" y="46"/>
                    <a:pt x="1704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6624436" y="2684349"/>
              <a:ext cx="66838" cy="71975"/>
            </a:xfrm>
            <a:custGeom>
              <a:avLst/>
              <a:gdLst/>
              <a:ahLst/>
              <a:cxnLst/>
              <a:rect l="l" t="t" r="r" b="b"/>
              <a:pathLst>
                <a:path w="1002" h="1079" extrusionOk="0">
                  <a:moveTo>
                    <a:pt x="857" y="1"/>
                  </a:moveTo>
                  <a:lnTo>
                    <a:pt x="1" y="935"/>
                  </a:lnTo>
                  <a:lnTo>
                    <a:pt x="145" y="1079"/>
                  </a:lnTo>
                  <a:lnTo>
                    <a:pt x="1001" y="14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6667393" y="2627984"/>
              <a:ext cx="130275" cy="84449"/>
            </a:xfrm>
            <a:custGeom>
              <a:avLst/>
              <a:gdLst/>
              <a:ahLst/>
              <a:cxnLst/>
              <a:rect l="l" t="t" r="r" b="b"/>
              <a:pathLst>
                <a:path w="1953" h="1266" extrusionOk="0">
                  <a:moveTo>
                    <a:pt x="1557" y="0"/>
                  </a:moveTo>
                  <a:cubicBezTo>
                    <a:pt x="1168" y="0"/>
                    <a:pt x="524" y="302"/>
                    <a:pt x="367" y="449"/>
                  </a:cubicBezTo>
                  <a:cubicBezTo>
                    <a:pt x="1" y="783"/>
                    <a:pt x="26" y="1199"/>
                    <a:pt x="26" y="1199"/>
                  </a:cubicBezTo>
                  <a:cubicBezTo>
                    <a:pt x="137" y="1245"/>
                    <a:pt x="257" y="1266"/>
                    <a:pt x="380" y="1266"/>
                  </a:cubicBezTo>
                  <a:cubicBezTo>
                    <a:pt x="1105" y="1266"/>
                    <a:pt x="1953" y="554"/>
                    <a:pt x="1851" y="164"/>
                  </a:cubicBezTo>
                  <a:cubicBezTo>
                    <a:pt x="1821" y="46"/>
                    <a:pt x="1708" y="0"/>
                    <a:pt x="1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6691807" y="2387583"/>
              <a:ext cx="130275" cy="84515"/>
            </a:xfrm>
            <a:custGeom>
              <a:avLst/>
              <a:gdLst/>
              <a:ahLst/>
              <a:cxnLst/>
              <a:rect l="l" t="t" r="r" b="b"/>
              <a:pathLst>
                <a:path w="1953" h="1267" extrusionOk="0">
                  <a:moveTo>
                    <a:pt x="1553" y="0"/>
                  </a:moveTo>
                  <a:cubicBezTo>
                    <a:pt x="1165" y="0"/>
                    <a:pt x="521" y="302"/>
                    <a:pt x="363" y="449"/>
                  </a:cubicBezTo>
                  <a:cubicBezTo>
                    <a:pt x="1" y="786"/>
                    <a:pt x="22" y="1199"/>
                    <a:pt x="22" y="1199"/>
                  </a:cubicBezTo>
                  <a:cubicBezTo>
                    <a:pt x="134" y="1246"/>
                    <a:pt x="255" y="1267"/>
                    <a:pt x="379" y="1267"/>
                  </a:cubicBezTo>
                  <a:cubicBezTo>
                    <a:pt x="1104" y="1267"/>
                    <a:pt x="1952" y="554"/>
                    <a:pt x="1848" y="164"/>
                  </a:cubicBezTo>
                  <a:cubicBezTo>
                    <a:pt x="1817" y="46"/>
                    <a:pt x="1705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6664258" y="2291067"/>
              <a:ext cx="130275" cy="84582"/>
            </a:xfrm>
            <a:custGeom>
              <a:avLst/>
              <a:gdLst/>
              <a:ahLst/>
              <a:cxnLst/>
              <a:rect l="l" t="t" r="r" b="b"/>
              <a:pathLst>
                <a:path w="1953" h="1268" extrusionOk="0">
                  <a:moveTo>
                    <a:pt x="1557" y="1"/>
                  </a:moveTo>
                  <a:cubicBezTo>
                    <a:pt x="1168" y="1"/>
                    <a:pt x="524" y="303"/>
                    <a:pt x="367" y="449"/>
                  </a:cubicBezTo>
                  <a:cubicBezTo>
                    <a:pt x="1" y="786"/>
                    <a:pt x="26" y="1199"/>
                    <a:pt x="26" y="1199"/>
                  </a:cubicBezTo>
                  <a:cubicBezTo>
                    <a:pt x="138" y="1246"/>
                    <a:pt x="258" y="1267"/>
                    <a:pt x="382" y="1267"/>
                  </a:cubicBezTo>
                  <a:cubicBezTo>
                    <a:pt x="1107" y="1267"/>
                    <a:pt x="1953" y="554"/>
                    <a:pt x="1851" y="164"/>
                  </a:cubicBezTo>
                  <a:cubicBezTo>
                    <a:pt x="1821" y="46"/>
                    <a:pt x="1708" y="1"/>
                    <a:pt x="1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6363957" y="3057358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395" y="0"/>
                  </a:moveTo>
                  <a:cubicBezTo>
                    <a:pt x="277" y="0"/>
                    <a:pt x="188" y="39"/>
                    <a:pt x="152" y="135"/>
                  </a:cubicBezTo>
                  <a:cubicBezTo>
                    <a:pt x="0" y="531"/>
                    <a:pt x="862" y="1393"/>
                    <a:pt x="1612" y="1393"/>
                  </a:cubicBezTo>
                  <a:cubicBezTo>
                    <a:pt x="1697" y="1393"/>
                    <a:pt x="1781" y="1382"/>
                    <a:pt x="1862" y="1357"/>
                  </a:cubicBezTo>
                  <a:cubicBezTo>
                    <a:pt x="1862" y="1357"/>
                    <a:pt x="1930" y="951"/>
                    <a:pt x="1602" y="576"/>
                  </a:cubicBezTo>
                  <a:cubicBezTo>
                    <a:pt x="1450" y="402"/>
                    <a:pt x="77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6363957" y="2761259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395" y="0"/>
                  </a:moveTo>
                  <a:cubicBezTo>
                    <a:pt x="277" y="0"/>
                    <a:pt x="188" y="39"/>
                    <a:pt x="152" y="135"/>
                  </a:cubicBezTo>
                  <a:cubicBezTo>
                    <a:pt x="0" y="528"/>
                    <a:pt x="862" y="1393"/>
                    <a:pt x="1612" y="1393"/>
                  </a:cubicBezTo>
                  <a:cubicBezTo>
                    <a:pt x="1697" y="1393"/>
                    <a:pt x="1781" y="1382"/>
                    <a:pt x="1862" y="1358"/>
                  </a:cubicBezTo>
                  <a:cubicBezTo>
                    <a:pt x="1862" y="1358"/>
                    <a:pt x="1930" y="951"/>
                    <a:pt x="1602" y="576"/>
                  </a:cubicBezTo>
                  <a:cubicBezTo>
                    <a:pt x="1450" y="402"/>
                    <a:pt x="775" y="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6363957" y="2182068"/>
              <a:ext cx="128807" cy="92853"/>
            </a:xfrm>
            <a:custGeom>
              <a:avLst/>
              <a:gdLst/>
              <a:ahLst/>
              <a:cxnLst/>
              <a:rect l="l" t="t" r="r" b="b"/>
              <a:pathLst>
                <a:path w="1931" h="1392" extrusionOk="0">
                  <a:moveTo>
                    <a:pt x="394" y="0"/>
                  </a:moveTo>
                  <a:cubicBezTo>
                    <a:pt x="277" y="0"/>
                    <a:pt x="188" y="39"/>
                    <a:pt x="152" y="135"/>
                  </a:cubicBezTo>
                  <a:cubicBezTo>
                    <a:pt x="0" y="528"/>
                    <a:pt x="864" y="1392"/>
                    <a:pt x="1615" y="1392"/>
                  </a:cubicBezTo>
                  <a:cubicBezTo>
                    <a:pt x="1699" y="1392"/>
                    <a:pt x="1782" y="1381"/>
                    <a:pt x="1862" y="1357"/>
                  </a:cubicBezTo>
                  <a:cubicBezTo>
                    <a:pt x="1862" y="1357"/>
                    <a:pt x="1930" y="951"/>
                    <a:pt x="1602" y="576"/>
                  </a:cubicBezTo>
                  <a:cubicBezTo>
                    <a:pt x="1449" y="404"/>
                    <a:pt x="773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6363957" y="1949538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394" y="1"/>
                  </a:moveTo>
                  <a:cubicBezTo>
                    <a:pt x="277" y="1"/>
                    <a:pt x="188" y="40"/>
                    <a:pt x="152" y="136"/>
                  </a:cubicBezTo>
                  <a:cubicBezTo>
                    <a:pt x="0" y="529"/>
                    <a:pt x="864" y="1392"/>
                    <a:pt x="1615" y="1392"/>
                  </a:cubicBezTo>
                  <a:cubicBezTo>
                    <a:pt x="1699" y="1392"/>
                    <a:pt x="1782" y="1381"/>
                    <a:pt x="1862" y="1358"/>
                  </a:cubicBezTo>
                  <a:cubicBezTo>
                    <a:pt x="1862" y="1358"/>
                    <a:pt x="1930" y="951"/>
                    <a:pt x="1602" y="576"/>
                  </a:cubicBezTo>
                  <a:cubicBezTo>
                    <a:pt x="1449" y="404"/>
                    <a:pt x="773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6552729" y="2137043"/>
              <a:ext cx="128807" cy="92920"/>
            </a:xfrm>
            <a:custGeom>
              <a:avLst/>
              <a:gdLst/>
              <a:ahLst/>
              <a:cxnLst/>
              <a:rect l="l" t="t" r="r" b="b"/>
              <a:pathLst>
                <a:path w="1931" h="1393" extrusionOk="0">
                  <a:moveTo>
                    <a:pt x="1537" y="0"/>
                  </a:moveTo>
                  <a:cubicBezTo>
                    <a:pt x="1158" y="0"/>
                    <a:pt x="482" y="404"/>
                    <a:pt x="329" y="575"/>
                  </a:cubicBezTo>
                  <a:cubicBezTo>
                    <a:pt x="1" y="951"/>
                    <a:pt x="69" y="1357"/>
                    <a:pt x="69" y="1357"/>
                  </a:cubicBezTo>
                  <a:cubicBezTo>
                    <a:pt x="150" y="1381"/>
                    <a:pt x="234" y="1392"/>
                    <a:pt x="319" y="1392"/>
                  </a:cubicBezTo>
                  <a:cubicBezTo>
                    <a:pt x="1069" y="1392"/>
                    <a:pt x="1931" y="530"/>
                    <a:pt x="1779" y="135"/>
                  </a:cubicBezTo>
                  <a:cubicBezTo>
                    <a:pt x="1743" y="39"/>
                    <a:pt x="1654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6552729" y="1895374"/>
              <a:ext cx="128807" cy="92987"/>
            </a:xfrm>
            <a:custGeom>
              <a:avLst/>
              <a:gdLst/>
              <a:ahLst/>
              <a:cxnLst/>
              <a:rect l="l" t="t" r="r" b="b"/>
              <a:pathLst>
                <a:path w="1931" h="1394" extrusionOk="0">
                  <a:moveTo>
                    <a:pt x="1537" y="0"/>
                  </a:moveTo>
                  <a:cubicBezTo>
                    <a:pt x="1158" y="0"/>
                    <a:pt x="482" y="404"/>
                    <a:pt x="329" y="576"/>
                  </a:cubicBezTo>
                  <a:cubicBezTo>
                    <a:pt x="1" y="951"/>
                    <a:pt x="69" y="1357"/>
                    <a:pt x="69" y="1357"/>
                  </a:cubicBezTo>
                  <a:cubicBezTo>
                    <a:pt x="151" y="1382"/>
                    <a:pt x="236" y="1393"/>
                    <a:pt x="322" y="1393"/>
                  </a:cubicBezTo>
                  <a:cubicBezTo>
                    <a:pt x="1071" y="1393"/>
                    <a:pt x="1931" y="530"/>
                    <a:pt x="1779" y="135"/>
                  </a:cubicBezTo>
                  <a:cubicBezTo>
                    <a:pt x="1743" y="39"/>
                    <a:pt x="1654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6326525" y="2180675"/>
              <a:ext cx="139552" cy="1258586"/>
            </a:xfrm>
            <a:custGeom>
              <a:avLst/>
              <a:gdLst/>
              <a:ahLst/>
              <a:cxnLst/>
              <a:rect l="l" t="t" r="r" b="b"/>
              <a:pathLst>
                <a:path w="2092" h="18706" extrusionOk="0">
                  <a:moveTo>
                    <a:pt x="200" y="0"/>
                  </a:moveTo>
                  <a:lnTo>
                    <a:pt x="0" y="25"/>
                  </a:lnTo>
                  <a:lnTo>
                    <a:pt x="1888" y="18705"/>
                  </a:lnTo>
                  <a:lnTo>
                    <a:pt x="2091" y="1868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6272506" y="3073233"/>
              <a:ext cx="129941" cy="91786"/>
            </a:xfrm>
            <a:custGeom>
              <a:avLst/>
              <a:gdLst/>
              <a:ahLst/>
              <a:cxnLst/>
              <a:rect l="l" t="t" r="r" b="b"/>
              <a:pathLst>
                <a:path w="1948" h="1376" extrusionOk="0">
                  <a:moveTo>
                    <a:pt x="351" y="110"/>
                  </a:moveTo>
                  <a:cubicBezTo>
                    <a:pt x="535" y="110"/>
                    <a:pt x="788" y="185"/>
                    <a:pt x="1013" y="275"/>
                  </a:cubicBezTo>
                  <a:cubicBezTo>
                    <a:pt x="1129" y="322"/>
                    <a:pt x="1232" y="372"/>
                    <a:pt x="1320" y="419"/>
                  </a:cubicBezTo>
                  <a:cubicBezTo>
                    <a:pt x="1404" y="466"/>
                    <a:pt x="1476" y="513"/>
                    <a:pt x="1507" y="544"/>
                  </a:cubicBezTo>
                  <a:cubicBezTo>
                    <a:pt x="1807" y="817"/>
                    <a:pt x="1828" y="1145"/>
                    <a:pt x="1829" y="1231"/>
                  </a:cubicBezTo>
                  <a:lnTo>
                    <a:pt x="1829" y="1231"/>
                  </a:lnTo>
                  <a:cubicBezTo>
                    <a:pt x="1738" y="1260"/>
                    <a:pt x="1641" y="1276"/>
                    <a:pt x="1538" y="1276"/>
                  </a:cubicBezTo>
                  <a:cubicBezTo>
                    <a:pt x="1210" y="1276"/>
                    <a:pt x="841" y="1119"/>
                    <a:pt x="566" y="916"/>
                  </a:cubicBezTo>
                  <a:cubicBezTo>
                    <a:pt x="426" y="813"/>
                    <a:pt x="307" y="700"/>
                    <a:pt x="226" y="588"/>
                  </a:cubicBezTo>
                  <a:cubicBezTo>
                    <a:pt x="144" y="479"/>
                    <a:pt x="101" y="369"/>
                    <a:pt x="101" y="285"/>
                  </a:cubicBezTo>
                  <a:cubicBezTo>
                    <a:pt x="101" y="266"/>
                    <a:pt x="104" y="247"/>
                    <a:pt x="107" y="232"/>
                  </a:cubicBezTo>
                  <a:lnTo>
                    <a:pt x="107" y="235"/>
                  </a:lnTo>
                  <a:cubicBezTo>
                    <a:pt x="119" y="191"/>
                    <a:pt x="144" y="166"/>
                    <a:pt x="182" y="141"/>
                  </a:cubicBezTo>
                  <a:cubicBezTo>
                    <a:pt x="222" y="122"/>
                    <a:pt x="279" y="110"/>
                    <a:pt x="351" y="110"/>
                  </a:cubicBezTo>
                  <a:close/>
                  <a:moveTo>
                    <a:pt x="357" y="0"/>
                  </a:moveTo>
                  <a:cubicBezTo>
                    <a:pt x="276" y="0"/>
                    <a:pt x="204" y="13"/>
                    <a:pt x="141" y="44"/>
                  </a:cubicBezTo>
                  <a:cubicBezTo>
                    <a:pt x="79" y="75"/>
                    <a:pt x="32" y="128"/>
                    <a:pt x="13" y="203"/>
                  </a:cubicBezTo>
                  <a:lnTo>
                    <a:pt x="13" y="200"/>
                  </a:lnTo>
                  <a:cubicBezTo>
                    <a:pt x="7" y="228"/>
                    <a:pt x="1" y="257"/>
                    <a:pt x="1" y="282"/>
                  </a:cubicBezTo>
                  <a:cubicBezTo>
                    <a:pt x="1" y="400"/>
                    <a:pt x="60" y="525"/>
                    <a:pt x="147" y="644"/>
                  </a:cubicBezTo>
                  <a:cubicBezTo>
                    <a:pt x="279" y="829"/>
                    <a:pt x="494" y="1010"/>
                    <a:pt x="741" y="1144"/>
                  </a:cubicBezTo>
                  <a:cubicBezTo>
                    <a:pt x="988" y="1282"/>
                    <a:pt x="1270" y="1376"/>
                    <a:pt x="1538" y="1376"/>
                  </a:cubicBezTo>
                  <a:cubicBezTo>
                    <a:pt x="1667" y="1376"/>
                    <a:pt x="1795" y="1354"/>
                    <a:pt x="1917" y="1307"/>
                  </a:cubicBezTo>
                  <a:lnTo>
                    <a:pt x="1948" y="1294"/>
                  </a:lnTo>
                  <a:lnTo>
                    <a:pt x="1948" y="1263"/>
                  </a:lnTo>
                  <a:lnTo>
                    <a:pt x="1898" y="1260"/>
                  </a:lnTo>
                  <a:lnTo>
                    <a:pt x="1893" y="1248"/>
                  </a:lnTo>
                  <a:lnTo>
                    <a:pt x="1893" y="1248"/>
                  </a:lnTo>
                  <a:lnTo>
                    <a:pt x="1895" y="1247"/>
                  </a:lnTo>
                  <a:lnTo>
                    <a:pt x="1945" y="1251"/>
                  </a:lnTo>
                  <a:lnTo>
                    <a:pt x="1945" y="1232"/>
                  </a:lnTo>
                  <a:cubicBezTo>
                    <a:pt x="1945" y="1144"/>
                    <a:pt x="1926" y="772"/>
                    <a:pt x="1585" y="460"/>
                  </a:cubicBezTo>
                  <a:cubicBezTo>
                    <a:pt x="1538" y="416"/>
                    <a:pt x="1467" y="369"/>
                    <a:pt x="1379" y="322"/>
                  </a:cubicBezTo>
                  <a:cubicBezTo>
                    <a:pt x="1241" y="247"/>
                    <a:pt x="1066" y="166"/>
                    <a:pt x="882" y="107"/>
                  </a:cubicBezTo>
                  <a:cubicBezTo>
                    <a:pt x="698" y="44"/>
                    <a:pt x="513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6324869" y="3107652"/>
              <a:ext cx="75310" cy="50095"/>
            </a:xfrm>
            <a:custGeom>
              <a:avLst/>
              <a:gdLst/>
              <a:ahLst/>
              <a:cxnLst/>
              <a:rect l="l" t="t" r="r" b="b"/>
              <a:pathLst>
                <a:path w="1129" h="751" extrusionOk="0">
                  <a:moveTo>
                    <a:pt x="25" y="0"/>
                  </a:moveTo>
                  <a:lnTo>
                    <a:pt x="0" y="44"/>
                  </a:lnTo>
                  <a:lnTo>
                    <a:pt x="1100" y="750"/>
                  </a:lnTo>
                  <a:lnTo>
                    <a:pt x="1129" y="71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6287314" y="3214779"/>
              <a:ext cx="129541" cy="91586"/>
            </a:xfrm>
            <a:custGeom>
              <a:avLst/>
              <a:gdLst/>
              <a:ahLst/>
              <a:cxnLst/>
              <a:rect l="l" t="t" r="r" b="b"/>
              <a:pathLst>
                <a:path w="1942" h="1373" extrusionOk="0">
                  <a:moveTo>
                    <a:pt x="360" y="101"/>
                  </a:moveTo>
                  <a:cubicBezTo>
                    <a:pt x="541" y="101"/>
                    <a:pt x="798" y="176"/>
                    <a:pt x="1023" y="266"/>
                  </a:cubicBezTo>
                  <a:cubicBezTo>
                    <a:pt x="1135" y="313"/>
                    <a:pt x="1241" y="363"/>
                    <a:pt x="1329" y="410"/>
                  </a:cubicBezTo>
                  <a:cubicBezTo>
                    <a:pt x="1413" y="457"/>
                    <a:pt x="1485" y="504"/>
                    <a:pt x="1517" y="535"/>
                  </a:cubicBezTo>
                  <a:cubicBezTo>
                    <a:pt x="1801" y="797"/>
                    <a:pt x="1835" y="1110"/>
                    <a:pt x="1838" y="1213"/>
                  </a:cubicBezTo>
                  <a:lnTo>
                    <a:pt x="1838" y="1213"/>
                  </a:lnTo>
                  <a:cubicBezTo>
                    <a:pt x="1743" y="1246"/>
                    <a:pt x="1639" y="1264"/>
                    <a:pt x="1535" y="1264"/>
                  </a:cubicBezTo>
                  <a:cubicBezTo>
                    <a:pt x="1207" y="1264"/>
                    <a:pt x="844" y="1110"/>
                    <a:pt x="569" y="904"/>
                  </a:cubicBezTo>
                  <a:cubicBezTo>
                    <a:pt x="432" y="801"/>
                    <a:pt x="316" y="688"/>
                    <a:pt x="235" y="579"/>
                  </a:cubicBezTo>
                  <a:cubicBezTo>
                    <a:pt x="151" y="470"/>
                    <a:pt x="110" y="363"/>
                    <a:pt x="110" y="282"/>
                  </a:cubicBezTo>
                  <a:cubicBezTo>
                    <a:pt x="110" y="263"/>
                    <a:pt x="113" y="245"/>
                    <a:pt x="116" y="226"/>
                  </a:cubicBezTo>
                  <a:cubicBezTo>
                    <a:pt x="129" y="185"/>
                    <a:pt x="151" y="157"/>
                    <a:pt x="191" y="132"/>
                  </a:cubicBezTo>
                  <a:cubicBezTo>
                    <a:pt x="229" y="113"/>
                    <a:pt x="288" y="101"/>
                    <a:pt x="360" y="101"/>
                  </a:cubicBezTo>
                  <a:close/>
                  <a:moveTo>
                    <a:pt x="354" y="1"/>
                  </a:moveTo>
                  <a:cubicBezTo>
                    <a:pt x="272" y="1"/>
                    <a:pt x="201" y="13"/>
                    <a:pt x="141" y="44"/>
                  </a:cubicBezTo>
                  <a:cubicBezTo>
                    <a:pt x="79" y="76"/>
                    <a:pt x="32" y="129"/>
                    <a:pt x="10" y="204"/>
                  </a:cubicBezTo>
                  <a:cubicBezTo>
                    <a:pt x="4" y="232"/>
                    <a:pt x="0" y="257"/>
                    <a:pt x="0" y="285"/>
                  </a:cubicBezTo>
                  <a:cubicBezTo>
                    <a:pt x="0" y="404"/>
                    <a:pt x="54" y="529"/>
                    <a:pt x="144" y="648"/>
                  </a:cubicBezTo>
                  <a:cubicBezTo>
                    <a:pt x="276" y="829"/>
                    <a:pt x="491" y="1007"/>
                    <a:pt x="735" y="1145"/>
                  </a:cubicBezTo>
                  <a:cubicBezTo>
                    <a:pt x="979" y="1282"/>
                    <a:pt x="1257" y="1373"/>
                    <a:pt x="1526" y="1373"/>
                  </a:cubicBezTo>
                  <a:cubicBezTo>
                    <a:pt x="1654" y="1373"/>
                    <a:pt x="1785" y="1348"/>
                    <a:pt x="1901" y="1301"/>
                  </a:cubicBezTo>
                  <a:lnTo>
                    <a:pt x="1932" y="1289"/>
                  </a:lnTo>
                  <a:lnTo>
                    <a:pt x="1932" y="1257"/>
                  </a:lnTo>
                  <a:lnTo>
                    <a:pt x="1892" y="1248"/>
                  </a:lnTo>
                  <a:lnTo>
                    <a:pt x="1942" y="1251"/>
                  </a:lnTo>
                  <a:lnTo>
                    <a:pt x="1942" y="1232"/>
                  </a:lnTo>
                  <a:cubicBezTo>
                    <a:pt x="1942" y="1145"/>
                    <a:pt x="1923" y="770"/>
                    <a:pt x="1582" y="457"/>
                  </a:cubicBezTo>
                  <a:cubicBezTo>
                    <a:pt x="1535" y="416"/>
                    <a:pt x="1463" y="370"/>
                    <a:pt x="1376" y="323"/>
                  </a:cubicBezTo>
                  <a:cubicBezTo>
                    <a:pt x="1238" y="248"/>
                    <a:pt x="1063" y="166"/>
                    <a:pt x="879" y="107"/>
                  </a:cubicBezTo>
                  <a:cubicBezTo>
                    <a:pt x="694" y="44"/>
                    <a:pt x="510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6339010" y="3249398"/>
              <a:ext cx="75577" cy="50095"/>
            </a:xfrm>
            <a:custGeom>
              <a:avLst/>
              <a:gdLst/>
              <a:ahLst/>
              <a:cxnLst/>
              <a:rect l="l" t="t" r="r" b="b"/>
              <a:pathLst>
                <a:path w="1133" h="751" extrusionOk="0">
                  <a:moveTo>
                    <a:pt x="29" y="1"/>
                  </a:moveTo>
                  <a:lnTo>
                    <a:pt x="1" y="44"/>
                  </a:lnTo>
                  <a:lnTo>
                    <a:pt x="1104" y="751"/>
                  </a:lnTo>
                  <a:lnTo>
                    <a:pt x="1132" y="710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6237887" y="2727306"/>
              <a:ext cx="129741" cy="91586"/>
            </a:xfrm>
            <a:custGeom>
              <a:avLst/>
              <a:gdLst/>
              <a:ahLst/>
              <a:cxnLst/>
              <a:rect l="l" t="t" r="r" b="b"/>
              <a:pathLst>
                <a:path w="1945" h="1373" extrusionOk="0">
                  <a:moveTo>
                    <a:pt x="360" y="104"/>
                  </a:moveTo>
                  <a:cubicBezTo>
                    <a:pt x="545" y="104"/>
                    <a:pt x="798" y="179"/>
                    <a:pt x="1026" y="266"/>
                  </a:cubicBezTo>
                  <a:cubicBezTo>
                    <a:pt x="1138" y="313"/>
                    <a:pt x="1245" y="366"/>
                    <a:pt x="1329" y="413"/>
                  </a:cubicBezTo>
                  <a:cubicBezTo>
                    <a:pt x="1417" y="460"/>
                    <a:pt x="1485" y="507"/>
                    <a:pt x="1517" y="538"/>
                  </a:cubicBezTo>
                  <a:cubicBezTo>
                    <a:pt x="1804" y="800"/>
                    <a:pt x="1838" y="1113"/>
                    <a:pt x="1841" y="1213"/>
                  </a:cubicBezTo>
                  <a:lnTo>
                    <a:pt x="1841" y="1213"/>
                  </a:lnTo>
                  <a:cubicBezTo>
                    <a:pt x="1745" y="1248"/>
                    <a:pt x="1643" y="1263"/>
                    <a:pt x="1539" y="1263"/>
                  </a:cubicBezTo>
                  <a:cubicBezTo>
                    <a:pt x="1210" y="1263"/>
                    <a:pt x="845" y="1110"/>
                    <a:pt x="573" y="904"/>
                  </a:cubicBezTo>
                  <a:cubicBezTo>
                    <a:pt x="435" y="804"/>
                    <a:pt x="319" y="688"/>
                    <a:pt x="235" y="579"/>
                  </a:cubicBezTo>
                  <a:cubicBezTo>
                    <a:pt x="154" y="469"/>
                    <a:pt x="110" y="366"/>
                    <a:pt x="110" y="282"/>
                  </a:cubicBezTo>
                  <a:cubicBezTo>
                    <a:pt x="110" y="263"/>
                    <a:pt x="116" y="244"/>
                    <a:pt x="119" y="229"/>
                  </a:cubicBezTo>
                  <a:cubicBezTo>
                    <a:pt x="132" y="185"/>
                    <a:pt x="154" y="157"/>
                    <a:pt x="194" y="135"/>
                  </a:cubicBezTo>
                  <a:cubicBezTo>
                    <a:pt x="232" y="116"/>
                    <a:pt x="291" y="104"/>
                    <a:pt x="360" y="104"/>
                  </a:cubicBezTo>
                  <a:close/>
                  <a:moveTo>
                    <a:pt x="357" y="1"/>
                  </a:moveTo>
                  <a:cubicBezTo>
                    <a:pt x="276" y="1"/>
                    <a:pt x="204" y="13"/>
                    <a:pt x="141" y="44"/>
                  </a:cubicBezTo>
                  <a:cubicBezTo>
                    <a:pt x="79" y="76"/>
                    <a:pt x="32" y="132"/>
                    <a:pt x="13" y="204"/>
                  </a:cubicBezTo>
                  <a:cubicBezTo>
                    <a:pt x="4" y="232"/>
                    <a:pt x="1" y="260"/>
                    <a:pt x="1" y="288"/>
                  </a:cubicBezTo>
                  <a:cubicBezTo>
                    <a:pt x="1" y="404"/>
                    <a:pt x="57" y="529"/>
                    <a:pt x="148" y="651"/>
                  </a:cubicBezTo>
                  <a:cubicBezTo>
                    <a:pt x="279" y="829"/>
                    <a:pt x="495" y="1010"/>
                    <a:pt x="735" y="1148"/>
                  </a:cubicBezTo>
                  <a:cubicBezTo>
                    <a:pt x="982" y="1282"/>
                    <a:pt x="1260" y="1373"/>
                    <a:pt x="1529" y="1373"/>
                  </a:cubicBezTo>
                  <a:cubicBezTo>
                    <a:pt x="1657" y="1373"/>
                    <a:pt x="1786" y="1351"/>
                    <a:pt x="1904" y="1304"/>
                  </a:cubicBezTo>
                  <a:lnTo>
                    <a:pt x="1936" y="1291"/>
                  </a:lnTo>
                  <a:lnTo>
                    <a:pt x="1936" y="1260"/>
                  </a:lnTo>
                  <a:lnTo>
                    <a:pt x="1892" y="1248"/>
                  </a:lnTo>
                  <a:lnTo>
                    <a:pt x="1892" y="1248"/>
                  </a:lnTo>
                  <a:lnTo>
                    <a:pt x="1945" y="1251"/>
                  </a:lnTo>
                  <a:lnTo>
                    <a:pt x="1945" y="1232"/>
                  </a:lnTo>
                  <a:cubicBezTo>
                    <a:pt x="1945" y="1148"/>
                    <a:pt x="1923" y="773"/>
                    <a:pt x="1585" y="460"/>
                  </a:cubicBezTo>
                  <a:cubicBezTo>
                    <a:pt x="1535" y="416"/>
                    <a:pt x="1467" y="369"/>
                    <a:pt x="1376" y="322"/>
                  </a:cubicBezTo>
                  <a:cubicBezTo>
                    <a:pt x="1242" y="247"/>
                    <a:pt x="1063" y="166"/>
                    <a:pt x="882" y="107"/>
                  </a:cubicBezTo>
                  <a:cubicBezTo>
                    <a:pt x="698" y="44"/>
                    <a:pt x="513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6289782" y="2761926"/>
              <a:ext cx="75377" cy="50296"/>
            </a:xfrm>
            <a:custGeom>
              <a:avLst/>
              <a:gdLst/>
              <a:ahLst/>
              <a:cxnLst/>
              <a:rect l="l" t="t" r="r" b="b"/>
              <a:pathLst>
                <a:path w="1130" h="754" extrusionOk="0">
                  <a:moveTo>
                    <a:pt x="29" y="0"/>
                  </a:moveTo>
                  <a:lnTo>
                    <a:pt x="1" y="41"/>
                  </a:lnTo>
                  <a:lnTo>
                    <a:pt x="1104" y="754"/>
                  </a:lnTo>
                  <a:lnTo>
                    <a:pt x="1129" y="70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6252295" y="2869319"/>
              <a:ext cx="129541" cy="91386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360" y="100"/>
                  </a:moveTo>
                  <a:cubicBezTo>
                    <a:pt x="544" y="100"/>
                    <a:pt x="797" y="175"/>
                    <a:pt x="1026" y="266"/>
                  </a:cubicBezTo>
                  <a:cubicBezTo>
                    <a:pt x="1138" y="313"/>
                    <a:pt x="1244" y="363"/>
                    <a:pt x="1329" y="410"/>
                  </a:cubicBezTo>
                  <a:cubicBezTo>
                    <a:pt x="1416" y="457"/>
                    <a:pt x="1485" y="503"/>
                    <a:pt x="1516" y="535"/>
                  </a:cubicBezTo>
                  <a:cubicBezTo>
                    <a:pt x="1804" y="796"/>
                    <a:pt x="1838" y="1109"/>
                    <a:pt x="1841" y="1210"/>
                  </a:cubicBezTo>
                  <a:lnTo>
                    <a:pt x="1841" y="1210"/>
                  </a:lnTo>
                  <a:cubicBezTo>
                    <a:pt x="1744" y="1245"/>
                    <a:pt x="1642" y="1260"/>
                    <a:pt x="1535" y="1260"/>
                  </a:cubicBezTo>
                  <a:cubicBezTo>
                    <a:pt x="1207" y="1260"/>
                    <a:pt x="844" y="1107"/>
                    <a:pt x="572" y="900"/>
                  </a:cubicBezTo>
                  <a:cubicBezTo>
                    <a:pt x="435" y="800"/>
                    <a:pt x="316" y="685"/>
                    <a:pt x="235" y="578"/>
                  </a:cubicBezTo>
                  <a:cubicBezTo>
                    <a:pt x="154" y="469"/>
                    <a:pt x="110" y="363"/>
                    <a:pt x="110" y="282"/>
                  </a:cubicBezTo>
                  <a:cubicBezTo>
                    <a:pt x="110" y="260"/>
                    <a:pt x="113" y="241"/>
                    <a:pt x="119" y="225"/>
                  </a:cubicBezTo>
                  <a:cubicBezTo>
                    <a:pt x="128" y="182"/>
                    <a:pt x="154" y="156"/>
                    <a:pt x="191" y="131"/>
                  </a:cubicBezTo>
                  <a:cubicBezTo>
                    <a:pt x="232" y="113"/>
                    <a:pt x="291" y="100"/>
                    <a:pt x="360" y="100"/>
                  </a:cubicBezTo>
                  <a:close/>
                  <a:moveTo>
                    <a:pt x="357" y="0"/>
                  </a:moveTo>
                  <a:cubicBezTo>
                    <a:pt x="275" y="0"/>
                    <a:pt x="204" y="10"/>
                    <a:pt x="141" y="41"/>
                  </a:cubicBezTo>
                  <a:cubicBezTo>
                    <a:pt x="78" y="72"/>
                    <a:pt x="32" y="128"/>
                    <a:pt x="13" y="200"/>
                  </a:cubicBezTo>
                  <a:cubicBezTo>
                    <a:pt x="3" y="228"/>
                    <a:pt x="0" y="257"/>
                    <a:pt x="0" y="285"/>
                  </a:cubicBezTo>
                  <a:cubicBezTo>
                    <a:pt x="0" y="400"/>
                    <a:pt x="57" y="525"/>
                    <a:pt x="144" y="647"/>
                  </a:cubicBezTo>
                  <a:cubicBezTo>
                    <a:pt x="279" y="825"/>
                    <a:pt x="494" y="1007"/>
                    <a:pt x="735" y="1144"/>
                  </a:cubicBezTo>
                  <a:cubicBezTo>
                    <a:pt x="982" y="1279"/>
                    <a:pt x="1260" y="1369"/>
                    <a:pt x="1529" y="1369"/>
                  </a:cubicBezTo>
                  <a:cubicBezTo>
                    <a:pt x="1657" y="1369"/>
                    <a:pt x="1785" y="1347"/>
                    <a:pt x="1904" y="1301"/>
                  </a:cubicBezTo>
                  <a:lnTo>
                    <a:pt x="1935" y="1288"/>
                  </a:lnTo>
                  <a:lnTo>
                    <a:pt x="1935" y="1257"/>
                  </a:lnTo>
                  <a:lnTo>
                    <a:pt x="1891" y="1244"/>
                  </a:lnTo>
                  <a:lnTo>
                    <a:pt x="1891" y="1244"/>
                  </a:lnTo>
                  <a:lnTo>
                    <a:pt x="1941" y="1251"/>
                  </a:lnTo>
                  <a:lnTo>
                    <a:pt x="1941" y="1229"/>
                  </a:lnTo>
                  <a:cubicBezTo>
                    <a:pt x="1941" y="1144"/>
                    <a:pt x="1923" y="769"/>
                    <a:pt x="1582" y="457"/>
                  </a:cubicBezTo>
                  <a:cubicBezTo>
                    <a:pt x="1535" y="413"/>
                    <a:pt x="1466" y="366"/>
                    <a:pt x="1376" y="319"/>
                  </a:cubicBezTo>
                  <a:cubicBezTo>
                    <a:pt x="1238" y="244"/>
                    <a:pt x="1063" y="163"/>
                    <a:pt x="879" y="103"/>
                  </a:cubicBezTo>
                  <a:cubicBezTo>
                    <a:pt x="694" y="41"/>
                    <a:pt x="513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6304190" y="2903672"/>
              <a:ext cx="75377" cy="50162"/>
            </a:xfrm>
            <a:custGeom>
              <a:avLst/>
              <a:gdLst/>
              <a:ahLst/>
              <a:cxnLst/>
              <a:rect l="l" t="t" r="r" b="b"/>
              <a:pathLst>
                <a:path w="1130" h="752" extrusionOk="0">
                  <a:moveTo>
                    <a:pt x="29" y="1"/>
                  </a:moveTo>
                  <a:lnTo>
                    <a:pt x="1" y="42"/>
                  </a:lnTo>
                  <a:lnTo>
                    <a:pt x="1101" y="751"/>
                  </a:lnTo>
                  <a:lnTo>
                    <a:pt x="1129" y="70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6214941" y="2497311"/>
              <a:ext cx="129808" cy="91386"/>
            </a:xfrm>
            <a:custGeom>
              <a:avLst/>
              <a:gdLst/>
              <a:ahLst/>
              <a:cxnLst/>
              <a:rect l="l" t="t" r="r" b="b"/>
              <a:pathLst>
                <a:path w="1946" h="1370" extrusionOk="0">
                  <a:moveTo>
                    <a:pt x="360" y="101"/>
                  </a:moveTo>
                  <a:cubicBezTo>
                    <a:pt x="545" y="101"/>
                    <a:pt x="798" y="176"/>
                    <a:pt x="1026" y="266"/>
                  </a:cubicBezTo>
                  <a:cubicBezTo>
                    <a:pt x="1139" y="313"/>
                    <a:pt x="1245" y="363"/>
                    <a:pt x="1329" y="410"/>
                  </a:cubicBezTo>
                  <a:cubicBezTo>
                    <a:pt x="1417" y="457"/>
                    <a:pt x="1486" y="504"/>
                    <a:pt x="1517" y="535"/>
                  </a:cubicBezTo>
                  <a:cubicBezTo>
                    <a:pt x="1805" y="797"/>
                    <a:pt x="1838" y="1110"/>
                    <a:pt x="1842" y="1210"/>
                  </a:cubicBezTo>
                  <a:lnTo>
                    <a:pt x="1842" y="1210"/>
                  </a:lnTo>
                  <a:cubicBezTo>
                    <a:pt x="1745" y="1245"/>
                    <a:pt x="1643" y="1260"/>
                    <a:pt x="1539" y="1260"/>
                  </a:cubicBezTo>
                  <a:cubicBezTo>
                    <a:pt x="1211" y="1260"/>
                    <a:pt x="845" y="1110"/>
                    <a:pt x="573" y="901"/>
                  </a:cubicBezTo>
                  <a:cubicBezTo>
                    <a:pt x="435" y="801"/>
                    <a:pt x="320" y="688"/>
                    <a:pt x="235" y="579"/>
                  </a:cubicBezTo>
                  <a:cubicBezTo>
                    <a:pt x="154" y="470"/>
                    <a:pt x="110" y="363"/>
                    <a:pt x="110" y="282"/>
                  </a:cubicBezTo>
                  <a:cubicBezTo>
                    <a:pt x="110" y="260"/>
                    <a:pt x="116" y="241"/>
                    <a:pt x="120" y="226"/>
                  </a:cubicBezTo>
                  <a:cubicBezTo>
                    <a:pt x="132" y="182"/>
                    <a:pt x="154" y="157"/>
                    <a:pt x="195" y="132"/>
                  </a:cubicBezTo>
                  <a:cubicBezTo>
                    <a:pt x="232" y="113"/>
                    <a:pt x="292" y="101"/>
                    <a:pt x="360" y="101"/>
                  </a:cubicBezTo>
                  <a:close/>
                  <a:moveTo>
                    <a:pt x="357" y="1"/>
                  </a:moveTo>
                  <a:cubicBezTo>
                    <a:pt x="276" y="1"/>
                    <a:pt x="204" y="10"/>
                    <a:pt x="141" y="41"/>
                  </a:cubicBezTo>
                  <a:cubicBezTo>
                    <a:pt x="79" y="73"/>
                    <a:pt x="32" y="129"/>
                    <a:pt x="13" y="204"/>
                  </a:cubicBezTo>
                  <a:cubicBezTo>
                    <a:pt x="4" y="229"/>
                    <a:pt x="1" y="257"/>
                    <a:pt x="1" y="285"/>
                  </a:cubicBezTo>
                  <a:cubicBezTo>
                    <a:pt x="1" y="401"/>
                    <a:pt x="57" y="526"/>
                    <a:pt x="148" y="648"/>
                  </a:cubicBezTo>
                  <a:cubicBezTo>
                    <a:pt x="279" y="829"/>
                    <a:pt x="495" y="1007"/>
                    <a:pt x="735" y="1145"/>
                  </a:cubicBezTo>
                  <a:cubicBezTo>
                    <a:pt x="982" y="1282"/>
                    <a:pt x="1261" y="1370"/>
                    <a:pt x="1529" y="1370"/>
                  </a:cubicBezTo>
                  <a:cubicBezTo>
                    <a:pt x="1658" y="1370"/>
                    <a:pt x="1786" y="1348"/>
                    <a:pt x="1904" y="1301"/>
                  </a:cubicBezTo>
                  <a:lnTo>
                    <a:pt x="1936" y="1289"/>
                  </a:lnTo>
                  <a:lnTo>
                    <a:pt x="1936" y="1257"/>
                  </a:lnTo>
                  <a:lnTo>
                    <a:pt x="1892" y="1248"/>
                  </a:lnTo>
                  <a:lnTo>
                    <a:pt x="1892" y="1248"/>
                  </a:lnTo>
                  <a:lnTo>
                    <a:pt x="1945" y="1251"/>
                  </a:lnTo>
                  <a:lnTo>
                    <a:pt x="1945" y="1229"/>
                  </a:lnTo>
                  <a:cubicBezTo>
                    <a:pt x="1945" y="1145"/>
                    <a:pt x="1923" y="770"/>
                    <a:pt x="1586" y="457"/>
                  </a:cubicBezTo>
                  <a:cubicBezTo>
                    <a:pt x="1539" y="413"/>
                    <a:pt x="1467" y="366"/>
                    <a:pt x="1376" y="320"/>
                  </a:cubicBezTo>
                  <a:cubicBezTo>
                    <a:pt x="1242" y="245"/>
                    <a:pt x="1064" y="163"/>
                    <a:pt x="882" y="104"/>
                  </a:cubicBezTo>
                  <a:cubicBezTo>
                    <a:pt x="698" y="44"/>
                    <a:pt x="513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6266703" y="2531730"/>
              <a:ext cx="75310" cy="50095"/>
            </a:xfrm>
            <a:custGeom>
              <a:avLst/>
              <a:gdLst/>
              <a:ahLst/>
              <a:cxnLst/>
              <a:rect l="l" t="t" r="r" b="b"/>
              <a:pathLst>
                <a:path w="1129" h="751" extrusionOk="0">
                  <a:moveTo>
                    <a:pt x="28" y="0"/>
                  </a:moveTo>
                  <a:lnTo>
                    <a:pt x="0" y="44"/>
                  </a:lnTo>
                  <a:lnTo>
                    <a:pt x="1100" y="751"/>
                  </a:lnTo>
                  <a:lnTo>
                    <a:pt x="1128" y="70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6191394" y="2266115"/>
              <a:ext cx="129541" cy="91586"/>
            </a:xfrm>
            <a:custGeom>
              <a:avLst/>
              <a:gdLst/>
              <a:ahLst/>
              <a:cxnLst/>
              <a:rect l="l" t="t" r="r" b="b"/>
              <a:pathLst>
                <a:path w="1942" h="1373" extrusionOk="0">
                  <a:moveTo>
                    <a:pt x="360" y="100"/>
                  </a:moveTo>
                  <a:cubicBezTo>
                    <a:pt x="541" y="100"/>
                    <a:pt x="798" y="175"/>
                    <a:pt x="1023" y="266"/>
                  </a:cubicBezTo>
                  <a:cubicBezTo>
                    <a:pt x="1135" y="313"/>
                    <a:pt x="1242" y="363"/>
                    <a:pt x="1329" y="410"/>
                  </a:cubicBezTo>
                  <a:cubicBezTo>
                    <a:pt x="1413" y="457"/>
                    <a:pt x="1485" y="503"/>
                    <a:pt x="1517" y="535"/>
                  </a:cubicBezTo>
                  <a:cubicBezTo>
                    <a:pt x="1802" y="796"/>
                    <a:pt x="1835" y="1109"/>
                    <a:pt x="1838" y="1212"/>
                  </a:cubicBezTo>
                  <a:lnTo>
                    <a:pt x="1838" y="1212"/>
                  </a:lnTo>
                  <a:cubicBezTo>
                    <a:pt x="1743" y="1245"/>
                    <a:pt x="1639" y="1263"/>
                    <a:pt x="1535" y="1263"/>
                  </a:cubicBezTo>
                  <a:cubicBezTo>
                    <a:pt x="1207" y="1263"/>
                    <a:pt x="845" y="1110"/>
                    <a:pt x="569" y="904"/>
                  </a:cubicBezTo>
                  <a:cubicBezTo>
                    <a:pt x="432" y="800"/>
                    <a:pt x="316" y="688"/>
                    <a:pt x="235" y="578"/>
                  </a:cubicBezTo>
                  <a:cubicBezTo>
                    <a:pt x="151" y="469"/>
                    <a:pt x="110" y="363"/>
                    <a:pt x="110" y="281"/>
                  </a:cubicBezTo>
                  <a:cubicBezTo>
                    <a:pt x="110" y="263"/>
                    <a:pt x="113" y="241"/>
                    <a:pt x="116" y="225"/>
                  </a:cubicBezTo>
                  <a:cubicBezTo>
                    <a:pt x="129" y="185"/>
                    <a:pt x="151" y="156"/>
                    <a:pt x="191" y="131"/>
                  </a:cubicBezTo>
                  <a:cubicBezTo>
                    <a:pt x="229" y="113"/>
                    <a:pt x="288" y="100"/>
                    <a:pt x="360" y="100"/>
                  </a:cubicBezTo>
                  <a:close/>
                  <a:moveTo>
                    <a:pt x="354" y="0"/>
                  </a:moveTo>
                  <a:cubicBezTo>
                    <a:pt x="273" y="0"/>
                    <a:pt x="201" y="13"/>
                    <a:pt x="141" y="44"/>
                  </a:cubicBezTo>
                  <a:cubicBezTo>
                    <a:pt x="79" y="75"/>
                    <a:pt x="32" y="128"/>
                    <a:pt x="10" y="203"/>
                  </a:cubicBezTo>
                  <a:cubicBezTo>
                    <a:pt x="4" y="231"/>
                    <a:pt x="1" y="256"/>
                    <a:pt x="1" y="285"/>
                  </a:cubicBezTo>
                  <a:cubicBezTo>
                    <a:pt x="1" y="403"/>
                    <a:pt x="54" y="528"/>
                    <a:pt x="144" y="647"/>
                  </a:cubicBezTo>
                  <a:cubicBezTo>
                    <a:pt x="276" y="829"/>
                    <a:pt x="491" y="1007"/>
                    <a:pt x="735" y="1144"/>
                  </a:cubicBezTo>
                  <a:cubicBezTo>
                    <a:pt x="979" y="1282"/>
                    <a:pt x="1257" y="1372"/>
                    <a:pt x="1526" y="1372"/>
                  </a:cubicBezTo>
                  <a:cubicBezTo>
                    <a:pt x="1657" y="1372"/>
                    <a:pt x="1785" y="1347"/>
                    <a:pt x="1901" y="1301"/>
                  </a:cubicBezTo>
                  <a:lnTo>
                    <a:pt x="1932" y="1288"/>
                  </a:lnTo>
                  <a:lnTo>
                    <a:pt x="1932" y="1257"/>
                  </a:lnTo>
                  <a:lnTo>
                    <a:pt x="1892" y="1247"/>
                  </a:lnTo>
                  <a:lnTo>
                    <a:pt x="1892" y="1247"/>
                  </a:lnTo>
                  <a:lnTo>
                    <a:pt x="1942" y="1250"/>
                  </a:lnTo>
                  <a:lnTo>
                    <a:pt x="1942" y="1232"/>
                  </a:lnTo>
                  <a:cubicBezTo>
                    <a:pt x="1942" y="1144"/>
                    <a:pt x="1923" y="769"/>
                    <a:pt x="1582" y="457"/>
                  </a:cubicBezTo>
                  <a:cubicBezTo>
                    <a:pt x="1535" y="416"/>
                    <a:pt x="1463" y="366"/>
                    <a:pt x="1376" y="319"/>
                  </a:cubicBezTo>
                  <a:cubicBezTo>
                    <a:pt x="1238" y="247"/>
                    <a:pt x="1063" y="163"/>
                    <a:pt x="879" y="106"/>
                  </a:cubicBezTo>
                  <a:cubicBezTo>
                    <a:pt x="695" y="44"/>
                    <a:pt x="510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6243090" y="2300468"/>
              <a:ext cx="75577" cy="50162"/>
            </a:xfrm>
            <a:custGeom>
              <a:avLst/>
              <a:gdLst/>
              <a:ahLst/>
              <a:cxnLst/>
              <a:rect l="l" t="t" r="r" b="b"/>
              <a:pathLst>
                <a:path w="1133" h="752" extrusionOk="0">
                  <a:moveTo>
                    <a:pt x="29" y="1"/>
                  </a:moveTo>
                  <a:lnTo>
                    <a:pt x="1" y="45"/>
                  </a:lnTo>
                  <a:lnTo>
                    <a:pt x="1104" y="751"/>
                  </a:lnTo>
                  <a:lnTo>
                    <a:pt x="1132" y="70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6454941" y="2960637"/>
              <a:ext cx="115400" cy="108929"/>
            </a:xfrm>
            <a:custGeom>
              <a:avLst/>
              <a:gdLst/>
              <a:ahLst/>
              <a:cxnLst/>
              <a:rect l="l" t="t" r="r" b="b"/>
              <a:pathLst>
                <a:path w="1730" h="1633" extrusionOk="0">
                  <a:moveTo>
                    <a:pt x="1436" y="103"/>
                  </a:moveTo>
                  <a:cubicBezTo>
                    <a:pt x="1439" y="103"/>
                    <a:pt x="1442" y="103"/>
                    <a:pt x="1445" y="103"/>
                  </a:cubicBezTo>
                  <a:cubicBezTo>
                    <a:pt x="1482" y="103"/>
                    <a:pt x="1520" y="110"/>
                    <a:pt x="1545" y="122"/>
                  </a:cubicBezTo>
                  <a:cubicBezTo>
                    <a:pt x="1573" y="135"/>
                    <a:pt x="1589" y="153"/>
                    <a:pt x="1604" y="185"/>
                  </a:cubicBezTo>
                  <a:cubicBezTo>
                    <a:pt x="1620" y="216"/>
                    <a:pt x="1629" y="250"/>
                    <a:pt x="1629" y="294"/>
                  </a:cubicBezTo>
                  <a:cubicBezTo>
                    <a:pt x="1629" y="391"/>
                    <a:pt x="1585" y="522"/>
                    <a:pt x="1507" y="657"/>
                  </a:cubicBezTo>
                  <a:cubicBezTo>
                    <a:pt x="1389" y="860"/>
                    <a:pt x="1192" y="1079"/>
                    <a:pt x="963" y="1244"/>
                  </a:cubicBezTo>
                  <a:cubicBezTo>
                    <a:pt x="732" y="1407"/>
                    <a:pt x="473" y="1523"/>
                    <a:pt x="226" y="1523"/>
                  </a:cubicBezTo>
                  <a:cubicBezTo>
                    <a:pt x="189" y="1523"/>
                    <a:pt x="150" y="1519"/>
                    <a:pt x="111" y="1514"/>
                  </a:cubicBezTo>
                  <a:lnTo>
                    <a:pt x="111" y="1514"/>
                  </a:lnTo>
                  <a:cubicBezTo>
                    <a:pt x="106" y="1485"/>
                    <a:pt x="101" y="1437"/>
                    <a:pt x="101" y="1376"/>
                  </a:cubicBezTo>
                  <a:cubicBezTo>
                    <a:pt x="101" y="1232"/>
                    <a:pt x="132" y="1010"/>
                    <a:pt x="291" y="788"/>
                  </a:cubicBezTo>
                  <a:cubicBezTo>
                    <a:pt x="323" y="744"/>
                    <a:pt x="388" y="679"/>
                    <a:pt x="476" y="604"/>
                  </a:cubicBezTo>
                  <a:cubicBezTo>
                    <a:pt x="607" y="494"/>
                    <a:pt x="788" y="366"/>
                    <a:pt x="963" y="266"/>
                  </a:cubicBezTo>
                  <a:cubicBezTo>
                    <a:pt x="1141" y="171"/>
                    <a:pt x="1312" y="103"/>
                    <a:pt x="1436" y="103"/>
                  </a:cubicBezTo>
                  <a:close/>
                  <a:moveTo>
                    <a:pt x="1445" y="0"/>
                  </a:moveTo>
                  <a:cubicBezTo>
                    <a:pt x="1342" y="0"/>
                    <a:pt x="1226" y="38"/>
                    <a:pt x="1104" y="88"/>
                  </a:cubicBezTo>
                  <a:cubicBezTo>
                    <a:pt x="920" y="166"/>
                    <a:pt x="729" y="288"/>
                    <a:pt x="566" y="407"/>
                  </a:cubicBezTo>
                  <a:cubicBezTo>
                    <a:pt x="482" y="466"/>
                    <a:pt x="410" y="529"/>
                    <a:pt x="351" y="585"/>
                  </a:cubicBezTo>
                  <a:cubicBezTo>
                    <a:pt x="291" y="638"/>
                    <a:pt x="241" y="688"/>
                    <a:pt x="213" y="729"/>
                  </a:cubicBezTo>
                  <a:cubicBezTo>
                    <a:pt x="38" y="976"/>
                    <a:pt x="1" y="1216"/>
                    <a:pt x="1" y="1382"/>
                  </a:cubicBezTo>
                  <a:cubicBezTo>
                    <a:pt x="1" y="1501"/>
                    <a:pt x="23" y="1576"/>
                    <a:pt x="23" y="1579"/>
                  </a:cubicBezTo>
                  <a:lnTo>
                    <a:pt x="29" y="1610"/>
                  </a:lnTo>
                  <a:lnTo>
                    <a:pt x="60" y="1616"/>
                  </a:lnTo>
                  <a:cubicBezTo>
                    <a:pt x="116" y="1626"/>
                    <a:pt x="169" y="1632"/>
                    <a:pt x="223" y="1632"/>
                  </a:cubicBezTo>
                  <a:cubicBezTo>
                    <a:pt x="588" y="1632"/>
                    <a:pt x="963" y="1416"/>
                    <a:pt x="1245" y="1148"/>
                  </a:cubicBezTo>
                  <a:cubicBezTo>
                    <a:pt x="1385" y="1010"/>
                    <a:pt x="1507" y="860"/>
                    <a:pt x="1592" y="716"/>
                  </a:cubicBezTo>
                  <a:cubicBezTo>
                    <a:pt x="1679" y="569"/>
                    <a:pt x="1729" y="429"/>
                    <a:pt x="1729" y="297"/>
                  </a:cubicBezTo>
                  <a:cubicBezTo>
                    <a:pt x="1729" y="244"/>
                    <a:pt x="1717" y="188"/>
                    <a:pt x="1695" y="141"/>
                  </a:cubicBezTo>
                  <a:cubicBezTo>
                    <a:pt x="1670" y="94"/>
                    <a:pt x="1635" y="57"/>
                    <a:pt x="1589" y="32"/>
                  </a:cubicBezTo>
                  <a:cubicBezTo>
                    <a:pt x="1545" y="10"/>
                    <a:pt x="1495" y="0"/>
                    <a:pt x="1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6400711" y="2423737"/>
              <a:ext cx="115400" cy="108863"/>
            </a:xfrm>
            <a:custGeom>
              <a:avLst/>
              <a:gdLst/>
              <a:ahLst/>
              <a:cxnLst/>
              <a:rect l="l" t="t" r="r" b="b"/>
              <a:pathLst>
                <a:path w="1730" h="1632" extrusionOk="0">
                  <a:moveTo>
                    <a:pt x="1437" y="103"/>
                  </a:moveTo>
                  <a:cubicBezTo>
                    <a:pt x="1440" y="103"/>
                    <a:pt x="1442" y="103"/>
                    <a:pt x="1445" y="103"/>
                  </a:cubicBezTo>
                  <a:cubicBezTo>
                    <a:pt x="1483" y="103"/>
                    <a:pt x="1520" y="110"/>
                    <a:pt x="1545" y="122"/>
                  </a:cubicBezTo>
                  <a:cubicBezTo>
                    <a:pt x="1573" y="135"/>
                    <a:pt x="1589" y="153"/>
                    <a:pt x="1604" y="185"/>
                  </a:cubicBezTo>
                  <a:cubicBezTo>
                    <a:pt x="1620" y="216"/>
                    <a:pt x="1626" y="250"/>
                    <a:pt x="1626" y="294"/>
                  </a:cubicBezTo>
                  <a:cubicBezTo>
                    <a:pt x="1626" y="391"/>
                    <a:pt x="1586" y="522"/>
                    <a:pt x="1508" y="657"/>
                  </a:cubicBezTo>
                  <a:cubicBezTo>
                    <a:pt x="1389" y="860"/>
                    <a:pt x="1192" y="1079"/>
                    <a:pt x="964" y="1244"/>
                  </a:cubicBezTo>
                  <a:cubicBezTo>
                    <a:pt x="732" y="1407"/>
                    <a:pt x="473" y="1519"/>
                    <a:pt x="226" y="1519"/>
                  </a:cubicBezTo>
                  <a:cubicBezTo>
                    <a:pt x="189" y="1519"/>
                    <a:pt x="149" y="1518"/>
                    <a:pt x="111" y="1514"/>
                  </a:cubicBezTo>
                  <a:lnTo>
                    <a:pt x="111" y="1514"/>
                  </a:lnTo>
                  <a:cubicBezTo>
                    <a:pt x="106" y="1484"/>
                    <a:pt x="101" y="1437"/>
                    <a:pt x="101" y="1376"/>
                  </a:cubicBezTo>
                  <a:cubicBezTo>
                    <a:pt x="101" y="1232"/>
                    <a:pt x="132" y="1010"/>
                    <a:pt x="292" y="788"/>
                  </a:cubicBezTo>
                  <a:cubicBezTo>
                    <a:pt x="323" y="744"/>
                    <a:pt x="389" y="679"/>
                    <a:pt x="476" y="604"/>
                  </a:cubicBezTo>
                  <a:cubicBezTo>
                    <a:pt x="607" y="494"/>
                    <a:pt x="789" y="366"/>
                    <a:pt x="964" y="266"/>
                  </a:cubicBezTo>
                  <a:cubicBezTo>
                    <a:pt x="1141" y="171"/>
                    <a:pt x="1312" y="103"/>
                    <a:pt x="1437" y="103"/>
                  </a:cubicBezTo>
                  <a:close/>
                  <a:moveTo>
                    <a:pt x="1445" y="0"/>
                  </a:moveTo>
                  <a:cubicBezTo>
                    <a:pt x="1342" y="0"/>
                    <a:pt x="1226" y="38"/>
                    <a:pt x="1104" y="88"/>
                  </a:cubicBezTo>
                  <a:cubicBezTo>
                    <a:pt x="920" y="166"/>
                    <a:pt x="729" y="288"/>
                    <a:pt x="564" y="407"/>
                  </a:cubicBezTo>
                  <a:cubicBezTo>
                    <a:pt x="482" y="466"/>
                    <a:pt x="407" y="529"/>
                    <a:pt x="351" y="585"/>
                  </a:cubicBezTo>
                  <a:cubicBezTo>
                    <a:pt x="292" y="638"/>
                    <a:pt x="242" y="688"/>
                    <a:pt x="213" y="729"/>
                  </a:cubicBezTo>
                  <a:cubicBezTo>
                    <a:pt x="38" y="976"/>
                    <a:pt x="1" y="1216"/>
                    <a:pt x="1" y="1382"/>
                  </a:cubicBezTo>
                  <a:cubicBezTo>
                    <a:pt x="1" y="1501"/>
                    <a:pt x="23" y="1576"/>
                    <a:pt x="23" y="1579"/>
                  </a:cubicBezTo>
                  <a:lnTo>
                    <a:pt x="29" y="1610"/>
                  </a:lnTo>
                  <a:lnTo>
                    <a:pt x="60" y="1616"/>
                  </a:lnTo>
                  <a:cubicBezTo>
                    <a:pt x="117" y="1626"/>
                    <a:pt x="170" y="1632"/>
                    <a:pt x="220" y="1632"/>
                  </a:cubicBezTo>
                  <a:cubicBezTo>
                    <a:pt x="589" y="1632"/>
                    <a:pt x="964" y="1416"/>
                    <a:pt x="1245" y="1147"/>
                  </a:cubicBezTo>
                  <a:cubicBezTo>
                    <a:pt x="1386" y="1010"/>
                    <a:pt x="1508" y="860"/>
                    <a:pt x="1592" y="716"/>
                  </a:cubicBezTo>
                  <a:cubicBezTo>
                    <a:pt x="1679" y="569"/>
                    <a:pt x="1730" y="425"/>
                    <a:pt x="1730" y="297"/>
                  </a:cubicBezTo>
                  <a:cubicBezTo>
                    <a:pt x="1730" y="244"/>
                    <a:pt x="1717" y="188"/>
                    <a:pt x="1695" y="141"/>
                  </a:cubicBezTo>
                  <a:cubicBezTo>
                    <a:pt x="1670" y="94"/>
                    <a:pt x="1636" y="57"/>
                    <a:pt x="1589" y="32"/>
                  </a:cubicBezTo>
                  <a:cubicBezTo>
                    <a:pt x="1545" y="10"/>
                    <a:pt x="1495" y="0"/>
                    <a:pt x="1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6404046" y="2461691"/>
              <a:ext cx="68506" cy="67839"/>
            </a:xfrm>
            <a:custGeom>
              <a:avLst/>
              <a:gdLst/>
              <a:ahLst/>
              <a:cxnLst/>
              <a:rect l="l" t="t" r="r" b="b"/>
              <a:pathLst>
                <a:path w="1027" h="1017" extrusionOk="0">
                  <a:moveTo>
                    <a:pt x="992" y="0"/>
                  </a:moveTo>
                  <a:lnTo>
                    <a:pt x="1" y="979"/>
                  </a:lnTo>
                  <a:lnTo>
                    <a:pt x="35" y="1016"/>
                  </a:lnTo>
                  <a:lnTo>
                    <a:pt x="1026" y="38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6327737" y="2081145"/>
              <a:ext cx="115400" cy="108729"/>
            </a:xfrm>
            <a:custGeom>
              <a:avLst/>
              <a:gdLst/>
              <a:ahLst/>
              <a:cxnLst/>
              <a:rect l="l" t="t" r="r" b="b"/>
              <a:pathLst>
                <a:path w="1730" h="1630" extrusionOk="0">
                  <a:moveTo>
                    <a:pt x="1437" y="100"/>
                  </a:moveTo>
                  <a:cubicBezTo>
                    <a:pt x="1440" y="100"/>
                    <a:pt x="1442" y="100"/>
                    <a:pt x="1445" y="101"/>
                  </a:cubicBezTo>
                  <a:cubicBezTo>
                    <a:pt x="1483" y="101"/>
                    <a:pt x="1520" y="110"/>
                    <a:pt x="1545" y="119"/>
                  </a:cubicBezTo>
                  <a:cubicBezTo>
                    <a:pt x="1573" y="132"/>
                    <a:pt x="1589" y="151"/>
                    <a:pt x="1604" y="182"/>
                  </a:cubicBezTo>
                  <a:cubicBezTo>
                    <a:pt x="1620" y="213"/>
                    <a:pt x="1626" y="251"/>
                    <a:pt x="1626" y="291"/>
                  </a:cubicBezTo>
                  <a:cubicBezTo>
                    <a:pt x="1626" y="391"/>
                    <a:pt x="1586" y="519"/>
                    <a:pt x="1508" y="657"/>
                  </a:cubicBezTo>
                  <a:cubicBezTo>
                    <a:pt x="1389" y="860"/>
                    <a:pt x="1192" y="1079"/>
                    <a:pt x="964" y="1241"/>
                  </a:cubicBezTo>
                  <a:cubicBezTo>
                    <a:pt x="732" y="1407"/>
                    <a:pt x="473" y="1520"/>
                    <a:pt x="226" y="1520"/>
                  </a:cubicBezTo>
                  <a:cubicBezTo>
                    <a:pt x="189" y="1520"/>
                    <a:pt x="149" y="1518"/>
                    <a:pt x="111" y="1512"/>
                  </a:cubicBezTo>
                  <a:lnTo>
                    <a:pt x="111" y="1512"/>
                  </a:lnTo>
                  <a:cubicBezTo>
                    <a:pt x="106" y="1484"/>
                    <a:pt x="101" y="1436"/>
                    <a:pt x="101" y="1376"/>
                  </a:cubicBezTo>
                  <a:cubicBezTo>
                    <a:pt x="101" y="1229"/>
                    <a:pt x="135" y="1007"/>
                    <a:pt x="292" y="785"/>
                  </a:cubicBezTo>
                  <a:cubicBezTo>
                    <a:pt x="323" y="741"/>
                    <a:pt x="388" y="676"/>
                    <a:pt x="476" y="601"/>
                  </a:cubicBezTo>
                  <a:cubicBezTo>
                    <a:pt x="607" y="491"/>
                    <a:pt x="789" y="363"/>
                    <a:pt x="964" y="266"/>
                  </a:cubicBezTo>
                  <a:cubicBezTo>
                    <a:pt x="1141" y="168"/>
                    <a:pt x="1312" y="100"/>
                    <a:pt x="1437" y="100"/>
                  </a:cubicBezTo>
                  <a:close/>
                  <a:moveTo>
                    <a:pt x="1445" y="1"/>
                  </a:moveTo>
                  <a:cubicBezTo>
                    <a:pt x="1342" y="1"/>
                    <a:pt x="1226" y="35"/>
                    <a:pt x="1104" y="85"/>
                  </a:cubicBezTo>
                  <a:cubicBezTo>
                    <a:pt x="920" y="163"/>
                    <a:pt x="729" y="285"/>
                    <a:pt x="564" y="407"/>
                  </a:cubicBezTo>
                  <a:cubicBezTo>
                    <a:pt x="482" y="463"/>
                    <a:pt x="407" y="526"/>
                    <a:pt x="351" y="582"/>
                  </a:cubicBezTo>
                  <a:cubicBezTo>
                    <a:pt x="292" y="635"/>
                    <a:pt x="242" y="688"/>
                    <a:pt x="213" y="726"/>
                  </a:cubicBezTo>
                  <a:cubicBezTo>
                    <a:pt x="38" y="973"/>
                    <a:pt x="1" y="1213"/>
                    <a:pt x="1" y="1379"/>
                  </a:cubicBezTo>
                  <a:cubicBezTo>
                    <a:pt x="1" y="1501"/>
                    <a:pt x="23" y="1573"/>
                    <a:pt x="23" y="1579"/>
                  </a:cubicBezTo>
                  <a:lnTo>
                    <a:pt x="29" y="1610"/>
                  </a:lnTo>
                  <a:lnTo>
                    <a:pt x="60" y="1617"/>
                  </a:lnTo>
                  <a:lnTo>
                    <a:pt x="61" y="1614"/>
                  </a:lnTo>
                  <a:lnTo>
                    <a:pt x="61" y="1614"/>
                  </a:lnTo>
                  <a:cubicBezTo>
                    <a:pt x="117" y="1626"/>
                    <a:pt x="170" y="1629"/>
                    <a:pt x="220" y="1629"/>
                  </a:cubicBezTo>
                  <a:cubicBezTo>
                    <a:pt x="589" y="1629"/>
                    <a:pt x="964" y="1413"/>
                    <a:pt x="1245" y="1145"/>
                  </a:cubicBezTo>
                  <a:cubicBezTo>
                    <a:pt x="1386" y="1007"/>
                    <a:pt x="1508" y="860"/>
                    <a:pt x="1592" y="713"/>
                  </a:cubicBezTo>
                  <a:cubicBezTo>
                    <a:pt x="1679" y="566"/>
                    <a:pt x="1729" y="426"/>
                    <a:pt x="1729" y="297"/>
                  </a:cubicBezTo>
                  <a:cubicBezTo>
                    <a:pt x="1729" y="241"/>
                    <a:pt x="1717" y="188"/>
                    <a:pt x="1695" y="141"/>
                  </a:cubicBezTo>
                  <a:cubicBezTo>
                    <a:pt x="1670" y="91"/>
                    <a:pt x="1636" y="54"/>
                    <a:pt x="1589" y="32"/>
                  </a:cubicBezTo>
                  <a:cubicBezTo>
                    <a:pt x="1545" y="7"/>
                    <a:pt x="1495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6331072" y="2118899"/>
              <a:ext cx="68506" cy="67839"/>
            </a:xfrm>
            <a:custGeom>
              <a:avLst/>
              <a:gdLst/>
              <a:ahLst/>
              <a:cxnLst/>
              <a:rect l="l" t="t" r="r" b="b"/>
              <a:pathLst>
                <a:path w="1027" h="1017" extrusionOk="0">
                  <a:moveTo>
                    <a:pt x="992" y="0"/>
                  </a:moveTo>
                  <a:lnTo>
                    <a:pt x="1" y="982"/>
                  </a:lnTo>
                  <a:lnTo>
                    <a:pt x="35" y="1016"/>
                  </a:lnTo>
                  <a:lnTo>
                    <a:pt x="1026" y="38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6426592" y="3217114"/>
              <a:ext cx="115600" cy="108863"/>
            </a:xfrm>
            <a:custGeom>
              <a:avLst/>
              <a:gdLst/>
              <a:ahLst/>
              <a:cxnLst/>
              <a:rect l="l" t="t" r="r" b="b"/>
              <a:pathLst>
                <a:path w="1733" h="1632" extrusionOk="0">
                  <a:moveTo>
                    <a:pt x="291" y="106"/>
                  </a:moveTo>
                  <a:cubicBezTo>
                    <a:pt x="373" y="106"/>
                    <a:pt x="479" y="135"/>
                    <a:pt x="591" y="185"/>
                  </a:cubicBezTo>
                  <a:cubicBezTo>
                    <a:pt x="763" y="260"/>
                    <a:pt x="954" y="375"/>
                    <a:pt x="1110" y="494"/>
                  </a:cubicBezTo>
                  <a:cubicBezTo>
                    <a:pt x="1188" y="553"/>
                    <a:pt x="1260" y="610"/>
                    <a:pt x="1317" y="663"/>
                  </a:cubicBezTo>
                  <a:cubicBezTo>
                    <a:pt x="1376" y="713"/>
                    <a:pt x="1420" y="760"/>
                    <a:pt x="1438" y="791"/>
                  </a:cubicBezTo>
                  <a:cubicBezTo>
                    <a:pt x="1598" y="1013"/>
                    <a:pt x="1629" y="1235"/>
                    <a:pt x="1629" y="1382"/>
                  </a:cubicBezTo>
                  <a:cubicBezTo>
                    <a:pt x="1629" y="1435"/>
                    <a:pt x="1626" y="1479"/>
                    <a:pt x="1623" y="1507"/>
                  </a:cubicBezTo>
                  <a:cubicBezTo>
                    <a:pt x="1622" y="1511"/>
                    <a:pt x="1621" y="1515"/>
                    <a:pt x="1621" y="1519"/>
                  </a:cubicBezTo>
                  <a:lnTo>
                    <a:pt x="1621" y="1519"/>
                  </a:lnTo>
                  <a:cubicBezTo>
                    <a:pt x="1586" y="1524"/>
                    <a:pt x="1550" y="1526"/>
                    <a:pt x="1513" y="1526"/>
                  </a:cubicBezTo>
                  <a:cubicBezTo>
                    <a:pt x="1185" y="1526"/>
                    <a:pt x="829" y="1325"/>
                    <a:pt x="557" y="1069"/>
                  </a:cubicBezTo>
                  <a:cubicBezTo>
                    <a:pt x="419" y="938"/>
                    <a:pt x="307" y="797"/>
                    <a:pt x="229" y="660"/>
                  </a:cubicBezTo>
                  <a:cubicBezTo>
                    <a:pt x="151" y="525"/>
                    <a:pt x="107" y="394"/>
                    <a:pt x="107" y="297"/>
                  </a:cubicBezTo>
                  <a:cubicBezTo>
                    <a:pt x="107" y="256"/>
                    <a:pt x="116" y="219"/>
                    <a:pt x="132" y="188"/>
                  </a:cubicBezTo>
                  <a:cubicBezTo>
                    <a:pt x="147" y="156"/>
                    <a:pt x="166" y="141"/>
                    <a:pt x="188" y="125"/>
                  </a:cubicBezTo>
                  <a:cubicBezTo>
                    <a:pt x="216" y="116"/>
                    <a:pt x="247" y="106"/>
                    <a:pt x="291" y="106"/>
                  </a:cubicBezTo>
                  <a:close/>
                  <a:moveTo>
                    <a:pt x="288" y="0"/>
                  </a:moveTo>
                  <a:cubicBezTo>
                    <a:pt x="235" y="0"/>
                    <a:pt x="185" y="9"/>
                    <a:pt x="141" y="31"/>
                  </a:cubicBezTo>
                  <a:cubicBezTo>
                    <a:pt x="101" y="56"/>
                    <a:pt x="60" y="91"/>
                    <a:pt x="35" y="141"/>
                  </a:cubicBezTo>
                  <a:cubicBezTo>
                    <a:pt x="13" y="188"/>
                    <a:pt x="1" y="244"/>
                    <a:pt x="1" y="297"/>
                  </a:cubicBezTo>
                  <a:cubicBezTo>
                    <a:pt x="1" y="425"/>
                    <a:pt x="51" y="569"/>
                    <a:pt x="138" y="716"/>
                  </a:cubicBezTo>
                  <a:cubicBezTo>
                    <a:pt x="266" y="935"/>
                    <a:pt x="469" y="1163"/>
                    <a:pt x="713" y="1338"/>
                  </a:cubicBezTo>
                  <a:cubicBezTo>
                    <a:pt x="954" y="1510"/>
                    <a:pt x="1232" y="1632"/>
                    <a:pt x="1510" y="1632"/>
                  </a:cubicBezTo>
                  <a:cubicBezTo>
                    <a:pt x="1563" y="1632"/>
                    <a:pt x="1620" y="1626"/>
                    <a:pt x="1673" y="1616"/>
                  </a:cubicBezTo>
                  <a:lnTo>
                    <a:pt x="1704" y="1607"/>
                  </a:lnTo>
                  <a:lnTo>
                    <a:pt x="1713" y="1578"/>
                  </a:lnTo>
                  <a:lnTo>
                    <a:pt x="1713" y="1579"/>
                  </a:lnTo>
                  <a:cubicBezTo>
                    <a:pt x="1713" y="1576"/>
                    <a:pt x="1732" y="1501"/>
                    <a:pt x="1732" y="1382"/>
                  </a:cubicBezTo>
                  <a:cubicBezTo>
                    <a:pt x="1732" y="1216"/>
                    <a:pt x="1695" y="975"/>
                    <a:pt x="1523" y="728"/>
                  </a:cubicBezTo>
                  <a:cubicBezTo>
                    <a:pt x="1482" y="672"/>
                    <a:pt x="1413" y="603"/>
                    <a:pt x="1320" y="525"/>
                  </a:cubicBezTo>
                  <a:cubicBezTo>
                    <a:pt x="1182" y="413"/>
                    <a:pt x="998" y="278"/>
                    <a:pt x="813" y="178"/>
                  </a:cubicBezTo>
                  <a:cubicBezTo>
                    <a:pt x="626" y="75"/>
                    <a:pt x="444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6474152" y="3258403"/>
              <a:ext cx="64904" cy="64437"/>
            </a:xfrm>
            <a:custGeom>
              <a:avLst/>
              <a:gdLst/>
              <a:ahLst/>
              <a:cxnLst/>
              <a:rect l="l" t="t" r="r" b="b"/>
              <a:pathLst>
                <a:path w="973" h="966" extrusionOk="0">
                  <a:moveTo>
                    <a:pt x="35" y="0"/>
                  </a:moveTo>
                  <a:lnTo>
                    <a:pt x="0" y="34"/>
                  </a:lnTo>
                  <a:lnTo>
                    <a:pt x="938" y="966"/>
                  </a:lnTo>
                  <a:lnTo>
                    <a:pt x="972" y="92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6484758" y="2640991"/>
              <a:ext cx="115600" cy="108929"/>
            </a:xfrm>
            <a:custGeom>
              <a:avLst/>
              <a:gdLst/>
              <a:ahLst/>
              <a:cxnLst/>
              <a:rect l="l" t="t" r="r" b="b"/>
              <a:pathLst>
                <a:path w="1733" h="1633" extrusionOk="0">
                  <a:moveTo>
                    <a:pt x="288" y="104"/>
                  </a:moveTo>
                  <a:cubicBezTo>
                    <a:pt x="373" y="104"/>
                    <a:pt x="476" y="132"/>
                    <a:pt x="591" y="182"/>
                  </a:cubicBezTo>
                  <a:cubicBezTo>
                    <a:pt x="763" y="257"/>
                    <a:pt x="954" y="376"/>
                    <a:pt x="1110" y="491"/>
                  </a:cubicBezTo>
                  <a:cubicBezTo>
                    <a:pt x="1188" y="551"/>
                    <a:pt x="1257" y="610"/>
                    <a:pt x="1317" y="660"/>
                  </a:cubicBezTo>
                  <a:cubicBezTo>
                    <a:pt x="1376" y="710"/>
                    <a:pt x="1420" y="757"/>
                    <a:pt x="1439" y="788"/>
                  </a:cubicBezTo>
                  <a:cubicBezTo>
                    <a:pt x="1598" y="1010"/>
                    <a:pt x="1629" y="1235"/>
                    <a:pt x="1629" y="1379"/>
                  </a:cubicBezTo>
                  <a:cubicBezTo>
                    <a:pt x="1629" y="1432"/>
                    <a:pt x="1626" y="1476"/>
                    <a:pt x="1623" y="1504"/>
                  </a:cubicBezTo>
                  <a:cubicBezTo>
                    <a:pt x="1621" y="1508"/>
                    <a:pt x="1620" y="1513"/>
                    <a:pt x="1619" y="1516"/>
                  </a:cubicBezTo>
                  <a:lnTo>
                    <a:pt x="1619" y="1516"/>
                  </a:lnTo>
                  <a:cubicBezTo>
                    <a:pt x="1584" y="1521"/>
                    <a:pt x="1548" y="1523"/>
                    <a:pt x="1514" y="1523"/>
                  </a:cubicBezTo>
                  <a:cubicBezTo>
                    <a:pt x="1185" y="1523"/>
                    <a:pt x="829" y="1323"/>
                    <a:pt x="557" y="1066"/>
                  </a:cubicBezTo>
                  <a:cubicBezTo>
                    <a:pt x="419" y="938"/>
                    <a:pt x="307" y="794"/>
                    <a:pt x="229" y="660"/>
                  </a:cubicBezTo>
                  <a:cubicBezTo>
                    <a:pt x="151" y="522"/>
                    <a:pt x="107" y="394"/>
                    <a:pt x="107" y="294"/>
                  </a:cubicBezTo>
                  <a:cubicBezTo>
                    <a:pt x="107" y="254"/>
                    <a:pt x="113" y="216"/>
                    <a:pt x="129" y="188"/>
                  </a:cubicBezTo>
                  <a:cubicBezTo>
                    <a:pt x="144" y="157"/>
                    <a:pt x="166" y="138"/>
                    <a:pt x="188" y="125"/>
                  </a:cubicBezTo>
                  <a:cubicBezTo>
                    <a:pt x="216" y="113"/>
                    <a:pt x="248" y="104"/>
                    <a:pt x="288" y="104"/>
                  </a:cubicBezTo>
                  <a:close/>
                  <a:moveTo>
                    <a:pt x="285" y="0"/>
                  </a:moveTo>
                  <a:cubicBezTo>
                    <a:pt x="235" y="0"/>
                    <a:pt x="185" y="7"/>
                    <a:pt x="141" y="32"/>
                  </a:cubicBezTo>
                  <a:cubicBezTo>
                    <a:pt x="98" y="54"/>
                    <a:pt x="60" y="88"/>
                    <a:pt x="35" y="138"/>
                  </a:cubicBezTo>
                  <a:cubicBezTo>
                    <a:pt x="13" y="188"/>
                    <a:pt x="1" y="241"/>
                    <a:pt x="1" y="294"/>
                  </a:cubicBezTo>
                  <a:cubicBezTo>
                    <a:pt x="1" y="426"/>
                    <a:pt x="51" y="566"/>
                    <a:pt x="138" y="713"/>
                  </a:cubicBezTo>
                  <a:cubicBezTo>
                    <a:pt x="266" y="932"/>
                    <a:pt x="470" y="1160"/>
                    <a:pt x="710" y="1335"/>
                  </a:cubicBezTo>
                  <a:cubicBezTo>
                    <a:pt x="954" y="1507"/>
                    <a:pt x="1232" y="1629"/>
                    <a:pt x="1507" y="1632"/>
                  </a:cubicBezTo>
                  <a:cubicBezTo>
                    <a:pt x="1564" y="1632"/>
                    <a:pt x="1617" y="1629"/>
                    <a:pt x="1673" y="1616"/>
                  </a:cubicBezTo>
                  <a:lnTo>
                    <a:pt x="1704" y="1613"/>
                  </a:lnTo>
                  <a:lnTo>
                    <a:pt x="1714" y="1582"/>
                  </a:lnTo>
                  <a:lnTo>
                    <a:pt x="1667" y="1563"/>
                  </a:lnTo>
                  <a:lnTo>
                    <a:pt x="1714" y="1579"/>
                  </a:lnTo>
                  <a:cubicBezTo>
                    <a:pt x="1714" y="1573"/>
                    <a:pt x="1732" y="1501"/>
                    <a:pt x="1732" y="1379"/>
                  </a:cubicBezTo>
                  <a:cubicBezTo>
                    <a:pt x="1732" y="1213"/>
                    <a:pt x="1692" y="973"/>
                    <a:pt x="1520" y="726"/>
                  </a:cubicBezTo>
                  <a:cubicBezTo>
                    <a:pt x="1482" y="672"/>
                    <a:pt x="1410" y="601"/>
                    <a:pt x="1317" y="522"/>
                  </a:cubicBezTo>
                  <a:cubicBezTo>
                    <a:pt x="1182" y="410"/>
                    <a:pt x="998" y="275"/>
                    <a:pt x="813" y="175"/>
                  </a:cubicBezTo>
                  <a:cubicBezTo>
                    <a:pt x="626" y="72"/>
                    <a:pt x="441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6531917" y="2682081"/>
              <a:ext cx="65104" cy="64504"/>
            </a:xfrm>
            <a:custGeom>
              <a:avLst/>
              <a:gdLst/>
              <a:ahLst/>
              <a:cxnLst/>
              <a:rect l="l" t="t" r="r" b="b"/>
              <a:pathLst>
                <a:path w="976" h="967" extrusionOk="0">
                  <a:moveTo>
                    <a:pt x="38" y="0"/>
                  </a:moveTo>
                  <a:lnTo>
                    <a:pt x="0" y="41"/>
                  </a:lnTo>
                  <a:lnTo>
                    <a:pt x="938" y="966"/>
                  </a:lnTo>
                  <a:lnTo>
                    <a:pt x="975" y="92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6507904" y="2409729"/>
              <a:ext cx="115600" cy="108729"/>
            </a:xfrm>
            <a:custGeom>
              <a:avLst/>
              <a:gdLst/>
              <a:ahLst/>
              <a:cxnLst/>
              <a:rect l="l" t="t" r="r" b="b"/>
              <a:pathLst>
                <a:path w="1733" h="1630" extrusionOk="0">
                  <a:moveTo>
                    <a:pt x="291" y="107"/>
                  </a:moveTo>
                  <a:cubicBezTo>
                    <a:pt x="373" y="107"/>
                    <a:pt x="479" y="132"/>
                    <a:pt x="591" y="185"/>
                  </a:cubicBezTo>
                  <a:cubicBezTo>
                    <a:pt x="763" y="257"/>
                    <a:pt x="954" y="376"/>
                    <a:pt x="1110" y="492"/>
                  </a:cubicBezTo>
                  <a:cubicBezTo>
                    <a:pt x="1188" y="551"/>
                    <a:pt x="1260" y="610"/>
                    <a:pt x="1317" y="660"/>
                  </a:cubicBezTo>
                  <a:cubicBezTo>
                    <a:pt x="1376" y="710"/>
                    <a:pt x="1420" y="757"/>
                    <a:pt x="1438" y="789"/>
                  </a:cubicBezTo>
                  <a:cubicBezTo>
                    <a:pt x="1598" y="1014"/>
                    <a:pt x="1629" y="1236"/>
                    <a:pt x="1629" y="1379"/>
                  </a:cubicBezTo>
                  <a:cubicBezTo>
                    <a:pt x="1629" y="1436"/>
                    <a:pt x="1626" y="1476"/>
                    <a:pt x="1623" y="1504"/>
                  </a:cubicBezTo>
                  <a:cubicBezTo>
                    <a:pt x="1622" y="1509"/>
                    <a:pt x="1621" y="1514"/>
                    <a:pt x="1621" y="1518"/>
                  </a:cubicBezTo>
                  <a:lnTo>
                    <a:pt x="1621" y="1518"/>
                  </a:lnTo>
                  <a:cubicBezTo>
                    <a:pt x="1585" y="1521"/>
                    <a:pt x="1548" y="1523"/>
                    <a:pt x="1514" y="1523"/>
                  </a:cubicBezTo>
                  <a:cubicBezTo>
                    <a:pt x="1185" y="1523"/>
                    <a:pt x="829" y="1326"/>
                    <a:pt x="557" y="1067"/>
                  </a:cubicBezTo>
                  <a:cubicBezTo>
                    <a:pt x="419" y="939"/>
                    <a:pt x="307" y="798"/>
                    <a:pt x="229" y="660"/>
                  </a:cubicBezTo>
                  <a:cubicBezTo>
                    <a:pt x="151" y="523"/>
                    <a:pt x="107" y="395"/>
                    <a:pt x="107" y="298"/>
                  </a:cubicBezTo>
                  <a:cubicBezTo>
                    <a:pt x="107" y="254"/>
                    <a:pt x="116" y="220"/>
                    <a:pt x="129" y="188"/>
                  </a:cubicBezTo>
                  <a:cubicBezTo>
                    <a:pt x="144" y="157"/>
                    <a:pt x="166" y="142"/>
                    <a:pt x="188" y="126"/>
                  </a:cubicBezTo>
                  <a:cubicBezTo>
                    <a:pt x="216" y="113"/>
                    <a:pt x="248" y="107"/>
                    <a:pt x="291" y="107"/>
                  </a:cubicBezTo>
                  <a:close/>
                  <a:moveTo>
                    <a:pt x="285" y="1"/>
                  </a:moveTo>
                  <a:cubicBezTo>
                    <a:pt x="235" y="1"/>
                    <a:pt x="185" y="7"/>
                    <a:pt x="141" y="32"/>
                  </a:cubicBezTo>
                  <a:cubicBezTo>
                    <a:pt x="98" y="54"/>
                    <a:pt x="60" y="88"/>
                    <a:pt x="35" y="142"/>
                  </a:cubicBezTo>
                  <a:cubicBezTo>
                    <a:pt x="13" y="188"/>
                    <a:pt x="1" y="242"/>
                    <a:pt x="1" y="298"/>
                  </a:cubicBezTo>
                  <a:cubicBezTo>
                    <a:pt x="1" y="426"/>
                    <a:pt x="51" y="567"/>
                    <a:pt x="138" y="714"/>
                  </a:cubicBezTo>
                  <a:cubicBezTo>
                    <a:pt x="266" y="932"/>
                    <a:pt x="469" y="1161"/>
                    <a:pt x="713" y="1336"/>
                  </a:cubicBezTo>
                  <a:cubicBezTo>
                    <a:pt x="954" y="1508"/>
                    <a:pt x="1232" y="1629"/>
                    <a:pt x="1510" y="1629"/>
                  </a:cubicBezTo>
                  <a:cubicBezTo>
                    <a:pt x="1564" y="1629"/>
                    <a:pt x="1620" y="1626"/>
                    <a:pt x="1673" y="1614"/>
                  </a:cubicBezTo>
                  <a:lnTo>
                    <a:pt x="1704" y="1611"/>
                  </a:lnTo>
                  <a:lnTo>
                    <a:pt x="1714" y="1579"/>
                  </a:lnTo>
                  <a:cubicBezTo>
                    <a:pt x="1714" y="1576"/>
                    <a:pt x="1732" y="1501"/>
                    <a:pt x="1732" y="1379"/>
                  </a:cubicBezTo>
                  <a:cubicBezTo>
                    <a:pt x="1732" y="1217"/>
                    <a:pt x="1695" y="973"/>
                    <a:pt x="1523" y="726"/>
                  </a:cubicBezTo>
                  <a:cubicBezTo>
                    <a:pt x="1482" y="673"/>
                    <a:pt x="1413" y="601"/>
                    <a:pt x="1317" y="523"/>
                  </a:cubicBezTo>
                  <a:cubicBezTo>
                    <a:pt x="1182" y="410"/>
                    <a:pt x="998" y="279"/>
                    <a:pt x="813" y="176"/>
                  </a:cubicBezTo>
                  <a:cubicBezTo>
                    <a:pt x="626" y="76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6555464" y="2450818"/>
              <a:ext cx="64704" cy="64504"/>
            </a:xfrm>
            <a:custGeom>
              <a:avLst/>
              <a:gdLst/>
              <a:ahLst/>
              <a:cxnLst/>
              <a:rect l="l" t="t" r="r" b="b"/>
              <a:pathLst>
                <a:path w="970" h="967" extrusionOk="0">
                  <a:moveTo>
                    <a:pt x="35" y="1"/>
                  </a:moveTo>
                  <a:lnTo>
                    <a:pt x="0" y="41"/>
                  </a:lnTo>
                  <a:lnTo>
                    <a:pt x="935" y="967"/>
                  </a:lnTo>
                  <a:lnTo>
                    <a:pt x="969" y="92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6611095" y="3160815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92" y="106"/>
                  </a:moveTo>
                  <a:cubicBezTo>
                    <a:pt x="1661" y="106"/>
                    <a:pt x="1720" y="119"/>
                    <a:pt x="1761" y="138"/>
                  </a:cubicBezTo>
                  <a:cubicBezTo>
                    <a:pt x="1798" y="156"/>
                    <a:pt x="1823" y="185"/>
                    <a:pt x="1833" y="231"/>
                  </a:cubicBezTo>
                  <a:cubicBezTo>
                    <a:pt x="1839" y="247"/>
                    <a:pt x="1842" y="266"/>
                    <a:pt x="1842" y="288"/>
                  </a:cubicBezTo>
                  <a:cubicBezTo>
                    <a:pt x="1842" y="369"/>
                    <a:pt x="1798" y="475"/>
                    <a:pt x="1717" y="585"/>
                  </a:cubicBezTo>
                  <a:cubicBezTo>
                    <a:pt x="1595" y="747"/>
                    <a:pt x="1392" y="922"/>
                    <a:pt x="1157" y="1054"/>
                  </a:cubicBezTo>
                  <a:cubicBezTo>
                    <a:pt x="923" y="1182"/>
                    <a:pt x="657" y="1266"/>
                    <a:pt x="414" y="1266"/>
                  </a:cubicBezTo>
                  <a:cubicBezTo>
                    <a:pt x="306" y="1266"/>
                    <a:pt x="205" y="1251"/>
                    <a:pt x="108" y="1216"/>
                  </a:cubicBezTo>
                  <a:lnTo>
                    <a:pt x="108" y="1216"/>
                  </a:lnTo>
                  <a:cubicBezTo>
                    <a:pt x="112" y="1108"/>
                    <a:pt x="150" y="804"/>
                    <a:pt x="432" y="544"/>
                  </a:cubicBezTo>
                  <a:cubicBezTo>
                    <a:pt x="467" y="513"/>
                    <a:pt x="532" y="466"/>
                    <a:pt x="620" y="419"/>
                  </a:cubicBezTo>
                  <a:cubicBezTo>
                    <a:pt x="748" y="350"/>
                    <a:pt x="923" y="272"/>
                    <a:pt x="1098" y="210"/>
                  </a:cubicBezTo>
                  <a:cubicBezTo>
                    <a:pt x="1276" y="150"/>
                    <a:pt x="1454" y="106"/>
                    <a:pt x="1592" y="106"/>
                  </a:cubicBezTo>
                  <a:close/>
                  <a:moveTo>
                    <a:pt x="1586" y="0"/>
                  </a:moveTo>
                  <a:cubicBezTo>
                    <a:pt x="1376" y="0"/>
                    <a:pt x="1117" y="78"/>
                    <a:pt x="886" y="172"/>
                  </a:cubicBezTo>
                  <a:cubicBezTo>
                    <a:pt x="767" y="219"/>
                    <a:pt x="657" y="275"/>
                    <a:pt x="570" y="322"/>
                  </a:cubicBezTo>
                  <a:cubicBezTo>
                    <a:pt x="479" y="372"/>
                    <a:pt x="404" y="419"/>
                    <a:pt x="360" y="463"/>
                  </a:cubicBezTo>
                  <a:cubicBezTo>
                    <a:pt x="26" y="775"/>
                    <a:pt x="1" y="1147"/>
                    <a:pt x="1" y="1235"/>
                  </a:cubicBezTo>
                  <a:lnTo>
                    <a:pt x="1" y="1257"/>
                  </a:lnTo>
                  <a:lnTo>
                    <a:pt x="7" y="1288"/>
                  </a:lnTo>
                  <a:lnTo>
                    <a:pt x="38" y="1297"/>
                  </a:lnTo>
                  <a:lnTo>
                    <a:pt x="57" y="1260"/>
                  </a:lnTo>
                  <a:lnTo>
                    <a:pt x="38" y="1307"/>
                  </a:lnTo>
                  <a:cubicBezTo>
                    <a:pt x="154" y="1357"/>
                    <a:pt x="282" y="1376"/>
                    <a:pt x="414" y="1376"/>
                  </a:cubicBezTo>
                  <a:cubicBezTo>
                    <a:pt x="767" y="1376"/>
                    <a:pt x="1148" y="1213"/>
                    <a:pt x="1436" y="997"/>
                  </a:cubicBezTo>
                  <a:cubicBezTo>
                    <a:pt x="1579" y="891"/>
                    <a:pt x="1704" y="772"/>
                    <a:pt x="1795" y="650"/>
                  </a:cubicBezTo>
                  <a:cubicBezTo>
                    <a:pt x="1886" y="528"/>
                    <a:pt x="1939" y="406"/>
                    <a:pt x="1939" y="288"/>
                  </a:cubicBezTo>
                  <a:cubicBezTo>
                    <a:pt x="1939" y="260"/>
                    <a:pt x="1936" y="231"/>
                    <a:pt x="1930" y="203"/>
                  </a:cubicBezTo>
                  <a:cubicBezTo>
                    <a:pt x="1908" y="131"/>
                    <a:pt x="1861" y="75"/>
                    <a:pt x="1798" y="44"/>
                  </a:cubicBezTo>
                  <a:cubicBezTo>
                    <a:pt x="1736" y="13"/>
                    <a:pt x="1667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6614030" y="3193500"/>
              <a:ext cx="79913" cy="52630"/>
            </a:xfrm>
            <a:custGeom>
              <a:avLst/>
              <a:gdLst/>
              <a:ahLst/>
              <a:cxnLst/>
              <a:rect l="l" t="t" r="r" b="b"/>
              <a:pathLst>
                <a:path w="1198" h="789" extrusionOk="0">
                  <a:moveTo>
                    <a:pt x="1170" y="1"/>
                  </a:moveTo>
                  <a:lnTo>
                    <a:pt x="1" y="745"/>
                  </a:lnTo>
                  <a:lnTo>
                    <a:pt x="29" y="789"/>
                  </a:lnTo>
                  <a:lnTo>
                    <a:pt x="1198" y="42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6649250" y="2788007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89" y="103"/>
                  </a:moveTo>
                  <a:cubicBezTo>
                    <a:pt x="1661" y="103"/>
                    <a:pt x="1720" y="116"/>
                    <a:pt x="1758" y="135"/>
                  </a:cubicBezTo>
                  <a:cubicBezTo>
                    <a:pt x="1798" y="160"/>
                    <a:pt x="1820" y="181"/>
                    <a:pt x="1833" y="228"/>
                  </a:cubicBezTo>
                  <a:cubicBezTo>
                    <a:pt x="1836" y="244"/>
                    <a:pt x="1839" y="266"/>
                    <a:pt x="1839" y="285"/>
                  </a:cubicBezTo>
                  <a:cubicBezTo>
                    <a:pt x="1839" y="366"/>
                    <a:pt x="1798" y="472"/>
                    <a:pt x="1714" y="582"/>
                  </a:cubicBezTo>
                  <a:cubicBezTo>
                    <a:pt x="1595" y="744"/>
                    <a:pt x="1392" y="922"/>
                    <a:pt x="1157" y="1050"/>
                  </a:cubicBezTo>
                  <a:cubicBezTo>
                    <a:pt x="923" y="1179"/>
                    <a:pt x="657" y="1266"/>
                    <a:pt x="410" y="1266"/>
                  </a:cubicBezTo>
                  <a:cubicBezTo>
                    <a:pt x="304" y="1266"/>
                    <a:pt x="202" y="1248"/>
                    <a:pt x="108" y="1215"/>
                  </a:cubicBezTo>
                  <a:lnTo>
                    <a:pt x="108" y="1215"/>
                  </a:lnTo>
                  <a:cubicBezTo>
                    <a:pt x="112" y="1110"/>
                    <a:pt x="147" y="806"/>
                    <a:pt x="429" y="541"/>
                  </a:cubicBezTo>
                  <a:cubicBezTo>
                    <a:pt x="467" y="510"/>
                    <a:pt x="532" y="463"/>
                    <a:pt x="617" y="416"/>
                  </a:cubicBezTo>
                  <a:cubicBezTo>
                    <a:pt x="745" y="347"/>
                    <a:pt x="923" y="269"/>
                    <a:pt x="1098" y="206"/>
                  </a:cubicBezTo>
                  <a:cubicBezTo>
                    <a:pt x="1273" y="147"/>
                    <a:pt x="1454" y="103"/>
                    <a:pt x="1589" y="103"/>
                  </a:cubicBezTo>
                  <a:close/>
                  <a:moveTo>
                    <a:pt x="1583" y="0"/>
                  </a:moveTo>
                  <a:cubicBezTo>
                    <a:pt x="1376" y="0"/>
                    <a:pt x="1114" y="78"/>
                    <a:pt x="882" y="172"/>
                  </a:cubicBezTo>
                  <a:cubicBezTo>
                    <a:pt x="767" y="219"/>
                    <a:pt x="657" y="272"/>
                    <a:pt x="567" y="319"/>
                  </a:cubicBezTo>
                  <a:cubicBezTo>
                    <a:pt x="476" y="369"/>
                    <a:pt x="404" y="416"/>
                    <a:pt x="360" y="460"/>
                  </a:cubicBezTo>
                  <a:cubicBezTo>
                    <a:pt x="23" y="772"/>
                    <a:pt x="1" y="1144"/>
                    <a:pt x="1" y="1235"/>
                  </a:cubicBezTo>
                  <a:lnTo>
                    <a:pt x="1" y="1254"/>
                  </a:lnTo>
                  <a:lnTo>
                    <a:pt x="1" y="1285"/>
                  </a:lnTo>
                  <a:lnTo>
                    <a:pt x="32" y="1297"/>
                  </a:lnTo>
                  <a:lnTo>
                    <a:pt x="54" y="1257"/>
                  </a:lnTo>
                  <a:lnTo>
                    <a:pt x="35" y="1304"/>
                  </a:lnTo>
                  <a:cubicBezTo>
                    <a:pt x="154" y="1354"/>
                    <a:pt x="282" y="1375"/>
                    <a:pt x="410" y="1375"/>
                  </a:cubicBezTo>
                  <a:cubicBezTo>
                    <a:pt x="767" y="1375"/>
                    <a:pt x="1145" y="1210"/>
                    <a:pt x="1436" y="994"/>
                  </a:cubicBezTo>
                  <a:cubicBezTo>
                    <a:pt x="1579" y="888"/>
                    <a:pt x="1704" y="769"/>
                    <a:pt x="1795" y="647"/>
                  </a:cubicBezTo>
                  <a:cubicBezTo>
                    <a:pt x="1883" y="525"/>
                    <a:pt x="1939" y="403"/>
                    <a:pt x="1939" y="285"/>
                  </a:cubicBezTo>
                  <a:cubicBezTo>
                    <a:pt x="1939" y="256"/>
                    <a:pt x="1936" y="228"/>
                    <a:pt x="1926" y="200"/>
                  </a:cubicBezTo>
                  <a:cubicBezTo>
                    <a:pt x="1908" y="128"/>
                    <a:pt x="1861" y="72"/>
                    <a:pt x="1798" y="41"/>
                  </a:cubicBezTo>
                  <a:cubicBezTo>
                    <a:pt x="1736" y="10"/>
                    <a:pt x="1664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6651584" y="2820492"/>
              <a:ext cx="79512" cy="52630"/>
            </a:xfrm>
            <a:custGeom>
              <a:avLst/>
              <a:gdLst/>
              <a:ahLst/>
              <a:cxnLst/>
              <a:rect l="l" t="t" r="r" b="b"/>
              <a:pathLst>
                <a:path w="1192" h="789" extrusionOk="0">
                  <a:moveTo>
                    <a:pt x="1169" y="1"/>
                  </a:moveTo>
                  <a:lnTo>
                    <a:pt x="0" y="748"/>
                  </a:lnTo>
                  <a:lnTo>
                    <a:pt x="28" y="788"/>
                  </a:lnTo>
                  <a:lnTo>
                    <a:pt x="1191" y="45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6664925" y="2623915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88" y="106"/>
                  </a:moveTo>
                  <a:cubicBezTo>
                    <a:pt x="1660" y="106"/>
                    <a:pt x="1720" y="119"/>
                    <a:pt x="1757" y="138"/>
                  </a:cubicBezTo>
                  <a:cubicBezTo>
                    <a:pt x="1798" y="163"/>
                    <a:pt x="1820" y="185"/>
                    <a:pt x="1832" y="231"/>
                  </a:cubicBezTo>
                  <a:cubicBezTo>
                    <a:pt x="1835" y="247"/>
                    <a:pt x="1838" y="266"/>
                    <a:pt x="1838" y="288"/>
                  </a:cubicBezTo>
                  <a:cubicBezTo>
                    <a:pt x="1838" y="369"/>
                    <a:pt x="1798" y="475"/>
                    <a:pt x="1713" y="585"/>
                  </a:cubicBezTo>
                  <a:cubicBezTo>
                    <a:pt x="1595" y="747"/>
                    <a:pt x="1391" y="922"/>
                    <a:pt x="1157" y="1054"/>
                  </a:cubicBezTo>
                  <a:cubicBezTo>
                    <a:pt x="922" y="1182"/>
                    <a:pt x="657" y="1266"/>
                    <a:pt x="410" y="1266"/>
                  </a:cubicBezTo>
                  <a:cubicBezTo>
                    <a:pt x="303" y="1266"/>
                    <a:pt x="201" y="1251"/>
                    <a:pt x="107" y="1216"/>
                  </a:cubicBezTo>
                  <a:lnTo>
                    <a:pt x="107" y="1216"/>
                  </a:lnTo>
                  <a:cubicBezTo>
                    <a:pt x="111" y="1108"/>
                    <a:pt x="149" y="804"/>
                    <a:pt x="429" y="544"/>
                  </a:cubicBezTo>
                  <a:cubicBezTo>
                    <a:pt x="466" y="513"/>
                    <a:pt x="532" y="466"/>
                    <a:pt x="616" y="419"/>
                  </a:cubicBezTo>
                  <a:cubicBezTo>
                    <a:pt x="744" y="350"/>
                    <a:pt x="922" y="272"/>
                    <a:pt x="1098" y="210"/>
                  </a:cubicBezTo>
                  <a:cubicBezTo>
                    <a:pt x="1273" y="150"/>
                    <a:pt x="1454" y="106"/>
                    <a:pt x="1588" y="106"/>
                  </a:cubicBezTo>
                  <a:close/>
                  <a:moveTo>
                    <a:pt x="1582" y="0"/>
                  </a:moveTo>
                  <a:cubicBezTo>
                    <a:pt x="1376" y="0"/>
                    <a:pt x="1113" y="78"/>
                    <a:pt x="882" y="172"/>
                  </a:cubicBezTo>
                  <a:cubicBezTo>
                    <a:pt x="766" y="219"/>
                    <a:pt x="657" y="275"/>
                    <a:pt x="566" y="322"/>
                  </a:cubicBezTo>
                  <a:cubicBezTo>
                    <a:pt x="475" y="372"/>
                    <a:pt x="404" y="419"/>
                    <a:pt x="360" y="463"/>
                  </a:cubicBezTo>
                  <a:cubicBezTo>
                    <a:pt x="22" y="775"/>
                    <a:pt x="0" y="1147"/>
                    <a:pt x="0" y="1235"/>
                  </a:cubicBezTo>
                  <a:lnTo>
                    <a:pt x="0" y="1257"/>
                  </a:lnTo>
                  <a:lnTo>
                    <a:pt x="3" y="1288"/>
                  </a:lnTo>
                  <a:lnTo>
                    <a:pt x="35" y="1297"/>
                  </a:lnTo>
                  <a:lnTo>
                    <a:pt x="53" y="1260"/>
                  </a:lnTo>
                  <a:lnTo>
                    <a:pt x="35" y="1307"/>
                  </a:lnTo>
                  <a:cubicBezTo>
                    <a:pt x="154" y="1357"/>
                    <a:pt x="282" y="1375"/>
                    <a:pt x="410" y="1375"/>
                  </a:cubicBezTo>
                  <a:cubicBezTo>
                    <a:pt x="766" y="1375"/>
                    <a:pt x="1144" y="1213"/>
                    <a:pt x="1435" y="997"/>
                  </a:cubicBezTo>
                  <a:cubicBezTo>
                    <a:pt x="1579" y="891"/>
                    <a:pt x="1704" y="772"/>
                    <a:pt x="1795" y="650"/>
                  </a:cubicBezTo>
                  <a:cubicBezTo>
                    <a:pt x="1882" y="528"/>
                    <a:pt x="1938" y="406"/>
                    <a:pt x="1938" y="288"/>
                  </a:cubicBezTo>
                  <a:cubicBezTo>
                    <a:pt x="1938" y="260"/>
                    <a:pt x="1935" y="231"/>
                    <a:pt x="1926" y="203"/>
                  </a:cubicBezTo>
                  <a:cubicBezTo>
                    <a:pt x="1907" y="131"/>
                    <a:pt x="1860" y="75"/>
                    <a:pt x="1798" y="44"/>
                  </a:cubicBezTo>
                  <a:cubicBezTo>
                    <a:pt x="1735" y="13"/>
                    <a:pt x="1663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6668260" y="2656600"/>
              <a:ext cx="79512" cy="52830"/>
            </a:xfrm>
            <a:custGeom>
              <a:avLst/>
              <a:gdLst/>
              <a:ahLst/>
              <a:cxnLst/>
              <a:rect l="l" t="t" r="r" b="b"/>
              <a:pathLst>
                <a:path w="1192" h="792" extrusionOk="0">
                  <a:moveTo>
                    <a:pt x="1166" y="1"/>
                  </a:moveTo>
                  <a:lnTo>
                    <a:pt x="0" y="745"/>
                  </a:lnTo>
                  <a:lnTo>
                    <a:pt x="25" y="792"/>
                  </a:lnTo>
                  <a:lnTo>
                    <a:pt x="1191" y="48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6689739" y="2383714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88" y="106"/>
                  </a:moveTo>
                  <a:cubicBezTo>
                    <a:pt x="1660" y="106"/>
                    <a:pt x="1716" y="116"/>
                    <a:pt x="1757" y="138"/>
                  </a:cubicBezTo>
                  <a:cubicBezTo>
                    <a:pt x="1795" y="160"/>
                    <a:pt x="1820" y="185"/>
                    <a:pt x="1832" y="231"/>
                  </a:cubicBezTo>
                  <a:cubicBezTo>
                    <a:pt x="1835" y="247"/>
                    <a:pt x="1838" y="266"/>
                    <a:pt x="1838" y="285"/>
                  </a:cubicBezTo>
                  <a:cubicBezTo>
                    <a:pt x="1838" y="366"/>
                    <a:pt x="1795" y="472"/>
                    <a:pt x="1713" y="582"/>
                  </a:cubicBezTo>
                  <a:cubicBezTo>
                    <a:pt x="1591" y="747"/>
                    <a:pt x="1388" y="922"/>
                    <a:pt x="1154" y="1050"/>
                  </a:cubicBezTo>
                  <a:cubicBezTo>
                    <a:pt x="919" y="1179"/>
                    <a:pt x="654" y="1266"/>
                    <a:pt x="410" y="1266"/>
                  </a:cubicBezTo>
                  <a:cubicBezTo>
                    <a:pt x="303" y="1266"/>
                    <a:pt x="201" y="1251"/>
                    <a:pt x="104" y="1216"/>
                  </a:cubicBezTo>
                  <a:lnTo>
                    <a:pt x="104" y="1216"/>
                  </a:lnTo>
                  <a:cubicBezTo>
                    <a:pt x="108" y="1111"/>
                    <a:pt x="143" y="806"/>
                    <a:pt x="429" y="544"/>
                  </a:cubicBezTo>
                  <a:cubicBezTo>
                    <a:pt x="463" y="513"/>
                    <a:pt x="529" y="466"/>
                    <a:pt x="616" y="419"/>
                  </a:cubicBezTo>
                  <a:cubicBezTo>
                    <a:pt x="744" y="347"/>
                    <a:pt x="919" y="269"/>
                    <a:pt x="1097" y="206"/>
                  </a:cubicBezTo>
                  <a:cubicBezTo>
                    <a:pt x="1273" y="147"/>
                    <a:pt x="1451" y="106"/>
                    <a:pt x="1588" y="106"/>
                  </a:cubicBezTo>
                  <a:close/>
                  <a:moveTo>
                    <a:pt x="1582" y="0"/>
                  </a:moveTo>
                  <a:cubicBezTo>
                    <a:pt x="1376" y="0"/>
                    <a:pt x="1113" y="78"/>
                    <a:pt x="882" y="172"/>
                  </a:cubicBezTo>
                  <a:cubicBezTo>
                    <a:pt x="766" y="219"/>
                    <a:pt x="657" y="272"/>
                    <a:pt x="566" y="319"/>
                  </a:cubicBezTo>
                  <a:cubicBezTo>
                    <a:pt x="475" y="372"/>
                    <a:pt x="400" y="419"/>
                    <a:pt x="360" y="460"/>
                  </a:cubicBezTo>
                  <a:cubicBezTo>
                    <a:pt x="22" y="772"/>
                    <a:pt x="0" y="1144"/>
                    <a:pt x="3" y="1235"/>
                  </a:cubicBezTo>
                  <a:lnTo>
                    <a:pt x="3" y="1254"/>
                  </a:lnTo>
                  <a:lnTo>
                    <a:pt x="7" y="1285"/>
                  </a:lnTo>
                  <a:lnTo>
                    <a:pt x="37" y="1297"/>
                  </a:lnTo>
                  <a:lnTo>
                    <a:pt x="37" y="1297"/>
                  </a:lnTo>
                  <a:lnTo>
                    <a:pt x="35" y="1304"/>
                  </a:lnTo>
                  <a:cubicBezTo>
                    <a:pt x="150" y="1357"/>
                    <a:pt x="282" y="1375"/>
                    <a:pt x="410" y="1375"/>
                  </a:cubicBezTo>
                  <a:cubicBezTo>
                    <a:pt x="763" y="1375"/>
                    <a:pt x="1144" y="1210"/>
                    <a:pt x="1432" y="997"/>
                  </a:cubicBezTo>
                  <a:cubicBezTo>
                    <a:pt x="1579" y="891"/>
                    <a:pt x="1704" y="769"/>
                    <a:pt x="1791" y="647"/>
                  </a:cubicBezTo>
                  <a:cubicBezTo>
                    <a:pt x="1882" y="528"/>
                    <a:pt x="1938" y="406"/>
                    <a:pt x="1938" y="285"/>
                  </a:cubicBezTo>
                  <a:cubicBezTo>
                    <a:pt x="1938" y="256"/>
                    <a:pt x="1932" y="228"/>
                    <a:pt x="1926" y="203"/>
                  </a:cubicBezTo>
                  <a:cubicBezTo>
                    <a:pt x="1907" y="128"/>
                    <a:pt x="1860" y="75"/>
                    <a:pt x="1798" y="44"/>
                  </a:cubicBezTo>
                  <a:cubicBezTo>
                    <a:pt x="1735" y="13"/>
                    <a:pt x="1663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6692207" y="2416199"/>
              <a:ext cx="79512" cy="53030"/>
            </a:xfrm>
            <a:custGeom>
              <a:avLst/>
              <a:gdLst/>
              <a:ahLst/>
              <a:cxnLst/>
              <a:rect l="l" t="t" r="r" b="b"/>
              <a:pathLst>
                <a:path w="1192" h="795" extrusionOk="0">
                  <a:moveTo>
                    <a:pt x="1170" y="1"/>
                  </a:moveTo>
                  <a:lnTo>
                    <a:pt x="1" y="748"/>
                  </a:lnTo>
                  <a:lnTo>
                    <a:pt x="29" y="795"/>
                  </a:lnTo>
                  <a:lnTo>
                    <a:pt x="1192" y="4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6662190" y="2287198"/>
              <a:ext cx="129341" cy="91786"/>
            </a:xfrm>
            <a:custGeom>
              <a:avLst/>
              <a:gdLst/>
              <a:ahLst/>
              <a:cxnLst/>
              <a:rect l="l" t="t" r="r" b="b"/>
              <a:pathLst>
                <a:path w="1939" h="1376" extrusionOk="0">
                  <a:moveTo>
                    <a:pt x="1592" y="107"/>
                  </a:moveTo>
                  <a:cubicBezTo>
                    <a:pt x="1661" y="107"/>
                    <a:pt x="1720" y="116"/>
                    <a:pt x="1761" y="138"/>
                  </a:cubicBezTo>
                  <a:cubicBezTo>
                    <a:pt x="1798" y="157"/>
                    <a:pt x="1823" y="185"/>
                    <a:pt x="1832" y="232"/>
                  </a:cubicBezTo>
                  <a:cubicBezTo>
                    <a:pt x="1839" y="247"/>
                    <a:pt x="1842" y="266"/>
                    <a:pt x="1842" y="285"/>
                  </a:cubicBezTo>
                  <a:cubicBezTo>
                    <a:pt x="1842" y="366"/>
                    <a:pt x="1798" y="472"/>
                    <a:pt x="1717" y="582"/>
                  </a:cubicBezTo>
                  <a:cubicBezTo>
                    <a:pt x="1595" y="748"/>
                    <a:pt x="1392" y="923"/>
                    <a:pt x="1157" y="1051"/>
                  </a:cubicBezTo>
                  <a:cubicBezTo>
                    <a:pt x="923" y="1179"/>
                    <a:pt x="657" y="1266"/>
                    <a:pt x="410" y="1266"/>
                  </a:cubicBezTo>
                  <a:cubicBezTo>
                    <a:pt x="306" y="1266"/>
                    <a:pt x="204" y="1251"/>
                    <a:pt x="107" y="1216"/>
                  </a:cubicBezTo>
                  <a:lnTo>
                    <a:pt x="107" y="1216"/>
                  </a:lnTo>
                  <a:cubicBezTo>
                    <a:pt x="111" y="1111"/>
                    <a:pt x="147" y="807"/>
                    <a:pt x="432" y="544"/>
                  </a:cubicBezTo>
                  <a:cubicBezTo>
                    <a:pt x="466" y="513"/>
                    <a:pt x="532" y="466"/>
                    <a:pt x="620" y="419"/>
                  </a:cubicBezTo>
                  <a:cubicBezTo>
                    <a:pt x="748" y="347"/>
                    <a:pt x="923" y="269"/>
                    <a:pt x="1098" y="207"/>
                  </a:cubicBezTo>
                  <a:cubicBezTo>
                    <a:pt x="1276" y="147"/>
                    <a:pt x="1454" y="107"/>
                    <a:pt x="1592" y="107"/>
                  </a:cubicBezTo>
                  <a:close/>
                  <a:moveTo>
                    <a:pt x="1586" y="0"/>
                  </a:moveTo>
                  <a:cubicBezTo>
                    <a:pt x="1376" y="0"/>
                    <a:pt x="1117" y="79"/>
                    <a:pt x="885" y="172"/>
                  </a:cubicBezTo>
                  <a:cubicBezTo>
                    <a:pt x="767" y="219"/>
                    <a:pt x="657" y="272"/>
                    <a:pt x="570" y="319"/>
                  </a:cubicBezTo>
                  <a:cubicBezTo>
                    <a:pt x="479" y="372"/>
                    <a:pt x="404" y="419"/>
                    <a:pt x="360" y="460"/>
                  </a:cubicBezTo>
                  <a:cubicBezTo>
                    <a:pt x="26" y="773"/>
                    <a:pt x="1" y="1144"/>
                    <a:pt x="1" y="1235"/>
                  </a:cubicBezTo>
                  <a:lnTo>
                    <a:pt x="1" y="1254"/>
                  </a:lnTo>
                  <a:lnTo>
                    <a:pt x="7" y="1285"/>
                  </a:lnTo>
                  <a:lnTo>
                    <a:pt x="38" y="1298"/>
                  </a:lnTo>
                  <a:lnTo>
                    <a:pt x="57" y="1257"/>
                  </a:lnTo>
                  <a:lnTo>
                    <a:pt x="38" y="1304"/>
                  </a:lnTo>
                  <a:cubicBezTo>
                    <a:pt x="154" y="1354"/>
                    <a:pt x="282" y="1376"/>
                    <a:pt x="410" y="1376"/>
                  </a:cubicBezTo>
                  <a:cubicBezTo>
                    <a:pt x="767" y="1376"/>
                    <a:pt x="1145" y="1210"/>
                    <a:pt x="1435" y="994"/>
                  </a:cubicBezTo>
                  <a:cubicBezTo>
                    <a:pt x="1579" y="891"/>
                    <a:pt x="1704" y="769"/>
                    <a:pt x="1795" y="647"/>
                  </a:cubicBezTo>
                  <a:cubicBezTo>
                    <a:pt x="1886" y="526"/>
                    <a:pt x="1939" y="407"/>
                    <a:pt x="1939" y="285"/>
                  </a:cubicBezTo>
                  <a:cubicBezTo>
                    <a:pt x="1939" y="257"/>
                    <a:pt x="1936" y="229"/>
                    <a:pt x="1929" y="204"/>
                  </a:cubicBezTo>
                  <a:cubicBezTo>
                    <a:pt x="1907" y="129"/>
                    <a:pt x="1861" y="75"/>
                    <a:pt x="1798" y="44"/>
                  </a:cubicBezTo>
                  <a:cubicBezTo>
                    <a:pt x="1736" y="13"/>
                    <a:pt x="1667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6665125" y="2319750"/>
              <a:ext cx="79512" cy="52564"/>
            </a:xfrm>
            <a:custGeom>
              <a:avLst/>
              <a:gdLst/>
              <a:ahLst/>
              <a:cxnLst/>
              <a:rect l="l" t="t" r="r" b="b"/>
              <a:pathLst>
                <a:path w="1192" h="788" extrusionOk="0">
                  <a:moveTo>
                    <a:pt x="1166" y="0"/>
                  </a:moveTo>
                  <a:lnTo>
                    <a:pt x="0" y="747"/>
                  </a:lnTo>
                  <a:lnTo>
                    <a:pt x="25" y="788"/>
                  </a:lnTo>
                  <a:lnTo>
                    <a:pt x="1191" y="44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6516042" y="1856353"/>
              <a:ext cx="13208" cy="1576239"/>
            </a:xfrm>
            <a:custGeom>
              <a:avLst/>
              <a:gdLst/>
              <a:ahLst/>
              <a:cxnLst/>
              <a:rect l="l" t="t" r="r" b="b"/>
              <a:pathLst>
                <a:path w="198" h="23630" extrusionOk="0">
                  <a:moveTo>
                    <a:pt x="1" y="1"/>
                  </a:moveTo>
                  <a:lnTo>
                    <a:pt x="1" y="23629"/>
                  </a:lnTo>
                  <a:lnTo>
                    <a:pt x="197" y="23629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6369894" y="3053822"/>
              <a:ext cx="122270" cy="99724"/>
            </a:xfrm>
            <a:custGeom>
              <a:avLst/>
              <a:gdLst/>
              <a:ahLst/>
              <a:cxnLst/>
              <a:rect l="l" t="t" r="r" b="b"/>
              <a:pathLst>
                <a:path w="1833" h="1495" extrusionOk="0">
                  <a:moveTo>
                    <a:pt x="300" y="104"/>
                  </a:moveTo>
                  <a:cubicBezTo>
                    <a:pt x="472" y="104"/>
                    <a:pt x="735" y="204"/>
                    <a:pt x="969" y="323"/>
                  </a:cubicBezTo>
                  <a:cubicBezTo>
                    <a:pt x="1085" y="382"/>
                    <a:pt x="1194" y="448"/>
                    <a:pt x="1282" y="510"/>
                  </a:cubicBezTo>
                  <a:cubicBezTo>
                    <a:pt x="1373" y="569"/>
                    <a:pt x="1438" y="629"/>
                    <a:pt x="1473" y="663"/>
                  </a:cubicBezTo>
                  <a:cubicBezTo>
                    <a:pt x="1695" y="916"/>
                    <a:pt x="1726" y="1188"/>
                    <a:pt x="1726" y="1320"/>
                  </a:cubicBezTo>
                  <a:cubicBezTo>
                    <a:pt x="1726" y="1341"/>
                    <a:pt x="1726" y="1356"/>
                    <a:pt x="1724" y="1369"/>
                  </a:cubicBezTo>
                  <a:lnTo>
                    <a:pt x="1724" y="1369"/>
                  </a:lnTo>
                  <a:cubicBezTo>
                    <a:pt x="1660" y="1386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5"/>
                  </a:cubicBezTo>
                  <a:cubicBezTo>
                    <a:pt x="419" y="866"/>
                    <a:pt x="300" y="738"/>
                    <a:pt x="219" y="616"/>
                  </a:cubicBezTo>
                  <a:cubicBezTo>
                    <a:pt x="138" y="491"/>
                    <a:pt x="94" y="376"/>
                    <a:pt x="94" y="285"/>
                  </a:cubicBezTo>
                  <a:cubicBezTo>
                    <a:pt x="94" y="254"/>
                    <a:pt x="97" y="229"/>
                    <a:pt x="107" y="207"/>
                  </a:cubicBezTo>
                  <a:cubicBezTo>
                    <a:pt x="122" y="172"/>
                    <a:pt x="141" y="147"/>
                    <a:pt x="172" y="132"/>
                  </a:cubicBezTo>
                  <a:cubicBezTo>
                    <a:pt x="203" y="116"/>
                    <a:pt x="247" y="104"/>
                    <a:pt x="300" y="104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0"/>
                    <a:pt x="132" y="35"/>
                  </a:cubicBezTo>
                  <a:cubicBezTo>
                    <a:pt x="82" y="63"/>
                    <a:pt x="38" y="104"/>
                    <a:pt x="19" y="166"/>
                  </a:cubicBezTo>
                  <a:cubicBezTo>
                    <a:pt x="3" y="204"/>
                    <a:pt x="0" y="244"/>
                    <a:pt x="0" y="285"/>
                  </a:cubicBezTo>
                  <a:cubicBezTo>
                    <a:pt x="0" y="407"/>
                    <a:pt x="53" y="538"/>
                    <a:pt x="141" y="676"/>
                  </a:cubicBezTo>
                  <a:cubicBezTo>
                    <a:pt x="272" y="876"/>
                    <a:pt x="485" y="1082"/>
                    <a:pt x="729" y="1235"/>
                  </a:cubicBezTo>
                  <a:cubicBezTo>
                    <a:pt x="976" y="1392"/>
                    <a:pt x="1257" y="1495"/>
                    <a:pt x="1529" y="1495"/>
                  </a:cubicBezTo>
                  <a:cubicBezTo>
                    <a:pt x="1616" y="1495"/>
                    <a:pt x="1707" y="1485"/>
                    <a:pt x="1795" y="1457"/>
                  </a:cubicBezTo>
                  <a:lnTo>
                    <a:pt x="1823" y="1448"/>
                  </a:lnTo>
                  <a:lnTo>
                    <a:pt x="1829" y="1417"/>
                  </a:lnTo>
                  <a:lnTo>
                    <a:pt x="1826" y="1416"/>
                  </a:lnTo>
                  <a:lnTo>
                    <a:pt x="1826" y="1416"/>
                  </a:lnTo>
                  <a:cubicBezTo>
                    <a:pt x="1826" y="1411"/>
                    <a:pt x="1832" y="1377"/>
                    <a:pt x="1832" y="1320"/>
                  </a:cubicBezTo>
                  <a:cubicBezTo>
                    <a:pt x="1832" y="1173"/>
                    <a:pt x="1798" y="870"/>
                    <a:pt x="1551" y="594"/>
                  </a:cubicBezTo>
                  <a:cubicBezTo>
                    <a:pt x="1507" y="541"/>
                    <a:pt x="1435" y="488"/>
                    <a:pt x="1344" y="423"/>
                  </a:cubicBezTo>
                  <a:cubicBezTo>
                    <a:pt x="1204" y="329"/>
                    <a:pt x="1022" y="223"/>
                    <a:pt x="835" y="141"/>
                  </a:cubicBezTo>
                  <a:cubicBezTo>
                    <a:pt x="647" y="57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6418854" y="3091577"/>
              <a:ext cx="70374" cy="57633"/>
            </a:xfrm>
            <a:custGeom>
              <a:avLst/>
              <a:gdLst/>
              <a:ahLst/>
              <a:cxnLst/>
              <a:rect l="l" t="t" r="r" b="b"/>
              <a:pathLst>
                <a:path w="1055" h="864" extrusionOk="0">
                  <a:moveTo>
                    <a:pt x="29" y="0"/>
                  </a:moveTo>
                  <a:lnTo>
                    <a:pt x="1" y="44"/>
                  </a:lnTo>
                  <a:lnTo>
                    <a:pt x="1023" y="863"/>
                  </a:lnTo>
                  <a:lnTo>
                    <a:pt x="1054" y="82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6369894" y="2757723"/>
              <a:ext cx="122270" cy="99791"/>
            </a:xfrm>
            <a:custGeom>
              <a:avLst/>
              <a:gdLst/>
              <a:ahLst/>
              <a:cxnLst/>
              <a:rect l="l" t="t" r="r" b="b"/>
              <a:pathLst>
                <a:path w="1833" h="1496" extrusionOk="0">
                  <a:moveTo>
                    <a:pt x="300" y="104"/>
                  </a:moveTo>
                  <a:cubicBezTo>
                    <a:pt x="472" y="104"/>
                    <a:pt x="735" y="204"/>
                    <a:pt x="969" y="323"/>
                  </a:cubicBezTo>
                  <a:cubicBezTo>
                    <a:pt x="1085" y="382"/>
                    <a:pt x="1194" y="448"/>
                    <a:pt x="1282" y="510"/>
                  </a:cubicBezTo>
                  <a:cubicBezTo>
                    <a:pt x="1373" y="570"/>
                    <a:pt x="1438" y="629"/>
                    <a:pt x="1473" y="664"/>
                  </a:cubicBezTo>
                  <a:cubicBezTo>
                    <a:pt x="1695" y="917"/>
                    <a:pt x="1726" y="1189"/>
                    <a:pt x="1726" y="1320"/>
                  </a:cubicBezTo>
                  <a:cubicBezTo>
                    <a:pt x="1726" y="1341"/>
                    <a:pt x="1726" y="1357"/>
                    <a:pt x="1724" y="1370"/>
                  </a:cubicBezTo>
                  <a:lnTo>
                    <a:pt x="1724" y="1370"/>
                  </a:lnTo>
                  <a:cubicBezTo>
                    <a:pt x="1660" y="1386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6"/>
                  </a:cubicBezTo>
                  <a:cubicBezTo>
                    <a:pt x="419" y="867"/>
                    <a:pt x="300" y="739"/>
                    <a:pt x="219" y="617"/>
                  </a:cubicBezTo>
                  <a:cubicBezTo>
                    <a:pt x="138" y="492"/>
                    <a:pt x="94" y="376"/>
                    <a:pt x="94" y="285"/>
                  </a:cubicBezTo>
                  <a:cubicBezTo>
                    <a:pt x="94" y="254"/>
                    <a:pt x="97" y="229"/>
                    <a:pt x="107" y="207"/>
                  </a:cubicBezTo>
                  <a:cubicBezTo>
                    <a:pt x="122" y="173"/>
                    <a:pt x="141" y="148"/>
                    <a:pt x="172" y="132"/>
                  </a:cubicBezTo>
                  <a:cubicBezTo>
                    <a:pt x="203" y="117"/>
                    <a:pt x="247" y="104"/>
                    <a:pt x="300" y="104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0"/>
                    <a:pt x="132" y="35"/>
                  </a:cubicBezTo>
                  <a:cubicBezTo>
                    <a:pt x="82" y="63"/>
                    <a:pt x="38" y="104"/>
                    <a:pt x="19" y="167"/>
                  </a:cubicBezTo>
                  <a:cubicBezTo>
                    <a:pt x="3" y="204"/>
                    <a:pt x="0" y="245"/>
                    <a:pt x="0" y="285"/>
                  </a:cubicBezTo>
                  <a:cubicBezTo>
                    <a:pt x="0" y="407"/>
                    <a:pt x="53" y="542"/>
                    <a:pt x="141" y="676"/>
                  </a:cubicBezTo>
                  <a:cubicBezTo>
                    <a:pt x="272" y="876"/>
                    <a:pt x="485" y="1082"/>
                    <a:pt x="729" y="1236"/>
                  </a:cubicBezTo>
                  <a:cubicBezTo>
                    <a:pt x="976" y="1392"/>
                    <a:pt x="1257" y="1495"/>
                    <a:pt x="1529" y="1495"/>
                  </a:cubicBezTo>
                  <a:cubicBezTo>
                    <a:pt x="1616" y="1495"/>
                    <a:pt x="1707" y="1486"/>
                    <a:pt x="1795" y="1458"/>
                  </a:cubicBezTo>
                  <a:lnTo>
                    <a:pt x="1823" y="1448"/>
                  </a:lnTo>
                  <a:lnTo>
                    <a:pt x="1829" y="1417"/>
                  </a:lnTo>
                  <a:lnTo>
                    <a:pt x="1826" y="1417"/>
                  </a:lnTo>
                  <a:lnTo>
                    <a:pt x="1826" y="1417"/>
                  </a:lnTo>
                  <a:cubicBezTo>
                    <a:pt x="1826" y="1412"/>
                    <a:pt x="1832" y="1378"/>
                    <a:pt x="1832" y="1320"/>
                  </a:cubicBezTo>
                  <a:cubicBezTo>
                    <a:pt x="1832" y="1173"/>
                    <a:pt x="1798" y="870"/>
                    <a:pt x="1551" y="595"/>
                  </a:cubicBezTo>
                  <a:cubicBezTo>
                    <a:pt x="1507" y="542"/>
                    <a:pt x="1435" y="489"/>
                    <a:pt x="1344" y="423"/>
                  </a:cubicBezTo>
                  <a:cubicBezTo>
                    <a:pt x="1204" y="329"/>
                    <a:pt x="1022" y="223"/>
                    <a:pt x="835" y="142"/>
                  </a:cubicBezTo>
                  <a:cubicBezTo>
                    <a:pt x="647" y="57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6418854" y="2795478"/>
              <a:ext cx="70374" cy="57633"/>
            </a:xfrm>
            <a:custGeom>
              <a:avLst/>
              <a:gdLst/>
              <a:ahLst/>
              <a:cxnLst/>
              <a:rect l="l" t="t" r="r" b="b"/>
              <a:pathLst>
                <a:path w="1055" h="864" extrusionOk="0">
                  <a:moveTo>
                    <a:pt x="29" y="1"/>
                  </a:moveTo>
                  <a:lnTo>
                    <a:pt x="1" y="38"/>
                  </a:lnTo>
                  <a:lnTo>
                    <a:pt x="1023" y="863"/>
                  </a:lnTo>
                  <a:lnTo>
                    <a:pt x="1054" y="820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6369894" y="2178533"/>
              <a:ext cx="122270" cy="99924"/>
            </a:xfrm>
            <a:custGeom>
              <a:avLst/>
              <a:gdLst/>
              <a:ahLst/>
              <a:cxnLst/>
              <a:rect l="l" t="t" r="r" b="b"/>
              <a:pathLst>
                <a:path w="1833" h="1498" extrusionOk="0">
                  <a:moveTo>
                    <a:pt x="300" y="107"/>
                  </a:moveTo>
                  <a:cubicBezTo>
                    <a:pt x="472" y="107"/>
                    <a:pt x="735" y="203"/>
                    <a:pt x="969" y="325"/>
                  </a:cubicBezTo>
                  <a:cubicBezTo>
                    <a:pt x="1085" y="382"/>
                    <a:pt x="1194" y="450"/>
                    <a:pt x="1282" y="513"/>
                  </a:cubicBezTo>
                  <a:cubicBezTo>
                    <a:pt x="1373" y="569"/>
                    <a:pt x="1438" y="629"/>
                    <a:pt x="1473" y="663"/>
                  </a:cubicBezTo>
                  <a:cubicBezTo>
                    <a:pt x="1695" y="919"/>
                    <a:pt x="1726" y="1188"/>
                    <a:pt x="1726" y="1319"/>
                  </a:cubicBezTo>
                  <a:cubicBezTo>
                    <a:pt x="1726" y="1341"/>
                    <a:pt x="1726" y="1357"/>
                    <a:pt x="1724" y="1370"/>
                  </a:cubicBezTo>
                  <a:lnTo>
                    <a:pt x="1724" y="1370"/>
                  </a:lnTo>
                  <a:cubicBezTo>
                    <a:pt x="1660" y="1388"/>
                    <a:pt x="1589" y="1394"/>
                    <a:pt x="1523" y="1394"/>
                  </a:cubicBezTo>
                  <a:cubicBezTo>
                    <a:pt x="1194" y="1394"/>
                    <a:pt x="832" y="1219"/>
                    <a:pt x="554" y="985"/>
                  </a:cubicBezTo>
                  <a:cubicBezTo>
                    <a:pt x="419" y="869"/>
                    <a:pt x="300" y="738"/>
                    <a:pt x="219" y="619"/>
                  </a:cubicBezTo>
                  <a:cubicBezTo>
                    <a:pt x="138" y="494"/>
                    <a:pt x="94" y="375"/>
                    <a:pt x="94" y="285"/>
                  </a:cubicBezTo>
                  <a:cubicBezTo>
                    <a:pt x="94" y="253"/>
                    <a:pt x="97" y="232"/>
                    <a:pt x="107" y="207"/>
                  </a:cubicBezTo>
                  <a:cubicBezTo>
                    <a:pt x="122" y="172"/>
                    <a:pt x="141" y="150"/>
                    <a:pt x="172" y="135"/>
                  </a:cubicBezTo>
                  <a:cubicBezTo>
                    <a:pt x="203" y="116"/>
                    <a:pt x="247" y="107"/>
                    <a:pt x="300" y="107"/>
                  </a:cubicBezTo>
                  <a:close/>
                  <a:moveTo>
                    <a:pt x="310" y="0"/>
                  </a:moveTo>
                  <a:cubicBezTo>
                    <a:pt x="247" y="0"/>
                    <a:pt x="188" y="13"/>
                    <a:pt x="132" y="35"/>
                  </a:cubicBezTo>
                  <a:cubicBezTo>
                    <a:pt x="82" y="63"/>
                    <a:pt x="38" y="107"/>
                    <a:pt x="19" y="169"/>
                  </a:cubicBezTo>
                  <a:cubicBezTo>
                    <a:pt x="3" y="203"/>
                    <a:pt x="0" y="247"/>
                    <a:pt x="0" y="285"/>
                  </a:cubicBezTo>
                  <a:cubicBezTo>
                    <a:pt x="0" y="407"/>
                    <a:pt x="53" y="541"/>
                    <a:pt x="141" y="675"/>
                  </a:cubicBezTo>
                  <a:cubicBezTo>
                    <a:pt x="272" y="876"/>
                    <a:pt x="485" y="1082"/>
                    <a:pt x="729" y="1235"/>
                  </a:cubicBezTo>
                  <a:cubicBezTo>
                    <a:pt x="976" y="1391"/>
                    <a:pt x="1257" y="1498"/>
                    <a:pt x="1529" y="1498"/>
                  </a:cubicBezTo>
                  <a:cubicBezTo>
                    <a:pt x="1616" y="1498"/>
                    <a:pt x="1707" y="1485"/>
                    <a:pt x="1795" y="1457"/>
                  </a:cubicBezTo>
                  <a:lnTo>
                    <a:pt x="1823" y="1451"/>
                  </a:lnTo>
                  <a:lnTo>
                    <a:pt x="1829" y="1419"/>
                  </a:lnTo>
                  <a:lnTo>
                    <a:pt x="1826" y="1419"/>
                  </a:lnTo>
                  <a:lnTo>
                    <a:pt x="1826" y="1419"/>
                  </a:lnTo>
                  <a:cubicBezTo>
                    <a:pt x="1826" y="1413"/>
                    <a:pt x="1832" y="1377"/>
                    <a:pt x="1832" y="1323"/>
                  </a:cubicBezTo>
                  <a:cubicBezTo>
                    <a:pt x="1832" y="1172"/>
                    <a:pt x="1798" y="872"/>
                    <a:pt x="1551" y="594"/>
                  </a:cubicBezTo>
                  <a:cubicBezTo>
                    <a:pt x="1507" y="544"/>
                    <a:pt x="1435" y="488"/>
                    <a:pt x="1344" y="422"/>
                  </a:cubicBezTo>
                  <a:cubicBezTo>
                    <a:pt x="1204" y="329"/>
                    <a:pt x="1022" y="222"/>
                    <a:pt x="835" y="141"/>
                  </a:cubicBezTo>
                  <a:cubicBezTo>
                    <a:pt x="647" y="60"/>
                    <a:pt x="46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6418854" y="2216287"/>
              <a:ext cx="70374" cy="57767"/>
            </a:xfrm>
            <a:custGeom>
              <a:avLst/>
              <a:gdLst/>
              <a:ahLst/>
              <a:cxnLst/>
              <a:rect l="l" t="t" r="r" b="b"/>
              <a:pathLst>
                <a:path w="1055" h="866" extrusionOk="0">
                  <a:moveTo>
                    <a:pt x="29" y="0"/>
                  </a:moveTo>
                  <a:lnTo>
                    <a:pt x="1" y="41"/>
                  </a:lnTo>
                  <a:lnTo>
                    <a:pt x="1023" y="866"/>
                  </a:lnTo>
                  <a:lnTo>
                    <a:pt x="1054" y="8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6369894" y="1946003"/>
              <a:ext cx="122270" cy="99991"/>
            </a:xfrm>
            <a:custGeom>
              <a:avLst/>
              <a:gdLst/>
              <a:ahLst/>
              <a:cxnLst/>
              <a:rect l="l" t="t" r="r" b="b"/>
              <a:pathLst>
                <a:path w="1833" h="1499" extrusionOk="0">
                  <a:moveTo>
                    <a:pt x="300" y="107"/>
                  </a:moveTo>
                  <a:cubicBezTo>
                    <a:pt x="472" y="107"/>
                    <a:pt x="735" y="204"/>
                    <a:pt x="969" y="326"/>
                  </a:cubicBezTo>
                  <a:cubicBezTo>
                    <a:pt x="1085" y="385"/>
                    <a:pt x="1194" y="451"/>
                    <a:pt x="1282" y="514"/>
                  </a:cubicBezTo>
                  <a:cubicBezTo>
                    <a:pt x="1373" y="573"/>
                    <a:pt x="1438" y="629"/>
                    <a:pt x="1473" y="667"/>
                  </a:cubicBezTo>
                  <a:cubicBezTo>
                    <a:pt x="1695" y="920"/>
                    <a:pt x="1726" y="1189"/>
                    <a:pt x="1726" y="1323"/>
                  </a:cubicBezTo>
                  <a:cubicBezTo>
                    <a:pt x="1726" y="1341"/>
                    <a:pt x="1726" y="1357"/>
                    <a:pt x="1725" y="1371"/>
                  </a:cubicBezTo>
                  <a:lnTo>
                    <a:pt x="1725" y="1371"/>
                  </a:lnTo>
                  <a:cubicBezTo>
                    <a:pt x="1661" y="1388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6"/>
                  </a:cubicBezTo>
                  <a:cubicBezTo>
                    <a:pt x="419" y="870"/>
                    <a:pt x="300" y="739"/>
                    <a:pt x="219" y="620"/>
                  </a:cubicBezTo>
                  <a:cubicBezTo>
                    <a:pt x="138" y="495"/>
                    <a:pt x="94" y="376"/>
                    <a:pt x="94" y="285"/>
                  </a:cubicBezTo>
                  <a:cubicBezTo>
                    <a:pt x="94" y="254"/>
                    <a:pt x="97" y="232"/>
                    <a:pt x="107" y="207"/>
                  </a:cubicBezTo>
                  <a:cubicBezTo>
                    <a:pt x="122" y="173"/>
                    <a:pt x="141" y="151"/>
                    <a:pt x="172" y="135"/>
                  </a:cubicBezTo>
                  <a:cubicBezTo>
                    <a:pt x="203" y="120"/>
                    <a:pt x="247" y="107"/>
                    <a:pt x="300" y="107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3"/>
                    <a:pt x="132" y="35"/>
                  </a:cubicBezTo>
                  <a:cubicBezTo>
                    <a:pt x="82" y="64"/>
                    <a:pt x="38" y="107"/>
                    <a:pt x="19" y="170"/>
                  </a:cubicBezTo>
                  <a:cubicBezTo>
                    <a:pt x="3" y="204"/>
                    <a:pt x="0" y="248"/>
                    <a:pt x="0" y="285"/>
                  </a:cubicBezTo>
                  <a:cubicBezTo>
                    <a:pt x="0" y="407"/>
                    <a:pt x="53" y="545"/>
                    <a:pt x="141" y="676"/>
                  </a:cubicBezTo>
                  <a:cubicBezTo>
                    <a:pt x="272" y="876"/>
                    <a:pt x="485" y="1083"/>
                    <a:pt x="729" y="1236"/>
                  </a:cubicBezTo>
                  <a:cubicBezTo>
                    <a:pt x="976" y="1392"/>
                    <a:pt x="1257" y="1498"/>
                    <a:pt x="1529" y="1498"/>
                  </a:cubicBezTo>
                  <a:cubicBezTo>
                    <a:pt x="1616" y="1498"/>
                    <a:pt x="1707" y="1486"/>
                    <a:pt x="1795" y="1458"/>
                  </a:cubicBezTo>
                  <a:lnTo>
                    <a:pt x="1823" y="1451"/>
                  </a:lnTo>
                  <a:lnTo>
                    <a:pt x="1829" y="1420"/>
                  </a:lnTo>
                  <a:lnTo>
                    <a:pt x="1826" y="1420"/>
                  </a:lnTo>
                  <a:lnTo>
                    <a:pt x="1826" y="1420"/>
                  </a:lnTo>
                  <a:cubicBezTo>
                    <a:pt x="1826" y="1414"/>
                    <a:pt x="1832" y="1377"/>
                    <a:pt x="1832" y="1323"/>
                  </a:cubicBezTo>
                  <a:cubicBezTo>
                    <a:pt x="1832" y="1173"/>
                    <a:pt x="1798" y="873"/>
                    <a:pt x="1551" y="595"/>
                  </a:cubicBezTo>
                  <a:cubicBezTo>
                    <a:pt x="1507" y="545"/>
                    <a:pt x="1435" y="489"/>
                    <a:pt x="1344" y="423"/>
                  </a:cubicBezTo>
                  <a:cubicBezTo>
                    <a:pt x="1204" y="329"/>
                    <a:pt x="1022" y="223"/>
                    <a:pt x="835" y="142"/>
                  </a:cubicBezTo>
                  <a:cubicBezTo>
                    <a:pt x="647" y="60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6418854" y="1983757"/>
              <a:ext cx="70374" cy="57833"/>
            </a:xfrm>
            <a:custGeom>
              <a:avLst/>
              <a:gdLst/>
              <a:ahLst/>
              <a:cxnLst/>
              <a:rect l="l" t="t" r="r" b="b"/>
              <a:pathLst>
                <a:path w="1055" h="867" extrusionOk="0">
                  <a:moveTo>
                    <a:pt x="29" y="1"/>
                  </a:moveTo>
                  <a:lnTo>
                    <a:pt x="1" y="41"/>
                  </a:lnTo>
                  <a:lnTo>
                    <a:pt x="1023" y="867"/>
                  </a:lnTo>
                  <a:lnTo>
                    <a:pt x="1054" y="82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6553596" y="2133508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6"/>
                  </a:moveTo>
                  <a:cubicBezTo>
                    <a:pt x="1582" y="106"/>
                    <a:pt x="1626" y="113"/>
                    <a:pt x="1657" y="131"/>
                  </a:cubicBezTo>
                  <a:cubicBezTo>
                    <a:pt x="1688" y="147"/>
                    <a:pt x="1707" y="172"/>
                    <a:pt x="1722" y="206"/>
                  </a:cubicBezTo>
                  <a:cubicBezTo>
                    <a:pt x="1732" y="231"/>
                    <a:pt x="1735" y="256"/>
                    <a:pt x="1735" y="285"/>
                  </a:cubicBezTo>
                  <a:cubicBezTo>
                    <a:pt x="1735" y="375"/>
                    <a:pt x="1691" y="491"/>
                    <a:pt x="1610" y="616"/>
                  </a:cubicBezTo>
                  <a:cubicBezTo>
                    <a:pt x="1488" y="800"/>
                    <a:pt x="1285" y="1000"/>
                    <a:pt x="1050" y="1147"/>
                  </a:cubicBezTo>
                  <a:cubicBezTo>
                    <a:pt x="816" y="1297"/>
                    <a:pt x="550" y="1394"/>
                    <a:pt x="306" y="1394"/>
                  </a:cubicBezTo>
                  <a:cubicBezTo>
                    <a:pt x="235" y="1394"/>
                    <a:pt x="167" y="1385"/>
                    <a:pt x="104" y="1369"/>
                  </a:cubicBezTo>
                  <a:lnTo>
                    <a:pt x="104" y="1369"/>
                  </a:lnTo>
                  <a:cubicBezTo>
                    <a:pt x="104" y="1356"/>
                    <a:pt x="103" y="1339"/>
                    <a:pt x="103" y="1319"/>
                  </a:cubicBezTo>
                  <a:cubicBezTo>
                    <a:pt x="103" y="1188"/>
                    <a:pt x="135" y="919"/>
                    <a:pt x="357" y="663"/>
                  </a:cubicBezTo>
                  <a:cubicBezTo>
                    <a:pt x="388" y="628"/>
                    <a:pt x="457" y="569"/>
                    <a:pt x="547" y="513"/>
                  </a:cubicBezTo>
                  <a:cubicBezTo>
                    <a:pt x="682" y="422"/>
                    <a:pt x="860" y="316"/>
                    <a:pt x="1041" y="238"/>
                  </a:cubicBezTo>
                  <a:cubicBezTo>
                    <a:pt x="1219" y="160"/>
                    <a:pt x="1401" y="106"/>
                    <a:pt x="1529" y="106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6"/>
                    <a:pt x="813" y="231"/>
                  </a:cubicBezTo>
                  <a:cubicBezTo>
                    <a:pt x="691" y="294"/>
                    <a:pt x="582" y="360"/>
                    <a:pt x="488" y="422"/>
                  </a:cubicBezTo>
                  <a:cubicBezTo>
                    <a:pt x="394" y="485"/>
                    <a:pt x="325" y="544"/>
                    <a:pt x="281" y="594"/>
                  </a:cubicBezTo>
                  <a:cubicBezTo>
                    <a:pt x="35" y="875"/>
                    <a:pt x="0" y="1172"/>
                    <a:pt x="0" y="1319"/>
                  </a:cubicBezTo>
                  <a:cubicBezTo>
                    <a:pt x="0" y="1379"/>
                    <a:pt x="3" y="1419"/>
                    <a:pt x="6" y="1419"/>
                  </a:cubicBezTo>
                  <a:lnTo>
                    <a:pt x="13" y="1451"/>
                  </a:lnTo>
                  <a:lnTo>
                    <a:pt x="42" y="1456"/>
                  </a:lnTo>
                  <a:lnTo>
                    <a:pt x="42" y="1456"/>
                  </a:lnTo>
                  <a:lnTo>
                    <a:pt x="41" y="1460"/>
                  </a:lnTo>
                  <a:cubicBezTo>
                    <a:pt x="125" y="1488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66"/>
                  </a:cubicBezTo>
                  <a:cubicBezTo>
                    <a:pt x="1482" y="944"/>
                    <a:pt x="1607" y="810"/>
                    <a:pt x="1691" y="675"/>
                  </a:cubicBezTo>
                  <a:cubicBezTo>
                    <a:pt x="1779" y="544"/>
                    <a:pt x="1832" y="410"/>
                    <a:pt x="1832" y="285"/>
                  </a:cubicBezTo>
                  <a:cubicBezTo>
                    <a:pt x="1832" y="247"/>
                    <a:pt x="1826" y="203"/>
                    <a:pt x="1813" y="169"/>
                  </a:cubicBezTo>
                  <a:cubicBezTo>
                    <a:pt x="1791" y="110"/>
                    <a:pt x="1751" y="63"/>
                    <a:pt x="1701" y="35"/>
                  </a:cubicBezTo>
                  <a:cubicBezTo>
                    <a:pt x="1647" y="6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6556264" y="2168327"/>
              <a:ext cx="74509" cy="60501"/>
            </a:xfrm>
            <a:custGeom>
              <a:avLst/>
              <a:gdLst/>
              <a:ahLst/>
              <a:cxnLst/>
              <a:rect l="l" t="t" r="r" b="b"/>
              <a:pathLst>
                <a:path w="1117" h="907" extrusionOk="0">
                  <a:moveTo>
                    <a:pt x="1085" y="0"/>
                  </a:moveTo>
                  <a:lnTo>
                    <a:pt x="1" y="869"/>
                  </a:lnTo>
                  <a:lnTo>
                    <a:pt x="32" y="907"/>
                  </a:lnTo>
                  <a:lnTo>
                    <a:pt x="1117" y="4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6553596" y="1891839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7"/>
                  </a:moveTo>
                  <a:cubicBezTo>
                    <a:pt x="1582" y="107"/>
                    <a:pt x="1626" y="113"/>
                    <a:pt x="1657" y="135"/>
                  </a:cubicBezTo>
                  <a:cubicBezTo>
                    <a:pt x="1688" y="150"/>
                    <a:pt x="1707" y="172"/>
                    <a:pt x="1722" y="207"/>
                  </a:cubicBezTo>
                  <a:cubicBezTo>
                    <a:pt x="1732" y="232"/>
                    <a:pt x="1735" y="260"/>
                    <a:pt x="1735" y="285"/>
                  </a:cubicBezTo>
                  <a:cubicBezTo>
                    <a:pt x="1735" y="375"/>
                    <a:pt x="1691" y="494"/>
                    <a:pt x="1610" y="619"/>
                  </a:cubicBezTo>
                  <a:cubicBezTo>
                    <a:pt x="1488" y="800"/>
                    <a:pt x="1285" y="1001"/>
                    <a:pt x="1050" y="1151"/>
                  </a:cubicBezTo>
                  <a:cubicBezTo>
                    <a:pt x="816" y="1297"/>
                    <a:pt x="550" y="1394"/>
                    <a:pt x="306" y="1394"/>
                  </a:cubicBezTo>
                  <a:cubicBezTo>
                    <a:pt x="235" y="1394"/>
                    <a:pt x="167" y="1388"/>
                    <a:pt x="104" y="1370"/>
                  </a:cubicBezTo>
                  <a:lnTo>
                    <a:pt x="104" y="1370"/>
                  </a:lnTo>
                  <a:cubicBezTo>
                    <a:pt x="104" y="1357"/>
                    <a:pt x="103" y="1341"/>
                    <a:pt x="103" y="1323"/>
                  </a:cubicBezTo>
                  <a:cubicBezTo>
                    <a:pt x="103" y="1188"/>
                    <a:pt x="135" y="919"/>
                    <a:pt x="357" y="666"/>
                  </a:cubicBezTo>
                  <a:cubicBezTo>
                    <a:pt x="388" y="629"/>
                    <a:pt x="457" y="572"/>
                    <a:pt x="547" y="513"/>
                  </a:cubicBezTo>
                  <a:cubicBezTo>
                    <a:pt x="682" y="422"/>
                    <a:pt x="860" y="316"/>
                    <a:pt x="1041" y="238"/>
                  </a:cubicBezTo>
                  <a:cubicBezTo>
                    <a:pt x="1219" y="160"/>
                    <a:pt x="1401" y="107"/>
                    <a:pt x="1529" y="107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7"/>
                    <a:pt x="813" y="232"/>
                  </a:cubicBezTo>
                  <a:cubicBezTo>
                    <a:pt x="691" y="294"/>
                    <a:pt x="582" y="360"/>
                    <a:pt x="488" y="422"/>
                  </a:cubicBezTo>
                  <a:cubicBezTo>
                    <a:pt x="394" y="485"/>
                    <a:pt x="325" y="544"/>
                    <a:pt x="281" y="594"/>
                  </a:cubicBezTo>
                  <a:cubicBezTo>
                    <a:pt x="35" y="876"/>
                    <a:pt x="0" y="1172"/>
                    <a:pt x="0" y="1323"/>
                  </a:cubicBezTo>
                  <a:cubicBezTo>
                    <a:pt x="0" y="1379"/>
                    <a:pt x="3" y="1419"/>
                    <a:pt x="6" y="1419"/>
                  </a:cubicBezTo>
                  <a:lnTo>
                    <a:pt x="13" y="1451"/>
                  </a:lnTo>
                  <a:lnTo>
                    <a:pt x="43" y="1457"/>
                  </a:lnTo>
                  <a:lnTo>
                    <a:pt x="43" y="1457"/>
                  </a:lnTo>
                  <a:lnTo>
                    <a:pt x="41" y="1463"/>
                  </a:lnTo>
                  <a:cubicBezTo>
                    <a:pt x="125" y="1488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66"/>
                  </a:cubicBezTo>
                  <a:cubicBezTo>
                    <a:pt x="1482" y="947"/>
                    <a:pt x="1607" y="810"/>
                    <a:pt x="1691" y="675"/>
                  </a:cubicBezTo>
                  <a:cubicBezTo>
                    <a:pt x="1779" y="544"/>
                    <a:pt x="1832" y="410"/>
                    <a:pt x="1832" y="285"/>
                  </a:cubicBezTo>
                  <a:cubicBezTo>
                    <a:pt x="1832" y="247"/>
                    <a:pt x="1826" y="203"/>
                    <a:pt x="1813" y="169"/>
                  </a:cubicBezTo>
                  <a:cubicBezTo>
                    <a:pt x="1791" y="110"/>
                    <a:pt x="1751" y="63"/>
                    <a:pt x="1701" y="35"/>
                  </a:cubicBezTo>
                  <a:cubicBezTo>
                    <a:pt x="1647" y="10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6556264" y="1926859"/>
              <a:ext cx="74509" cy="60501"/>
            </a:xfrm>
            <a:custGeom>
              <a:avLst/>
              <a:gdLst/>
              <a:ahLst/>
              <a:cxnLst/>
              <a:rect l="l" t="t" r="r" b="b"/>
              <a:pathLst>
                <a:path w="1117" h="907" extrusionOk="0">
                  <a:moveTo>
                    <a:pt x="1085" y="0"/>
                  </a:moveTo>
                  <a:lnTo>
                    <a:pt x="1" y="866"/>
                  </a:lnTo>
                  <a:lnTo>
                    <a:pt x="32" y="907"/>
                  </a:lnTo>
                  <a:lnTo>
                    <a:pt x="1117" y="3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6514775" y="1788181"/>
              <a:ext cx="128474" cy="93120"/>
            </a:xfrm>
            <a:custGeom>
              <a:avLst/>
              <a:gdLst/>
              <a:ahLst/>
              <a:cxnLst/>
              <a:rect l="l" t="t" r="r" b="b"/>
              <a:pathLst>
                <a:path w="1926" h="1396" extrusionOk="0">
                  <a:moveTo>
                    <a:pt x="1537" y="1"/>
                  </a:moveTo>
                  <a:cubicBezTo>
                    <a:pt x="1158" y="1"/>
                    <a:pt x="482" y="405"/>
                    <a:pt x="329" y="579"/>
                  </a:cubicBezTo>
                  <a:cubicBezTo>
                    <a:pt x="1" y="954"/>
                    <a:pt x="66" y="1360"/>
                    <a:pt x="66" y="1360"/>
                  </a:cubicBezTo>
                  <a:cubicBezTo>
                    <a:pt x="147" y="1385"/>
                    <a:pt x="231" y="1396"/>
                    <a:pt x="316" y="1396"/>
                  </a:cubicBezTo>
                  <a:cubicBezTo>
                    <a:pt x="1066" y="1396"/>
                    <a:pt x="1925" y="534"/>
                    <a:pt x="1779" y="135"/>
                  </a:cubicBezTo>
                  <a:cubicBezTo>
                    <a:pt x="1743" y="39"/>
                    <a:pt x="1654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6515442" y="1784646"/>
              <a:ext cx="122404" cy="100124"/>
            </a:xfrm>
            <a:custGeom>
              <a:avLst/>
              <a:gdLst/>
              <a:ahLst/>
              <a:cxnLst/>
              <a:rect l="l" t="t" r="r" b="b"/>
              <a:pathLst>
                <a:path w="1835" h="1501" extrusionOk="0">
                  <a:moveTo>
                    <a:pt x="1529" y="107"/>
                  </a:moveTo>
                  <a:cubicBezTo>
                    <a:pt x="1585" y="107"/>
                    <a:pt x="1629" y="116"/>
                    <a:pt x="1660" y="135"/>
                  </a:cubicBezTo>
                  <a:cubicBezTo>
                    <a:pt x="1691" y="151"/>
                    <a:pt x="1710" y="173"/>
                    <a:pt x="1726" y="210"/>
                  </a:cubicBezTo>
                  <a:cubicBezTo>
                    <a:pt x="1732" y="232"/>
                    <a:pt x="1738" y="260"/>
                    <a:pt x="1738" y="288"/>
                  </a:cubicBezTo>
                  <a:cubicBezTo>
                    <a:pt x="1738" y="376"/>
                    <a:pt x="1694" y="494"/>
                    <a:pt x="1613" y="620"/>
                  </a:cubicBezTo>
                  <a:cubicBezTo>
                    <a:pt x="1491" y="804"/>
                    <a:pt x="1288" y="1001"/>
                    <a:pt x="1054" y="1151"/>
                  </a:cubicBezTo>
                  <a:cubicBezTo>
                    <a:pt x="819" y="1298"/>
                    <a:pt x="553" y="1398"/>
                    <a:pt x="306" y="1398"/>
                  </a:cubicBezTo>
                  <a:cubicBezTo>
                    <a:pt x="237" y="1398"/>
                    <a:pt x="169" y="1389"/>
                    <a:pt x="104" y="1370"/>
                  </a:cubicBezTo>
                  <a:lnTo>
                    <a:pt x="104" y="1370"/>
                  </a:lnTo>
                  <a:cubicBezTo>
                    <a:pt x="104" y="1357"/>
                    <a:pt x="103" y="1341"/>
                    <a:pt x="103" y="1323"/>
                  </a:cubicBezTo>
                  <a:cubicBezTo>
                    <a:pt x="103" y="1188"/>
                    <a:pt x="135" y="920"/>
                    <a:pt x="356" y="666"/>
                  </a:cubicBezTo>
                  <a:cubicBezTo>
                    <a:pt x="388" y="632"/>
                    <a:pt x="460" y="573"/>
                    <a:pt x="550" y="513"/>
                  </a:cubicBezTo>
                  <a:cubicBezTo>
                    <a:pt x="682" y="423"/>
                    <a:pt x="863" y="319"/>
                    <a:pt x="1041" y="241"/>
                  </a:cubicBezTo>
                  <a:cubicBezTo>
                    <a:pt x="1222" y="163"/>
                    <a:pt x="1401" y="107"/>
                    <a:pt x="1529" y="107"/>
                  </a:cubicBezTo>
                  <a:close/>
                  <a:moveTo>
                    <a:pt x="1526" y="1"/>
                  </a:moveTo>
                  <a:cubicBezTo>
                    <a:pt x="1319" y="1"/>
                    <a:pt x="1054" y="107"/>
                    <a:pt x="813" y="232"/>
                  </a:cubicBezTo>
                  <a:cubicBezTo>
                    <a:pt x="694" y="294"/>
                    <a:pt x="585" y="360"/>
                    <a:pt x="491" y="423"/>
                  </a:cubicBezTo>
                  <a:cubicBezTo>
                    <a:pt x="397" y="485"/>
                    <a:pt x="325" y="544"/>
                    <a:pt x="281" y="595"/>
                  </a:cubicBezTo>
                  <a:cubicBezTo>
                    <a:pt x="38" y="876"/>
                    <a:pt x="0" y="1173"/>
                    <a:pt x="0" y="1323"/>
                  </a:cubicBezTo>
                  <a:cubicBezTo>
                    <a:pt x="0" y="1382"/>
                    <a:pt x="6" y="1420"/>
                    <a:pt x="10" y="1420"/>
                  </a:cubicBezTo>
                  <a:lnTo>
                    <a:pt x="13" y="1451"/>
                  </a:lnTo>
                  <a:lnTo>
                    <a:pt x="42" y="1460"/>
                  </a:lnTo>
                  <a:lnTo>
                    <a:pt x="41" y="1463"/>
                  </a:lnTo>
                  <a:cubicBezTo>
                    <a:pt x="128" y="1492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70"/>
                  </a:cubicBezTo>
                  <a:cubicBezTo>
                    <a:pt x="1482" y="948"/>
                    <a:pt x="1607" y="810"/>
                    <a:pt x="1694" y="679"/>
                  </a:cubicBezTo>
                  <a:cubicBezTo>
                    <a:pt x="1779" y="544"/>
                    <a:pt x="1835" y="413"/>
                    <a:pt x="1835" y="288"/>
                  </a:cubicBezTo>
                  <a:cubicBezTo>
                    <a:pt x="1835" y="248"/>
                    <a:pt x="1826" y="204"/>
                    <a:pt x="1813" y="169"/>
                  </a:cubicBezTo>
                  <a:cubicBezTo>
                    <a:pt x="1791" y="110"/>
                    <a:pt x="1751" y="63"/>
                    <a:pt x="1701" y="38"/>
                  </a:cubicBezTo>
                  <a:cubicBezTo>
                    <a:pt x="1651" y="10"/>
                    <a:pt x="1591" y="1"/>
                    <a:pt x="1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6428660" y="1755496"/>
              <a:ext cx="113799" cy="126606"/>
            </a:xfrm>
            <a:custGeom>
              <a:avLst/>
              <a:gdLst/>
              <a:ahLst/>
              <a:cxnLst/>
              <a:rect l="l" t="t" r="r" b="b"/>
              <a:pathLst>
                <a:path w="1706" h="1898" extrusionOk="0">
                  <a:moveTo>
                    <a:pt x="472" y="1"/>
                  </a:moveTo>
                  <a:cubicBezTo>
                    <a:pt x="450" y="1"/>
                    <a:pt x="428" y="4"/>
                    <a:pt x="407" y="9"/>
                  </a:cubicBezTo>
                  <a:cubicBezTo>
                    <a:pt x="1" y="122"/>
                    <a:pt x="485" y="1319"/>
                    <a:pt x="682" y="1544"/>
                  </a:cubicBezTo>
                  <a:cubicBezTo>
                    <a:pt x="976" y="1880"/>
                    <a:pt x="1325" y="1898"/>
                    <a:pt x="1395" y="1898"/>
                  </a:cubicBezTo>
                  <a:cubicBezTo>
                    <a:pt x="1403" y="1898"/>
                    <a:pt x="1407" y="1897"/>
                    <a:pt x="1407" y="1897"/>
                  </a:cubicBezTo>
                  <a:cubicBezTo>
                    <a:pt x="1705" y="1147"/>
                    <a:pt x="933" y="1"/>
                    <a:pt x="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6518110" y="1819665"/>
              <a:ext cx="74309" cy="60568"/>
            </a:xfrm>
            <a:custGeom>
              <a:avLst/>
              <a:gdLst/>
              <a:ahLst/>
              <a:cxnLst/>
              <a:rect l="l" t="t" r="r" b="b"/>
              <a:pathLst>
                <a:path w="1114" h="908" extrusionOk="0">
                  <a:moveTo>
                    <a:pt x="1082" y="1"/>
                  </a:moveTo>
                  <a:lnTo>
                    <a:pt x="1" y="867"/>
                  </a:lnTo>
                  <a:lnTo>
                    <a:pt x="32" y="907"/>
                  </a:lnTo>
                  <a:lnTo>
                    <a:pt x="1114" y="38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6442001" y="1751694"/>
              <a:ext cx="88518" cy="133744"/>
            </a:xfrm>
            <a:custGeom>
              <a:avLst/>
              <a:gdLst/>
              <a:ahLst/>
              <a:cxnLst/>
              <a:rect l="l" t="t" r="r" b="b"/>
              <a:pathLst>
                <a:path w="1327" h="2005" extrusionOk="0">
                  <a:moveTo>
                    <a:pt x="267" y="101"/>
                  </a:moveTo>
                  <a:cubicBezTo>
                    <a:pt x="345" y="101"/>
                    <a:pt x="451" y="144"/>
                    <a:pt x="557" y="229"/>
                  </a:cubicBezTo>
                  <a:cubicBezTo>
                    <a:pt x="717" y="354"/>
                    <a:pt x="885" y="566"/>
                    <a:pt x="1010" y="807"/>
                  </a:cubicBezTo>
                  <a:cubicBezTo>
                    <a:pt x="1136" y="1051"/>
                    <a:pt x="1217" y="1323"/>
                    <a:pt x="1217" y="1579"/>
                  </a:cubicBezTo>
                  <a:cubicBezTo>
                    <a:pt x="1217" y="1687"/>
                    <a:pt x="1201" y="1798"/>
                    <a:pt x="1165" y="1898"/>
                  </a:cubicBezTo>
                  <a:lnTo>
                    <a:pt x="1165" y="1898"/>
                  </a:lnTo>
                  <a:cubicBezTo>
                    <a:pt x="1064" y="1893"/>
                    <a:pt x="768" y="1855"/>
                    <a:pt x="517" y="1564"/>
                  </a:cubicBezTo>
                  <a:cubicBezTo>
                    <a:pt x="485" y="1526"/>
                    <a:pt x="442" y="1457"/>
                    <a:pt x="395" y="1367"/>
                  </a:cubicBezTo>
                  <a:cubicBezTo>
                    <a:pt x="326" y="1235"/>
                    <a:pt x="251" y="1054"/>
                    <a:pt x="192" y="870"/>
                  </a:cubicBezTo>
                  <a:cubicBezTo>
                    <a:pt x="135" y="692"/>
                    <a:pt x="95" y="507"/>
                    <a:pt x="95" y="363"/>
                  </a:cubicBezTo>
                  <a:cubicBezTo>
                    <a:pt x="95" y="288"/>
                    <a:pt x="107" y="229"/>
                    <a:pt x="126" y="188"/>
                  </a:cubicBezTo>
                  <a:cubicBezTo>
                    <a:pt x="145" y="144"/>
                    <a:pt x="173" y="119"/>
                    <a:pt x="217" y="110"/>
                  </a:cubicBezTo>
                  <a:cubicBezTo>
                    <a:pt x="232" y="104"/>
                    <a:pt x="251" y="101"/>
                    <a:pt x="267" y="101"/>
                  </a:cubicBezTo>
                  <a:close/>
                  <a:moveTo>
                    <a:pt x="276" y="1"/>
                  </a:moveTo>
                  <a:cubicBezTo>
                    <a:pt x="248" y="1"/>
                    <a:pt x="220" y="4"/>
                    <a:pt x="198" y="10"/>
                  </a:cubicBezTo>
                  <a:cubicBezTo>
                    <a:pt x="126" y="32"/>
                    <a:pt x="73" y="82"/>
                    <a:pt x="45" y="144"/>
                  </a:cubicBezTo>
                  <a:cubicBezTo>
                    <a:pt x="13" y="207"/>
                    <a:pt x="1" y="285"/>
                    <a:pt x="1" y="366"/>
                  </a:cubicBezTo>
                  <a:cubicBezTo>
                    <a:pt x="1" y="582"/>
                    <a:pt x="76" y="851"/>
                    <a:pt x="170" y="1089"/>
                  </a:cubicBezTo>
                  <a:cubicBezTo>
                    <a:pt x="217" y="1210"/>
                    <a:pt x="267" y="1323"/>
                    <a:pt x="313" y="1417"/>
                  </a:cubicBezTo>
                  <a:cubicBezTo>
                    <a:pt x="360" y="1510"/>
                    <a:pt x="407" y="1586"/>
                    <a:pt x="448" y="1632"/>
                  </a:cubicBezTo>
                  <a:cubicBezTo>
                    <a:pt x="748" y="1979"/>
                    <a:pt x="1111" y="2004"/>
                    <a:pt x="1192" y="2004"/>
                  </a:cubicBezTo>
                  <a:lnTo>
                    <a:pt x="1245" y="2004"/>
                  </a:lnTo>
                  <a:lnTo>
                    <a:pt x="1254" y="1973"/>
                  </a:lnTo>
                  <a:lnTo>
                    <a:pt x="1207" y="1948"/>
                  </a:lnTo>
                  <a:lnTo>
                    <a:pt x="1254" y="1970"/>
                  </a:lnTo>
                  <a:cubicBezTo>
                    <a:pt x="1301" y="1848"/>
                    <a:pt x="1326" y="1714"/>
                    <a:pt x="1326" y="1579"/>
                  </a:cubicBezTo>
                  <a:cubicBezTo>
                    <a:pt x="1326" y="1210"/>
                    <a:pt x="1167" y="820"/>
                    <a:pt x="964" y="520"/>
                  </a:cubicBezTo>
                  <a:cubicBezTo>
                    <a:pt x="860" y="370"/>
                    <a:pt x="745" y="241"/>
                    <a:pt x="626" y="148"/>
                  </a:cubicBezTo>
                  <a:cubicBezTo>
                    <a:pt x="510" y="57"/>
                    <a:pt x="39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6473085" y="1800721"/>
              <a:ext cx="51163" cy="82381"/>
            </a:xfrm>
            <a:custGeom>
              <a:avLst/>
              <a:gdLst/>
              <a:ahLst/>
              <a:cxnLst/>
              <a:rect l="l" t="t" r="r" b="b"/>
              <a:pathLst>
                <a:path w="767" h="1235" extrusionOk="0">
                  <a:moveTo>
                    <a:pt x="44" y="0"/>
                  </a:moveTo>
                  <a:lnTo>
                    <a:pt x="1" y="32"/>
                  </a:lnTo>
                  <a:lnTo>
                    <a:pt x="723" y="1235"/>
                  </a:lnTo>
                  <a:lnTo>
                    <a:pt x="766" y="1207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6403046" y="3418893"/>
              <a:ext cx="202316" cy="421709"/>
            </a:xfrm>
            <a:custGeom>
              <a:avLst/>
              <a:gdLst/>
              <a:ahLst/>
              <a:cxnLst/>
              <a:rect l="l" t="t" r="r" b="b"/>
              <a:pathLst>
                <a:path w="3033" h="6322" extrusionOk="0">
                  <a:moveTo>
                    <a:pt x="0" y="1"/>
                  </a:moveTo>
                  <a:lnTo>
                    <a:pt x="300" y="6321"/>
                  </a:lnTo>
                  <a:lnTo>
                    <a:pt x="2726" y="6321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6400111" y="3416225"/>
              <a:ext cx="208987" cy="428513"/>
            </a:xfrm>
            <a:custGeom>
              <a:avLst/>
              <a:gdLst/>
              <a:ahLst/>
              <a:cxnLst/>
              <a:rect l="l" t="t" r="r" b="b"/>
              <a:pathLst>
                <a:path w="3133" h="6424" extrusionOk="0">
                  <a:moveTo>
                    <a:pt x="3029" y="100"/>
                  </a:moveTo>
                  <a:lnTo>
                    <a:pt x="2729" y="6324"/>
                  </a:lnTo>
                  <a:lnTo>
                    <a:pt x="398" y="6324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304" y="6424"/>
                  </a:lnTo>
                  <a:lnTo>
                    <a:pt x="2826" y="6424"/>
                  </a:lnTo>
                  <a:lnTo>
                    <a:pt x="2829" y="6374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6230616" y="2068938"/>
              <a:ext cx="119936" cy="119602"/>
            </a:xfrm>
            <a:custGeom>
              <a:avLst/>
              <a:gdLst/>
              <a:ahLst/>
              <a:cxnLst/>
              <a:rect l="l" t="t" r="r" b="b"/>
              <a:pathLst>
                <a:path w="1798" h="1793" extrusionOk="0">
                  <a:moveTo>
                    <a:pt x="490" y="1"/>
                  </a:moveTo>
                  <a:cubicBezTo>
                    <a:pt x="456" y="1"/>
                    <a:pt x="424" y="6"/>
                    <a:pt x="394" y="18"/>
                  </a:cubicBezTo>
                  <a:cubicBezTo>
                    <a:pt x="0" y="174"/>
                    <a:pt x="604" y="1312"/>
                    <a:pt x="822" y="1515"/>
                  </a:cubicBezTo>
                  <a:cubicBezTo>
                    <a:pt x="1081" y="1758"/>
                    <a:pt x="1355" y="1793"/>
                    <a:pt x="1491" y="1793"/>
                  </a:cubicBezTo>
                  <a:cubicBezTo>
                    <a:pt x="1546" y="1793"/>
                    <a:pt x="1579" y="1787"/>
                    <a:pt x="1579" y="1787"/>
                  </a:cubicBezTo>
                  <a:cubicBezTo>
                    <a:pt x="1797" y="1027"/>
                    <a:pt x="955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6244557" y="2065736"/>
              <a:ext cx="97056" cy="126406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285" y="100"/>
                  </a:moveTo>
                  <a:cubicBezTo>
                    <a:pt x="370" y="100"/>
                    <a:pt x="488" y="147"/>
                    <a:pt x="604" y="232"/>
                  </a:cubicBezTo>
                  <a:cubicBezTo>
                    <a:pt x="785" y="357"/>
                    <a:pt x="976" y="566"/>
                    <a:pt x="1117" y="804"/>
                  </a:cubicBezTo>
                  <a:cubicBezTo>
                    <a:pt x="1260" y="1047"/>
                    <a:pt x="1354" y="1319"/>
                    <a:pt x="1354" y="1573"/>
                  </a:cubicBezTo>
                  <a:cubicBezTo>
                    <a:pt x="1354" y="1648"/>
                    <a:pt x="1347" y="1719"/>
                    <a:pt x="1331" y="1787"/>
                  </a:cubicBezTo>
                  <a:lnTo>
                    <a:pt x="1331" y="1787"/>
                  </a:lnTo>
                  <a:cubicBezTo>
                    <a:pt x="1319" y="1788"/>
                    <a:pt x="1304" y="1788"/>
                    <a:pt x="1285" y="1788"/>
                  </a:cubicBezTo>
                  <a:cubicBezTo>
                    <a:pt x="1157" y="1788"/>
                    <a:pt x="895" y="1757"/>
                    <a:pt x="648" y="1523"/>
                  </a:cubicBezTo>
                  <a:cubicBezTo>
                    <a:pt x="613" y="1491"/>
                    <a:pt x="557" y="1416"/>
                    <a:pt x="501" y="1329"/>
                  </a:cubicBezTo>
                  <a:cubicBezTo>
                    <a:pt x="410" y="1191"/>
                    <a:pt x="313" y="1004"/>
                    <a:pt x="238" y="819"/>
                  </a:cubicBezTo>
                  <a:cubicBezTo>
                    <a:pt x="160" y="635"/>
                    <a:pt x="110" y="450"/>
                    <a:pt x="110" y="316"/>
                  </a:cubicBezTo>
                  <a:cubicBezTo>
                    <a:pt x="110" y="263"/>
                    <a:pt x="116" y="216"/>
                    <a:pt x="132" y="185"/>
                  </a:cubicBezTo>
                  <a:cubicBezTo>
                    <a:pt x="148" y="153"/>
                    <a:pt x="173" y="128"/>
                    <a:pt x="207" y="116"/>
                  </a:cubicBezTo>
                  <a:cubicBezTo>
                    <a:pt x="229" y="110"/>
                    <a:pt x="254" y="107"/>
                    <a:pt x="285" y="100"/>
                  </a:cubicBezTo>
                  <a:close/>
                  <a:moveTo>
                    <a:pt x="276" y="0"/>
                  </a:moveTo>
                  <a:cubicBezTo>
                    <a:pt x="238" y="0"/>
                    <a:pt x="198" y="6"/>
                    <a:pt x="163" y="19"/>
                  </a:cubicBezTo>
                  <a:cubicBezTo>
                    <a:pt x="104" y="44"/>
                    <a:pt x="63" y="85"/>
                    <a:pt x="35" y="138"/>
                  </a:cubicBezTo>
                  <a:cubicBezTo>
                    <a:pt x="7" y="191"/>
                    <a:pt x="1" y="250"/>
                    <a:pt x="1" y="316"/>
                  </a:cubicBezTo>
                  <a:cubicBezTo>
                    <a:pt x="1" y="528"/>
                    <a:pt x="101" y="804"/>
                    <a:pt x="223" y="1051"/>
                  </a:cubicBezTo>
                  <a:cubicBezTo>
                    <a:pt x="282" y="1176"/>
                    <a:pt x="348" y="1288"/>
                    <a:pt x="410" y="1388"/>
                  </a:cubicBezTo>
                  <a:cubicBezTo>
                    <a:pt x="473" y="1485"/>
                    <a:pt x="526" y="1560"/>
                    <a:pt x="573" y="1601"/>
                  </a:cubicBezTo>
                  <a:cubicBezTo>
                    <a:pt x="845" y="1857"/>
                    <a:pt x="1135" y="1894"/>
                    <a:pt x="1279" y="1894"/>
                  </a:cubicBezTo>
                  <a:cubicBezTo>
                    <a:pt x="1339" y="1894"/>
                    <a:pt x="1376" y="1891"/>
                    <a:pt x="1376" y="1885"/>
                  </a:cubicBezTo>
                  <a:lnTo>
                    <a:pt x="1407" y="1882"/>
                  </a:lnTo>
                  <a:lnTo>
                    <a:pt x="1414" y="1851"/>
                  </a:lnTo>
                  <a:lnTo>
                    <a:pt x="1370" y="1835"/>
                  </a:lnTo>
                  <a:lnTo>
                    <a:pt x="1370" y="1835"/>
                  </a:lnTo>
                  <a:lnTo>
                    <a:pt x="1417" y="1851"/>
                  </a:lnTo>
                  <a:cubicBezTo>
                    <a:pt x="1442" y="1763"/>
                    <a:pt x="1454" y="1673"/>
                    <a:pt x="1454" y="1579"/>
                  </a:cubicBezTo>
                  <a:cubicBezTo>
                    <a:pt x="1454" y="1204"/>
                    <a:pt x="1270" y="813"/>
                    <a:pt x="1035" y="516"/>
                  </a:cubicBezTo>
                  <a:cubicBezTo>
                    <a:pt x="917" y="366"/>
                    <a:pt x="788" y="238"/>
                    <a:pt x="657" y="147"/>
                  </a:cubicBezTo>
                  <a:cubicBezTo>
                    <a:pt x="526" y="60"/>
                    <a:pt x="398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6278976" y="2112429"/>
              <a:ext cx="58434" cy="76777"/>
            </a:xfrm>
            <a:custGeom>
              <a:avLst/>
              <a:gdLst/>
              <a:ahLst/>
              <a:cxnLst/>
              <a:rect l="l" t="t" r="r" b="b"/>
              <a:pathLst>
                <a:path w="876" h="1151" extrusionOk="0">
                  <a:moveTo>
                    <a:pt x="38" y="0"/>
                  </a:moveTo>
                  <a:lnTo>
                    <a:pt x="0" y="35"/>
                  </a:lnTo>
                  <a:lnTo>
                    <a:pt x="835" y="1151"/>
                  </a:lnTo>
                  <a:lnTo>
                    <a:pt x="876" y="11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6363957" y="2413464"/>
              <a:ext cx="128807" cy="92987"/>
            </a:xfrm>
            <a:custGeom>
              <a:avLst/>
              <a:gdLst/>
              <a:ahLst/>
              <a:cxnLst/>
              <a:rect l="l" t="t" r="r" b="b"/>
              <a:pathLst>
                <a:path w="1931" h="1394" extrusionOk="0">
                  <a:moveTo>
                    <a:pt x="394" y="1"/>
                  </a:moveTo>
                  <a:cubicBezTo>
                    <a:pt x="277" y="1"/>
                    <a:pt x="188" y="40"/>
                    <a:pt x="152" y="136"/>
                  </a:cubicBezTo>
                  <a:cubicBezTo>
                    <a:pt x="0" y="529"/>
                    <a:pt x="862" y="1393"/>
                    <a:pt x="1612" y="1393"/>
                  </a:cubicBezTo>
                  <a:cubicBezTo>
                    <a:pt x="1697" y="1393"/>
                    <a:pt x="1781" y="1382"/>
                    <a:pt x="1862" y="1358"/>
                  </a:cubicBezTo>
                  <a:cubicBezTo>
                    <a:pt x="1862" y="1358"/>
                    <a:pt x="1930" y="951"/>
                    <a:pt x="1602" y="576"/>
                  </a:cubicBezTo>
                  <a:cubicBezTo>
                    <a:pt x="1449" y="404"/>
                    <a:pt x="773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6369894" y="2409929"/>
              <a:ext cx="122270" cy="99791"/>
            </a:xfrm>
            <a:custGeom>
              <a:avLst/>
              <a:gdLst/>
              <a:ahLst/>
              <a:cxnLst/>
              <a:rect l="l" t="t" r="r" b="b"/>
              <a:pathLst>
                <a:path w="1833" h="1496" extrusionOk="0">
                  <a:moveTo>
                    <a:pt x="300" y="107"/>
                  </a:moveTo>
                  <a:cubicBezTo>
                    <a:pt x="472" y="107"/>
                    <a:pt x="735" y="204"/>
                    <a:pt x="969" y="326"/>
                  </a:cubicBezTo>
                  <a:cubicBezTo>
                    <a:pt x="1085" y="382"/>
                    <a:pt x="1194" y="451"/>
                    <a:pt x="1282" y="514"/>
                  </a:cubicBezTo>
                  <a:cubicBezTo>
                    <a:pt x="1373" y="570"/>
                    <a:pt x="1438" y="629"/>
                    <a:pt x="1473" y="664"/>
                  </a:cubicBezTo>
                  <a:cubicBezTo>
                    <a:pt x="1695" y="920"/>
                    <a:pt x="1726" y="1189"/>
                    <a:pt x="1726" y="1320"/>
                  </a:cubicBezTo>
                  <a:cubicBezTo>
                    <a:pt x="1726" y="1342"/>
                    <a:pt x="1726" y="1357"/>
                    <a:pt x="1724" y="1371"/>
                  </a:cubicBezTo>
                  <a:lnTo>
                    <a:pt x="1724" y="1371"/>
                  </a:lnTo>
                  <a:cubicBezTo>
                    <a:pt x="1660" y="1388"/>
                    <a:pt x="1589" y="1395"/>
                    <a:pt x="1523" y="1395"/>
                  </a:cubicBezTo>
                  <a:cubicBezTo>
                    <a:pt x="1194" y="1395"/>
                    <a:pt x="832" y="1220"/>
                    <a:pt x="554" y="986"/>
                  </a:cubicBezTo>
                  <a:cubicBezTo>
                    <a:pt x="419" y="870"/>
                    <a:pt x="300" y="739"/>
                    <a:pt x="219" y="620"/>
                  </a:cubicBezTo>
                  <a:cubicBezTo>
                    <a:pt x="138" y="495"/>
                    <a:pt x="94" y="376"/>
                    <a:pt x="94" y="285"/>
                  </a:cubicBezTo>
                  <a:cubicBezTo>
                    <a:pt x="94" y="254"/>
                    <a:pt x="97" y="232"/>
                    <a:pt x="107" y="207"/>
                  </a:cubicBezTo>
                  <a:cubicBezTo>
                    <a:pt x="122" y="173"/>
                    <a:pt x="141" y="151"/>
                    <a:pt x="172" y="135"/>
                  </a:cubicBezTo>
                  <a:cubicBezTo>
                    <a:pt x="203" y="117"/>
                    <a:pt x="247" y="107"/>
                    <a:pt x="300" y="107"/>
                  </a:cubicBezTo>
                  <a:close/>
                  <a:moveTo>
                    <a:pt x="310" y="1"/>
                  </a:moveTo>
                  <a:cubicBezTo>
                    <a:pt x="247" y="1"/>
                    <a:pt x="188" y="13"/>
                    <a:pt x="132" y="35"/>
                  </a:cubicBezTo>
                  <a:cubicBezTo>
                    <a:pt x="82" y="64"/>
                    <a:pt x="38" y="107"/>
                    <a:pt x="19" y="167"/>
                  </a:cubicBezTo>
                  <a:cubicBezTo>
                    <a:pt x="3" y="204"/>
                    <a:pt x="0" y="245"/>
                    <a:pt x="0" y="282"/>
                  </a:cubicBezTo>
                  <a:cubicBezTo>
                    <a:pt x="0" y="404"/>
                    <a:pt x="53" y="542"/>
                    <a:pt x="141" y="673"/>
                  </a:cubicBezTo>
                  <a:cubicBezTo>
                    <a:pt x="272" y="873"/>
                    <a:pt x="485" y="1079"/>
                    <a:pt x="729" y="1233"/>
                  </a:cubicBezTo>
                  <a:cubicBezTo>
                    <a:pt x="976" y="1389"/>
                    <a:pt x="1257" y="1495"/>
                    <a:pt x="1529" y="1495"/>
                  </a:cubicBezTo>
                  <a:cubicBezTo>
                    <a:pt x="1616" y="1495"/>
                    <a:pt x="1707" y="1483"/>
                    <a:pt x="1795" y="1454"/>
                  </a:cubicBezTo>
                  <a:lnTo>
                    <a:pt x="1823" y="1448"/>
                  </a:lnTo>
                  <a:lnTo>
                    <a:pt x="1829" y="1417"/>
                  </a:lnTo>
                  <a:lnTo>
                    <a:pt x="1826" y="1417"/>
                  </a:lnTo>
                  <a:lnTo>
                    <a:pt x="1826" y="1417"/>
                  </a:lnTo>
                  <a:cubicBezTo>
                    <a:pt x="1827" y="1406"/>
                    <a:pt x="1832" y="1371"/>
                    <a:pt x="1832" y="1323"/>
                  </a:cubicBezTo>
                  <a:cubicBezTo>
                    <a:pt x="1832" y="1173"/>
                    <a:pt x="1798" y="873"/>
                    <a:pt x="1551" y="595"/>
                  </a:cubicBezTo>
                  <a:cubicBezTo>
                    <a:pt x="1507" y="545"/>
                    <a:pt x="1435" y="489"/>
                    <a:pt x="1344" y="423"/>
                  </a:cubicBezTo>
                  <a:cubicBezTo>
                    <a:pt x="1204" y="329"/>
                    <a:pt x="1022" y="223"/>
                    <a:pt x="835" y="142"/>
                  </a:cubicBezTo>
                  <a:cubicBezTo>
                    <a:pt x="647" y="60"/>
                    <a:pt x="46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6418854" y="2447683"/>
              <a:ext cx="70374" cy="57833"/>
            </a:xfrm>
            <a:custGeom>
              <a:avLst/>
              <a:gdLst/>
              <a:ahLst/>
              <a:cxnLst/>
              <a:rect l="l" t="t" r="r" b="b"/>
              <a:pathLst>
                <a:path w="1055" h="867" extrusionOk="0">
                  <a:moveTo>
                    <a:pt x="29" y="1"/>
                  </a:moveTo>
                  <a:lnTo>
                    <a:pt x="1" y="41"/>
                  </a:lnTo>
                  <a:lnTo>
                    <a:pt x="1023" y="867"/>
                  </a:lnTo>
                  <a:lnTo>
                    <a:pt x="1054" y="82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6552729" y="2444215"/>
              <a:ext cx="128807" cy="93053"/>
            </a:xfrm>
            <a:custGeom>
              <a:avLst/>
              <a:gdLst/>
              <a:ahLst/>
              <a:cxnLst/>
              <a:rect l="l" t="t" r="r" b="b"/>
              <a:pathLst>
                <a:path w="1931" h="1395" extrusionOk="0">
                  <a:moveTo>
                    <a:pt x="1535" y="1"/>
                  </a:moveTo>
                  <a:cubicBezTo>
                    <a:pt x="1156" y="1"/>
                    <a:pt x="481" y="404"/>
                    <a:pt x="329" y="578"/>
                  </a:cubicBezTo>
                  <a:cubicBezTo>
                    <a:pt x="1" y="953"/>
                    <a:pt x="69" y="1359"/>
                    <a:pt x="69" y="1359"/>
                  </a:cubicBezTo>
                  <a:cubicBezTo>
                    <a:pt x="150" y="1384"/>
                    <a:pt x="234" y="1395"/>
                    <a:pt x="319" y="1395"/>
                  </a:cubicBezTo>
                  <a:cubicBezTo>
                    <a:pt x="1069" y="1395"/>
                    <a:pt x="1931" y="533"/>
                    <a:pt x="1779" y="137"/>
                  </a:cubicBezTo>
                  <a:cubicBezTo>
                    <a:pt x="1743" y="40"/>
                    <a:pt x="1653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6553596" y="2440613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7"/>
                  </a:moveTo>
                  <a:cubicBezTo>
                    <a:pt x="1582" y="107"/>
                    <a:pt x="1626" y="116"/>
                    <a:pt x="1657" y="135"/>
                  </a:cubicBezTo>
                  <a:cubicBezTo>
                    <a:pt x="1688" y="151"/>
                    <a:pt x="1707" y="172"/>
                    <a:pt x="1722" y="210"/>
                  </a:cubicBezTo>
                  <a:cubicBezTo>
                    <a:pt x="1732" y="232"/>
                    <a:pt x="1735" y="260"/>
                    <a:pt x="1735" y="288"/>
                  </a:cubicBezTo>
                  <a:cubicBezTo>
                    <a:pt x="1735" y="379"/>
                    <a:pt x="1691" y="494"/>
                    <a:pt x="1610" y="619"/>
                  </a:cubicBezTo>
                  <a:cubicBezTo>
                    <a:pt x="1488" y="804"/>
                    <a:pt x="1285" y="1004"/>
                    <a:pt x="1050" y="1151"/>
                  </a:cubicBezTo>
                  <a:cubicBezTo>
                    <a:pt x="816" y="1298"/>
                    <a:pt x="550" y="1398"/>
                    <a:pt x="306" y="1398"/>
                  </a:cubicBezTo>
                  <a:cubicBezTo>
                    <a:pt x="235" y="1398"/>
                    <a:pt x="167" y="1389"/>
                    <a:pt x="104" y="1371"/>
                  </a:cubicBezTo>
                  <a:lnTo>
                    <a:pt x="104" y="1371"/>
                  </a:lnTo>
                  <a:cubicBezTo>
                    <a:pt x="104" y="1358"/>
                    <a:pt x="103" y="1341"/>
                    <a:pt x="103" y="1323"/>
                  </a:cubicBezTo>
                  <a:cubicBezTo>
                    <a:pt x="103" y="1188"/>
                    <a:pt x="135" y="919"/>
                    <a:pt x="357" y="666"/>
                  </a:cubicBezTo>
                  <a:cubicBezTo>
                    <a:pt x="388" y="632"/>
                    <a:pt x="457" y="573"/>
                    <a:pt x="547" y="513"/>
                  </a:cubicBezTo>
                  <a:cubicBezTo>
                    <a:pt x="682" y="426"/>
                    <a:pt x="860" y="319"/>
                    <a:pt x="1041" y="241"/>
                  </a:cubicBezTo>
                  <a:cubicBezTo>
                    <a:pt x="1219" y="163"/>
                    <a:pt x="1401" y="107"/>
                    <a:pt x="1529" y="107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7"/>
                    <a:pt x="813" y="232"/>
                  </a:cubicBezTo>
                  <a:cubicBezTo>
                    <a:pt x="691" y="294"/>
                    <a:pt x="582" y="360"/>
                    <a:pt x="488" y="426"/>
                  </a:cubicBezTo>
                  <a:cubicBezTo>
                    <a:pt x="394" y="485"/>
                    <a:pt x="325" y="544"/>
                    <a:pt x="281" y="598"/>
                  </a:cubicBezTo>
                  <a:cubicBezTo>
                    <a:pt x="35" y="879"/>
                    <a:pt x="0" y="1176"/>
                    <a:pt x="0" y="1323"/>
                  </a:cubicBezTo>
                  <a:cubicBezTo>
                    <a:pt x="0" y="1382"/>
                    <a:pt x="3" y="1420"/>
                    <a:pt x="6" y="1420"/>
                  </a:cubicBezTo>
                  <a:lnTo>
                    <a:pt x="13" y="1451"/>
                  </a:lnTo>
                  <a:lnTo>
                    <a:pt x="42" y="1460"/>
                  </a:lnTo>
                  <a:lnTo>
                    <a:pt x="41" y="1463"/>
                  </a:lnTo>
                  <a:cubicBezTo>
                    <a:pt x="125" y="1492"/>
                    <a:pt x="216" y="1501"/>
                    <a:pt x="306" y="1501"/>
                  </a:cubicBezTo>
                  <a:cubicBezTo>
                    <a:pt x="669" y="1501"/>
                    <a:pt x="1047" y="1310"/>
                    <a:pt x="1338" y="1070"/>
                  </a:cubicBezTo>
                  <a:cubicBezTo>
                    <a:pt x="1482" y="948"/>
                    <a:pt x="1607" y="810"/>
                    <a:pt x="1691" y="679"/>
                  </a:cubicBezTo>
                  <a:cubicBezTo>
                    <a:pt x="1779" y="544"/>
                    <a:pt x="1832" y="413"/>
                    <a:pt x="1832" y="288"/>
                  </a:cubicBezTo>
                  <a:cubicBezTo>
                    <a:pt x="1832" y="247"/>
                    <a:pt x="1826" y="207"/>
                    <a:pt x="1813" y="169"/>
                  </a:cubicBezTo>
                  <a:cubicBezTo>
                    <a:pt x="1791" y="113"/>
                    <a:pt x="1751" y="66"/>
                    <a:pt x="1701" y="38"/>
                  </a:cubicBezTo>
                  <a:cubicBezTo>
                    <a:pt x="1647" y="10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6556264" y="2475632"/>
              <a:ext cx="74509" cy="60568"/>
            </a:xfrm>
            <a:custGeom>
              <a:avLst/>
              <a:gdLst/>
              <a:ahLst/>
              <a:cxnLst/>
              <a:rect l="l" t="t" r="r" b="b"/>
              <a:pathLst>
                <a:path w="1117" h="908" extrusionOk="0">
                  <a:moveTo>
                    <a:pt x="1085" y="1"/>
                  </a:moveTo>
                  <a:lnTo>
                    <a:pt x="1" y="863"/>
                  </a:lnTo>
                  <a:lnTo>
                    <a:pt x="32" y="907"/>
                  </a:lnTo>
                  <a:lnTo>
                    <a:pt x="1117" y="38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6552729" y="2676811"/>
              <a:ext cx="128807" cy="92987"/>
            </a:xfrm>
            <a:custGeom>
              <a:avLst/>
              <a:gdLst/>
              <a:ahLst/>
              <a:cxnLst/>
              <a:rect l="l" t="t" r="r" b="b"/>
              <a:pathLst>
                <a:path w="1931" h="1394" extrusionOk="0">
                  <a:moveTo>
                    <a:pt x="1536" y="0"/>
                  </a:moveTo>
                  <a:cubicBezTo>
                    <a:pt x="1157" y="0"/>
                    <a:pt x="482" y="402"/>
                    <a:pt x="329" y="576"/>
                  </a:cubicBezTo>
                  <a:cubicBezTo>
                    <a:pt x="1" y="951"/>
                    <a:pt x="69" y="1358"/>
                    <a:pt x="69" y="1358"/>
                  </a:cubicBezTo>
                  <a:cubicBezTo>
                    <a:pt x="150" y="1382"/>
                    <a:pt x="234" y="1393"/>
                    <a:pt x="319" y="1393"/>
                  </a:cubicBezTo>
                  <a:cubicBezTo>
                    <a:pt x="1069" y="1393"/>
                    <a:pt x="1931" y="531"/>
                    <a:pt x="1779" y="135"/>
                  </a:cubicBezTo>
                  <a:cubicBezTo>
                    <a:pt x="1743" y="39"/>
                    <a:pt x="1654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6553596" y="2673076"/>
              <a:ext cx="122204" cy="100391"/>
            </a:xfrm>
            <a:custGeom>
              <a:avLst/>
              <a:gdLst/>
              <a:ahLst/>
              <a:cxnLst/>
              <a:rect l="l" t="t" r="r" b="b"/>
              <a:pathLst>
                <a:path w="1832" h="1505" extrusionOk="0">
                  <a:moveTo>
                    <a:pt x="1529" y="107"/>
                  </a:moveTo>
                  <a:cubicBezTo>
                    <a:pt x="1582" y="107"/>
                    <a:pt x="1626" y="116"/>
                    <a:pt x="1657" y="135"/>
                  </a:cubicBezTo>
                  <a:cubicBezTo>
                    <a:pt x="1688" y="151"/>
                    <a:pt x="1707" y="176"/>
                    <a:pt x="1722" y="210"/>
                  </a:cubicBezTo>
                  <a:cubicBezTo>
                    <a:pt x="1732" y="232"/>
                    <a:pt x="1735" y="260"/>
                    <a:pt x="1735" y="288"/>
                  </a:cubicBezTo>
                  <a:cubicBezTo>
                    <a:pt x="1735" y="379"/>
                    <a:pt x="1691" y="495"/>
                    <a:pt x="1610" y="620"/>
                  </a:cubicBezTo>
                  <a:cubicBezTo>
                    <a:pt x="1488" y="804"/>
                    <a:pt x="1285" y="1004"/>
                    <a:pt x="1050" y="1151"/>
                  </a:cubicBezTo>
                  <a:cubicBezTo>
                    <a:pt x="816" y="1298"/>
                    <a:pt x="550" y="1398"/>
                    <a:pt x="306" y="1398"/>
                  </a:cubicBezTo>
                  <a:cubicBezTo>
                    <a:pt x="235" y="1398"/>
                    <a:pt x="167" y="1389"/>
                    <a:pt x="104" y="1371"/>
                  </a:cubicBezTo>
                  <a:lnTo>
                    <a:pt x="104" y="1371"/>
                  </a:lnTo>
                  <a:cubicBezTo>
                    <a:pt x="104" y="1358"/>
                    <a:pt x="103" y="1342"/>
                    <a:pt x="103" y="1323"/>
                  </a:cubicBezTo>
                  <a:cubicBezTo>
                    <a:pt x="103" y="1192"/>
                    <a:pt x="135" y="920"/>
                    <a:pt x="357" y="667"/>
                  </a:cubicBezTo>
                  <a:cubicBezTo>
                    <a:pt x="388" y="632"/>
                    <a:pt x="457" y="573"/>
                    <a:pt x="547" y="513"/>
                  </a:cubicBezTo>
                  <a:cubicBezTo>
                    <a:pt x="682" y="426"/>
                    <a:pt x="860" y="320"/>
                    <a:pt x="1041" y="241"/>
                  </a:cubicBezTo>
                  <a:cubicBezTo>
                    <a:pt x="1219" y="163"/>
                    <a:pt x="1401" y="107"/>
                    <a:pt x="1529" y="107"/>
                  </a:cubicBezTo>
                  <a:close/>
                  <a:moveTo>
                    <a:pt x="1522" y="1"/>
                  </a:moveTo>
                  <a:cubicBezTo>
                    <a:pt x="1316" y="1"/>
                    <a:pt x="1050" y="107"/>
                    <a:pt x="813" y="232"/>
                  </a:cubicBezTo>
                  <a:cubicBezTo>
                    <a:pt x="691" y="295"/>
                    <a:pt x="582" y="360"/>
                    <a:pt x="488" y="426"/>
                  </a:cubicBezTo>
                  <a:cubicBezTo>
                    <a:pt x="394" y="488"/>
                    <a:pt x="325" y="545"/>
                    <a:pt x="281" y="598"/>
                  </a:cubicBezTo>
                  <a:cubicBezTo>
                    <a:pt x="35" y="879"/>
                    <a:pt x="0" y="1176"/>
                    <a:pt x="0" y="1323"/>
                  </a:cubicBezTo>
                  <a:cubicBezTo>
                    <a:pt x="0" y="1382"/>
                    <a:pt x="3" y="1420"/>
                    <a:pt x="6" y="1420"/>
                  </a:cubicBezTo>
                  <a:lnTo>
                    <a:pt x="13" y="1451"/>
                  </a:lnTo>
                  <a:lnTo>
                    <a:pt x="42" y="1460"/>
                  </a:lnTo>
                  <a:lnTo>
                    <a:pt x="41" y="1464"/>
                  </a:lnTo>
                  <a:cubicBezTo>
                    <a:pt x="125" y="1492"/>
                    <a:pt x="216" y="1504"/>
                    <a:pt x="306" y="1504"/>
                  </a:cubicBezTo>
                  <a:cubicBezTo>
                    <a:pt x="669" y="1504"/>
                    <a:pt x="1047" y="1311"/>
                    <a:pt x="1338" y="1070"/>
                  </a:cubicBezTo>
                  <a:cubicBezTo>
                    <a:pt x="1482" y="948"/>
                    <a:pt x="1607" y="810"/>
                    <a:pt x="1691" y="679"/>
                  </a:cubicBezTo>
                  <a:cubicBezTo>
                    <a:pt x="1779" y="545"/>
                    <a:pt x="1832" y="413"/>
                    <a:pt x="1832" y="288"/>
                  </a:cubicBezTo>
                  <a:cubicBezTo>
                    <a:pt x="1832" y="248"/>
                    <a:pt x="1826" y="207"/>
                    <a:pt x="1813" y="170"/>
                  </a:cubicBezTo>
                  <a:cubicBezTo>
                    <a:pt x="1791" y="113"/>
                    <a:pt x="1751" y="66"/>
                    <a:pt x="1701" y="38"/>
                  </a:cubicBezTo>
                  <a:cubicBezTo>
                    <a:pt x="1647" y="10"/>
                    <a:pt x="1591" y="1"/>
                    <a:pt x="1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6556264" y="2708096"/>
              <a:ext cx="74509" cy="60568"/>
            </a:xfrm>
            <a:custGeom>
              <a:avLst/>
              <a:gdLst/>
              <a:ahLst/>
              <a:cxnLst/>
              <a:rect l="l" t="t" r="r" b="b"/>
              <a:pathLst>
                <a:path w="1117" h="908" extrusionOk="0">
                  <a:moveTo>
                    <a:pt x="1085" y="1"/>
                  </a:moveTo>
                  <a:lnTo>
                    <a:pt x="1" y="864"/>
                  </a:lnTo>
                  <a:lnTo>
                    <a:pt x="32" y="907"/>
                  </a:lnTo>
                  <a:lnTo>
                    <a:pt x="1117" y="42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6374029" y="2187338"/>
              <a:ext cx="125606" cy="101592"/>
            </a:xfrm>
            <a:custGeom>
              <a:avLst/>
              <a:gdLst/>
              <a:ahLst/>
              <a:cxnLst/>
              <a:rect l="l" t="t" r="r" b="b"/>
              <a:pathLst>
                <a:path w="1883" h="1523" extrusionOk="0">
                  <a:moveTo>
                    <a:pt x="1483" y="0"/>
                  </a:moveTo>
                  <a:cubicBezTo>
                    <a:pt x="1115" y="0"/>
                    <a:pt x="430" y="509"/>
                    <a:pt x="288" y="706"/>
                  </a:cubicBezTo>
                  <a:cubicBezTo>
                    <a:pt x="1" y="1109"/>
                    <a:pt x="107" y="1509"/>
                    <a:pt x="107" y="1509"/>
                  </a:cubicBezTo>
                  <a:cubicBezTo>
                    <a:pt x="157" y="1519"/>
                    <a:pt x="207" y="1523"/>
                    <a:pt x="258" y="1523"/>
                  </a:cubicBezTo>
                  <a:cubicBezTo>
                    <a:pt x="1030" y="1523"/>
                    <a:pt x="1882" y="502"/>
                    <a:pt x="1689" y="112"/>
                  </a:cubicBezTo>
                  <a:cubicBezTo>
                    <a:pt x="1650" y="33"/>
                    <a:pt x="1577" y="0"/>
                    <a:pt x="1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6376564" y="2183736"/>
              <a:ext cx="115333" cy="108729"/>
            </a:xfrm>
            <a:custGeom>
              <a:avLst/>
              <a:gdLst/>
              <a:ahLst/>
              <a:cxnLst/>
              <a:rect l="l" t="t" r="r" b="b"/>
              <a:pathLst>
                <a:path w="1729" h="1630" extrusionOk="0">
                  <a:moveTo>
                    <a:pt x="1436" y="107"/>
                  </a:moveTo>
                  <a:cubicBezTo>
                    <a:pt x="1439" y="107"/>
                    <a:pt x="1442" y="107"/>
                    <a:pt x="1444" y="107"/>
                  </a:cubicBezTo>
                  <a:cubicBezTo>
                    <a:pt x="1482" y="107"/>
                    <a:pt x="1516" y="113"/>
                    <a:pt x="1544" y="125"/>
                  </a:cubicBezTo>
                  <a:cubicBezTo>
                    <a:pt x="1573" y="138"/>
                    <a:pt x="1588" y="157"/>
                    <a:pt x="1604" y="188"/>
                  </a:cubicBezTo>
                  <a:cubicBezTo>
                    <a:pt x="1620" y="219"/>
                    <a:pt x="1626" y="254"/>
                    <a:pt x="1626" y="297"/>
                  </a:cubicBezTo>
                  <a:cubicBezTo>
                    <a:pt x="1626" y="394"/>
                    <a:pt x="1585" y="522"/>
                    <a:pt x="1507" y="660"/>
                  </a:cubicBezTo>
                  <a:cubicBezTo>
                    <a:pt x="1388" y="863"/>
                    <a:pt x="1188" y="1082"/>
                    <a:pt x="963" y="1248"/>
                  </a:cubicBezTo>
                  <a:cubicBezTo>
                    <a:pt x="732" y="1410"/>
                    <a:pt x="469" y="1523"/>
                    <a:pt x="222" y="1523"/>
                  </a:cubicBezTo>
                  <a:cubicBezTo>
                    <a:pt x="185" y="1523"/>
                    <a:pt x="147" y="1521"/>
                    <a:pt x="109" y="1517"/>
                  </a:cubicBezTo>
                  <a:lnTo>
                    <a:pt x="109" y="1517"/>
                  </a:lnTo>
                  <a:cubicBezTo>
                    <a:pt x="104" y="1488"/>
                    <a:pt x="100" y="1440"/>
                    <a:pt x="100" y="1379"/>
                  </a:cubicBezTo>
                  <a:cubicBezTo>
                    <a:pt x="100" y="1235"/>
                    <a:pt x="132" y="1013"/>
                    <a:pt x="291" y="791"/>
                  </a:cubicBezTo>
                  <a:cubicBezTo>
                    <a:pt x="322" y="748"/>
                    <a:pt x="388" y="682"/>
                    <a:pt x="475" y="607"/>
                  </a:cubicBezTo>
                  <a:cubicBezTo>
                    <a:pt x="607" y="497"/>
                    <a:pt x="788" y="369"/>
                    <a:pt x="963" y="269"/>
                  </a:cubicBezTo>
                  <a:cubicBezTo>
                    <a:pt x="1137" y="174"/>
                    <a:pt x="1312" y="107"/>
                    <a:pt x="1436" y="107"/>
                  </a:cubicBezTo>
                  <a:close/>
                  <a:moveTo>
                    <a:pt x="1441" y="0"/>
                  </a:moveTo>
                  <a:cubicBezTo>
                    <a:pt x="1341" y="0"/>
                    <a:pt x="1226" y="35"/>
                    <a:pt x="1104" y="88"/>
                  </a:cubicBezTo>
                  <a:cubicBezTo>
                    <a:pt x="919" y="166"/>
                    <a:pt x="729" y="285"/>
                    <a:pt x="563" y="407"/>
                  </a:cubicBezTo>
                  <a:cubicBezTo>
                    <a:pt x="482" y="466"/>
                    <a:pt x="407" y="529"/>
                    <a:pt x="347" y="582"/>
                  </a:cubicBezTo>
                  <a:cubicBezTo>
                    <a:pt x="291" y="638"/>
                    <a:pt x="238" y="688"/>
                    <a:pt x="213" y="729"/>
                  </a:cubicBezTo>
                  <a:cubicBezTo>
                    <a:pt x="35" y="973"/>
                    <a:pt x="0" y="1216"/>
                    <a:pt x="0" y="1379"/>
                  </a:cubicBezTo>
                  <a:cubicBezTo>
                    <a:pt x="0" y="1501"/>
                    <a:pt x="19" y="1576"/>
                    <a:pt x="19" y="1579"/>
                  </a:cubicBezTo>
                  <a:lnTo>
                    <a:pt x="28" y="1610"/>
                  </a:lnTo>
                  <a:lnTo>
                    <a:pt x="60" y="1613"/>
                  </a:lnTo>
                  <a:cubicBezTo>
                    <a:pt x="116" y="1626"/>
                    <a:pt x="169" y="1629"/>
                    <a:pt x="219" y="1629"/>
                  </a:cubicBezTo>
                  <a:cubicBezTo>
                    <a:pt x="588" y="1629"/>
                    <a:pt x="963" y="1416"/>
                    <a:pt x="1244" y="1145"/>
                  </a:cubicBezTo>
                  <a:cubicBezTo>
                    <a:pt x="1385" y="1007"/>
                    <a:pt x="1507" y="860"/>
                    <a:pt x="1591" y="716"/>
                  </a:cubicBezTo>
                  <a:cubicBezTo>
                    <a:pt x="1679" y="566"/>
                    <a:pt x="1729" y="426"/>
                    <a:pt x="1729" y="297"/>
                  </a:cubicBezTo>
                  <a:cubicBezTo>
                    <a:pt x="1729" y="241"/>
                    <a:pt x="1716" y="188"/>
                    <a:pt x="1695" y="141"/>
                  </a:cubicBezTo>
                  <a:cubicBezTo>
                    <a:pt x="1670" y="94"/>
                    <a:pt x="1635" y="54"/>
                    <a:pt x="1588" y="32"/>
                  </a:cubicBezTo>
                  <a:cubicBezTo>
                    <a:pt x="1544" y="10"/>
                    <a:pt x="1494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6379699" y="2221290"/>
              <a:ext cx="68639" cy="67772"/>
            </a:xfrm>
            <a:custGeom>
              <a:avLst/>
              <a:gdLst/>
              <a:ahLst/>
              <a:cxnLst/>
              <a:rect l="l" t="t" r="r" b="b"/>
              <a:pathLst>
                <a:path w="1029" h="1016" extrusionOk="0">
                  <a:moveTo>
                    <a:pt x="994" y="0"/>
                  </a:moveTo>
                  <a:lnTo>
                    <a:pt x="0" y="982"/>
                  </a:lnTo>
                  <a:lnTo>
                    <a:pt x="38" y="1016"/>
                  </a:lnTo>
                  <a:lnTo>
                    <a:pt x="1029" y="41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6587548" y="2241973"/>
              <a:ext cx="106928" cy="132676"/>
            </a:xfrm>
            <a:custGeom>
              <a:avLst/>
              <a:gdLst/>
              <a:ahLst/>
              <a:cxnLst/>
              <a:rect l="l" t="t" r="r" b="b"/>
              <a:pathLst>
                <a:path w="1603" h="1989" extrusionOk="0">
                  <a:moveTo>
                    <a:pt x="455" y="0"/>
                  </a:moveTo>
                  <a:cubicBezTo>
                    <a:pt x="442" y="0"/>
                    <a:pt x="429" y="1"/>
                    <a:pt x="416" y="3"/>
                  </a:cubicBezTo>
                  <a:cubicBezTo>
                    <a:pt x="1" y="72"/>
                    <a:pt x="363" y="1310"/>
                    <a:pt x="535" y="1557"/>
                  </a:cubicBezTo>
                  <a:cubicBezTo>
                    <a:pt x="823" y="1966"/>
                    <a:pt x="1223" y="1988"/>
                    <a:pt x="1223" y="1988"/>
                  </a:cubicBezTo>
                  <a:cubicBezTo>
                    <a:pt x="1603" y="1262"/>
                    <a:pt x="910" y="0"/>
                    <a:pt x="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6598821" y="2238371"/>
              <a:ext cx="80780" cy="139147"/>
            </a:xfrm>
            <a:custGeom>
              <a:avLst/>
              <a:gdLst/>
              <a:ahLst/>
              <a:cxnLst/>
              <a:rect l="l" t="t" r="r" b="b"/>
              <a:pathLst>
                <a:path w="1211" h="2086" extrusionOk="0">
                  <a:moveTo>
                    <a:pt x="291" y="104"/>
                  </a:moveTo>
                  <a:cubicBezTo>
                    <a:pt x="366" y="104"/>
                    <a:pt x="457" y="145"/>
                    <a:pt x="551" y="229"/>
                  </a:cubicBezTo>
                  <a:cubicBezTo>
                    <a:pt x="688" y="348"/>
                    <a:pt x="835" y="557"/>
                    <a:pt x="941" y="792"/>
                  </a:cubicBezTo>
                  <a:cubicBezTo>
                    <a:pt x="1044" y="1029"/>
                    <a:pt x="1116" y="1295"/>
                    <a:pt x="1116" y="1548"/>
                  </a:cubicBezTo>
                  <a:cubicBezTo>
                    <a:pt x="1116" y="1706"/>
                    <a:pt x="1089" y="1856"/>
                    <a:pt x="1027" y="1987"/>
                  </a:cubicBezTo>
                  <a:lnTo>
                    <a:pt x="1027" y="1987"/>
                  </a:lnTo>
                  <a:cubicBezTo>
                    <a:pt x="985" y="1982"/>
                    <a:pt x="905" y="1966"/>
                    <a:pt x="810" y="1923"/>
                  </a:cubicBezTo>
                  <a:cubicBezTo>
                    <a:pt x="685" y="1870"/>
                    <a:pt x="535" y="1767"/>
                    <a:pt x="410" y="1583"/>
                  </a:cubicBezTo>
                  <a:cubicBezTo>
                    <a:pt x="385" y="1548"/>
                    <a:pt x="351" y="1483"/>
                    <a:pt x="319" y="1401"/>
                  </a:cubicBezTo>
                  <a:cubicBezTo>
                    <a:pt x="216" y="1148"/>
                    <a:pt x="107" y="739"/>
                    <a:pt x="107" y="445"/>
                  </a:cubicBezTo>
                  <a:cubicBezTo>
                    <a:pt x="107" y="348"/>
                    <a:pt x="119" y="264"/>
                    <a:pt x="147" y="204"/>
                  </a:cubicBezTo>
                  <a:cubicBezTo>
                    <a:pt x="160" y="176"/>
                    <a:pt x="176" y="154"/>
                    <a:pt x="194" y="139"/>
                  </a:cubicBezTo>
                  <a:cubicBezTo>
                    <a:pt x="213" y="123"/>
                    <a:pt x="232" y="114"/>
                    <a:pt x="260" y="107"/>
                  </a:cubicBezTo>
                  <a:cubicBezTo>
                    <a:pt x="272" y="107"/>
                    <a:pt x="279" y="104"/>
                    <a:pt x="291" y="104"/>
                  </a:cubicBezTo>
                  <a:close/>
                  <a:moveTo>
                    <a:pt x="285" y="1"/>
                  </a:moveTo>
                  <a:cubicBezTo>
                    <a:pt x="266" y="1"/>
                    <a:pt x="254" y="1"/>
                    <a:pt x="238" y="4"/>
                  </a:cubicBezTo>
                  <a:cubicBezTo>
                    <a:pt x="194" y="13"/>
                    <a:pt x="154" y="32"/>
                    <a:pt x="122" y="54"/>
                  </a:cubicBezTo>
                  <a:cubicBezTo>
                    <a:pt x="75" y="95"/>
                    <a:pt x="44" y="154"/>
                    <a:pt x="29" y="220"/>
                  </a:cubicBezTo>
                  <a:cubicBezTo>
                    <a:pt x="10" y="285"/>
                    <a:pt x="0" y="360"/>
                    <a:pt x="0" y="442"/>
                  </a:cubicBezTo>
                  <a:cubicBezTo>
                    <a:pt x="0" y="654"/>
                    <a:pt x="54" y="907"/>
                    <a:pt x="116" y="1129"/>
                  </a:cubicBezTo>
                  <a:cubicBezTo>
                    <a:pt x="147" y="1245"/>
                    <a:pt x="182" y="1345"/>
                    <a:pt x="219" y="1436"/>
                  </a:cubicBezTo>
                  <a:cubicBezTo>
                    <a:pt x="257" y="1520"/>
                    <a:pt x="291" y="1592"/>
                    <a:pt x="322" y="1639"/>
                  </a:cubicBezTo>
                  <a:cubicBezTo>
                    <a:pt x="469" y="1851"/>
                    <a:pt x="654" y="1967"/>
                    <a:pt x="794" y="2027"/>
                  </a:cubicBezTo>
                  <a:cubicBezTo>
                    <a:pt x="938" y="2083"/>
                    <a:pt x="1044" y="2086"/>
                    <a:pt x="1048" y="2086"/>
                  </a:cubicBezTo>
                  <a:lnTo>
                    <a:pt x="1079" y="2086"/>
                  </a:lnTo>
                  <a:lnTo>
                    <a:pt x="1094" y="2062"/>
                  </a:lnTo>
                  <a:lnTo>
                    <a:pt x="1094" y="2062"/>
                  </a:lnTo>
                  <a:lnTo>
                    <a:pt x="1098" y="2064"/>
                  </a:lnTo>
                  <a:cubicBezTo>
                    <a:pt x="1179" y="1908"/>
                    <a:pt x="1210" y="1733"/>
                    <a:pt x="1210" y="1548"/>
                  </a:cubicBezTo>
                  <a:cubicBezTo>
                    <a:pt x="1210" y="1189"/>
                    <a:pt x="1076" y="807"/>
                    <a:pt x="901" y="514"/>
                  </a:cubicBezTo>
                  <a:cubicBezTo>
                    <a:pt x="810" y="364"/>
                    <a:pt x="710" y="239"/>
                    <a:pt x="607" y="151"/>
                  </a:cubicBezTo>
                  <a:cubicBezTo>
                    <a:pt x="501" y="60"/>
                    <a:pt x="394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6627771" y="2288666"/>
              <a:ext cx="42825" cy="86583"/>
            </a:xfrm>
            <a:custGeom>
              <a:avLst/>
              <a:gdLst/>
              <a:ahLst/>
              <a:cxnLst/>
              <a:rect l="l" t="t" r="r" b="b"/>
              <a:pathLst>
                <a:path w="642" h="1298" extrusionOk="0">
                  <a:moveTo>
                    <a:pt x="45" y="0"/>
                  </a:moveTo>
                  <a:lnTo>
                    <a:pt x="1" y="25"/>
                  </a:lnTo>
                  <a:lnTo>
                    <a:pt x="595" y="1298"/>
                  </a:lnTo>
                  <a:lnTo>
                    <a:pt x="642" y="127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6414719" y="2591164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1483" y="1"/>
                  </a:moveTo>
                  <a:cubicBezTo>
                    <a:pt x="1115" y="1"/>
                    <a:pt x="430" y="510"/>
                    <a:pt x="288" y="707"/>
                  </a:cubicBezTo>
                  <a:cubicBezTo>
                    <a:pt x="0" y="1113"/>
                    <a:pt x="107" y="1510"/>
                    <a:pt x="107" y="1510"/>
                  </a:cubicBezTo>
                  <a:cubicBezTo>
                    <a:pt x="158" y="1520"/>
                    <a:pt x="209" y="1524"/>
                    <a:pt x="261" y="1524"/>
                  </a:cubicBezTo>
                  <a:cubicBezTo>
                    <a:pt x="1037" y="1524"/>
                    <a:pt x="1882" y="508"/>
                    <a:pt x="1688" y="113"/>
                  </a:cubicBezTo>
                  <a:cubicBezTo>
                    <a:pt x="1650" y="34"/>
                    <a:pt x="1577" y="1"/>
                    <a:pt x="1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6417187" y="2587628"/>
              <a:ext cx="115400" cy="108863"/>
            </a:xfrm>
            <a:custGeom>
              <a:avLst/>
              <a:gdLst/>
              <a:ahLst/>
              <a:cxnLst/>
              <a:rect l="l" t="t" r="r" b="b"/>
              <a:pathLst>
                <a:path w="1730" h="1632" extrusionOk="0">
                  <a:moveTo>
                    <a:pt x="1437" y="103"/>
                  </a:moveTo>
                  <a:cubicBezTo>
                    <a:pt x="1440" y="103"/>
                    <a:pt x="1442" y="103"/>
                    <a:pt x="1445" y="103"/>
                  </a:cubicBezTo>
                  <a:cubicBezTo>
                    <a:pt x="1483" y="103"/>
                    <a:pt x="1517" y="113"/>
                    <a:pt x="1545" y="122"/>
                  </a:cubicBezTo>
                  <a:cubicBezTo>
                    <a:pt x="1573" y="135"/>
                    <a:pt x="1589" y="153"/>
                    <a:pt x="1604" y="185"/>
                  </a:cubicBezTo>
                  <a:cubicBezTo>
                    <a:pt x="1620" y="216"/>
                    <a:pt x="1626" y="253"/>
                    <a:pt x="1626" y="294"/>
                  </a:cubicBezTo>
                  <a:cubicBezTo>
                    <a:pt x="1626" y="391"/>
                    <a:pt x="1586" y="522"/>
                    <a:pt x="1508" y="657"/>
                  </a:cubicBezTo>
                  <a:cubicBezTo>
                    <a:pt x="1389" y="860"/>
                    <a:pt x="1189" y="1079"/>
                    <a:pt x="964" y="1244"/>
                  </a:cubicBezTo>
                  <a:cubicBezTo>
                    <a:pt x="732" y="1407"/>
                    <a:pt x="470" y="1522"/>
                    <a:pt x="226" y="1522"/>
                  </a:cubicBezTo>
                  <a:cubicBezTo>
                    <a:pt x="186" y="1522"/>
                    <a:pt x="147" y="1519"/>
                    <a:pt x="109" y="1514"/>
                  </a:cubicBezTo>
                  <a:lnTo>
                    <a:pt x="109" y="1514"/>
                  </a:lnTo>
                  <a:cubicBezTo>
                    <a:pt x="105" y="1485"/>
                    <a:pt x="101" y="1437"/>
                    <a:pt x="101" y="1379"/>
                  </a:cubicBezTo>
                  <a:cubicBezTo>
                    <a:pt x="101" y="1232"/>
                    <a:pt x="135" y="1010"/>
                    <a:pt x="292" y="788"/>
                  </a:cubicBezTo>
                  <a:cubicBezTo>
                    <a:pt x="323" y="744"/>
                    <a:pt x="388" y="679"/>
                    <a:pt x="476" y="603"/>
                  </a:cubicBezTo>
                  <a:cubicBezTo>
                    <a:pt x="607" y="494"/>
                    <a:pt x="789" y="366"/>
                    <a:pt x="964" y="269"/>
                  </a:cubicBezTo>
                  <a:cubicBezTo>
                    <a:pt x="1138" y="171"/>
                    <a:pt x="1312" y="103"/>
                    <a:pt x="1437" y="103"/>
                  </a:cubicBezTo>
                  <a:close/>
                  <a:moveTo>
                    <a:pt x="1445" y="0"/>
                  </a:moveTo>
                  <a:cubicBezTo>
                    <a:pt x="1342" y="0"/>
                    <a:pt x="1226" y="38"/>
                    <a:pt x="1104" y="88"/>
                  </a:cubicBezTo>
                  <a:cubicBezTo>
                    <a:pt x="920" y="166"/>
                    <a:pt x="729" y="288"/>
                    <a:pt x="564" y="410"/>
                  </a:cubicBezTo>
                  <a:cubicBezTo>
                    <a:pt x="482" y="466"/>
                    <a:pt x="407" y="528"/>
                    <a:pt x="351" y="585"/>
                  </a:cubicBezTo>
                  <a:cubicBezTo>
                    <a:pt x="292" y="638"/>
                    <a:pt x="242" y="691"/>
                    <a:pt x="213" y="729"/>
                  </a:cubicBezTo>
                  <a:cubicBezTo>
                    <a:pt x="38" y="975"/>
                    <a:pt x="1" y="1216"/>
                    <a:pt x="1" y="1382"/>
                  </a:cubicBezTo>
                  <a:cubicBezTo>
                    <a:pt x="1" y="1504"/>
                    <a:pt x="20" y="1576"/>
                    <a:pt x="20" y="1582"/>
                  </a:cubicBezTo>
                  <a:lnTo>
                    <a:pt x="29" y="1613"/>
                  </a:lnTo>
                  <a:lnTo>
                    <a:pt x="60" y="1619"/>
                  </a:lnTo>
                  <a:lnTo>
                    <a:pt x="61" y="1616"/>
                  </a:lnTo>
                  <a:lnTo>
                    <a:pt x="61" y="1616"/>
                  </a:lnTo>
                  <a:cubicBezTo>
                    <a:pt x="117" y="1626"/>
                    <a:pt x="170" y="1632"/>
                    <a:pt x="220" y="1632"/>
                  </a:cubicBezTo>
                  <a:cubicBezTo>
                    <a:pt x="589" y="1632"/>
                    <a:pt x="964" y="1416"/>
                    <a:pt x="1245" y="1147"/>
                  </a:cubicBezTo>
                  <a:cubicBezTo>
                    <a:pt x="1386" y="1010"/>
                    <a:pt x="1508" y="860"/>
                    <a:pt x="1592" y="716"/>
                  </a:cubicBezTo>
                  <a:cubicBezTo>
                    <a:pt x="1679" y="569"/>
                    <a:pt x="1729" y="428"/>
                    <a:pt x="1729" y="297"/>
                  </a:cubicBezTo>
                  <a:cubicBezTo>
                    <a:pt x="1729" y="244"/>
                    <a:pt x="1717" y="188"/>
                    <a:pt x="1695" y="141"/>
                  </a:cubicBezTo>
                  <a:cubicBezTo>
                    <a:pt x="1670" y="94"/>
                    <a:pt x="1636" y="56"/>
                    <a:pt x="1589" y="31"/>
                  </a:cubicBezTo>
                  <a:cubicBezTo>
                    <a:pt x="1545" y="10"/>
                    <a:pt x="1495" y="0"/>
                    <a:pt x="1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6420789" y="2625583"/>
              <a:ext cx="68439" cy="67772"/>
            </a:xfrm>
            <a:custGeom>
              <a:avLst/>
              <a:gdLst/>
              <a:ahLst/>
              <a:cxnLst/>
              <a:rect l="l" t="t" r="r" b="b"/>
              <a:pathLst>
                <a:path w="1026" h="1016" extrusionOk="0">
                  <a:moveTo>
                    <a:pt x="991" y="0"/>
                  </a:moveTo>
                  <a:lnTo>
                    <a:pt x="0" y="975"/>
                  </a:lnTo>
                  <a:lnTo>
                    <a:pt x="34" y="1016"/>
                  </a:lnTo>
                  <a:lnTo>
                    <a:pt x="1025" y="38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6439733" y="3016601"/>
              <a:ext cx="125606" cy="101792"/>
            </a:xfrm>
            <a:custGeom>
              <a:avLst/>
              <a:gdLst/>
              <a:ahLst/>
              <a:cxnLst/>
              <a:rect l="l" t="t" r="r" b="b"/>
              <a:pathLst>
                <a:path w="1883" h="1526" extrusionOk="0">
                  <a:moveTo>
                    <a:pt x="399" y="1"/>
                  </a:moveTo>
                  <a:cubicBezTo>
                    <a:pt x="306" y="1"/>
                    <a:pt x="233" y="33"/>
                    <a:pt x="194" y="112"/>
                  </a:cubicBezTo>
                  <a:cubicBezTo>
                    <a:pt x="1" y="505"/>
                    <a:pt x="853" y="1526"/>
                    <a:pt x="1628" y="1526"/>
                  </a:cubicBezTo>
                  <a:cubicBezTo>
                    <a:pt x="1679" y="1526"/>
                    <a:pt x="1729" y="1521"/>
                    <a:pt x="1779" y="1512"/>
                  </a:cubicBezTo>
                  <a:cubicBezTo>
                    <a:pt x="1779" y="1512"/>
                    <a:pt x="1882" y="1112"/>
                    <a:pt x="1595" y="705"/>
                  </a:cubicBezTo>
                  <a:cubicBezTo>
                    <a:pt x="1455" y="508"/>
                    <a:pt x="76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6447204" y="3013200"/>
              <a:ext cx="115600" cy="108662"/>
            </a:xfrm>
            <a:custGeom>
              <a:avLst/>
              <a:gdLst/>
              <a:ahLst/>
              <a:cxnLst/>
              <a:rect l="l" t="t" r="r" b="b"/>
              <a:pathLst>
                <a:path w="1733" h="1629" extrusionOk="0">
                  <a:moveTo>
                    <a:pt x="289" y="103"/>
                  </a:moveTo>
                  <a:cubicBezTo>
                    <a:pt x="373" y="103"/>
                    <a:pt x="476" y="131"/>
                    <a:pt x="592" y="181"/>
                  </a:cubicBezTo>
                  <a:cubicBezTo>
                    <a:pt x="764" y="256"/>
                    <a:pt x="954" y="375"/>
                    <a:pt x="1111" y="491"/>
                  </a:cubicBezTo>
                  <a:cubicBezTo>
                    <a:pt x="1189" y="550"/>
                    <a:pt x="1258" y="610"/>
                    <a:pt x="1317" y="660"/>
                  </a:cubicBezTo>
                  <a:cubicBezTo>
                    <a:pt x="1376" y="710"/>
                    <a:pt x="1420" y="756"/>
                    <a:pt x="1439" y="788"/>
                  </a:cubicBezTo>
                  <a:cubicBezTo>
                    <a:pt x="1598" y="1010"/>
                    <a:pt x="1630" y="1235"/>
                    <a:pt x="1630" y="1379"/>
                  </a:cubicBezTo>
                  <a:cubicBezTo>
                    <a:pt x="1630" y="1432"/>
                    <a:pt x="1626" y="1475"/>
                    <a:pt x="1623" y="1504"/>
                  </a:cubicBezTo>
                  <a:cubicBezTo>
                    <a:pt x="1622" y="1508"/>
                    <a:pt x="1620" y="1512"/>
                    <a:pt x="1619" y="1516"/>
                  </a:cubicBezTo>
                  <a:lnTo>
                    <a:pt x="1619" y="1516"/>
                  </a:lnTo>
                  <a:cubicBezTo>
                    <a:pt x="1584" y="1521"/>
                    <a:pt x="1548" y="1522"/>
                    <a:pt x="1514" y="1522"/>
                  </a:cubicBezTo>
                  <a:cubicBezTo>
                    <a:pt x="1186" y="1522"/>
                    <a:pt x="829" y="1322"/>
                    <a:pt x="557" y="1066"/>
                  </a:cubicBezTo>
                  <a:cubicBezTo>
                    <a:pt x="420" y="938"/>
                    <a:pt x="304" y="794"/>
                    <a:pt x="226" y="660"/>
                  </a:cubicBezTo>
                  <a:cubicBezTo>
                    <a:pt x="148" y="522"/>
                    <a:pt x="107" y="394"/>
                    <a:pt x="107" y="297"/>
                  </a:cubicBezTo>
                  <a:cubicBezTo>
                    <a:pt x="107" y="253"/>
                    <a:pt x="114" y="219"/>
                    <a:pt x="129" y="188"/>
                  </a:cubicBezTo>
                  <a:cubicBezTo>
                    <a:pt x="145" y="156"/>
                    <a:pt x="167" y="141"/>
                    <a:pt x="189" y="125"/>
                  </a:cubicBezTo>
                  <a:cubicBezTo>
                    <a:pt x="217" y="113"/>
                    <a:pt x="248" y="103"/>
                    <a:pt x="289" y="103"/>
                  </a:cubicBezTo>
                  <a:close/>
                  <a:moveTo>
                    <a:pt x="285" y="0"/>
                  </a:moveTo>
                  <a:cubicBezTo>
                    <a:pt x="235" y="0"/>
                    <a:pt x="185" y="6"/>
                    <a:pt x="142" y="31"/>
                  </a:cubicBezTo>
                  <a:cubicBezTo>
                    <a:pt x="98" y="53"/>
                    <a:pt x="60" y="88"/>
                    <a:pt x="35" y="141"/>
                  </a:cubicBezTo>
                  <a:cubicBezTo>
                    <a:pt x="13" y="188"/>
                    <a:pt x="1" y="241"/>
                    <a:pt x="1" y="297"/>
                  </a:cubicBezTo>
                  <a:cubicBezTo>
                    <a:pt x="1" y="425"/>
                    <a:pt x="51" y="566"/>
                    <a:pt x="139" y="713"/>
                  </a:cubicBezTo>
                  <a:cubicBezTo>
                    <a:pt x="267" y="932"/>
                    <a:pt x="470" y="1160"/>
                    <a:pt x="711" y="1335"/>
                  </a:cubicBezTo>
                  <a:cubicBezTo>
                    <a:pt x="954" y="1507"/>
                    <a:pt x="1233" y="1629"/>
                    <a:pt x="1508" y="1629"/>
                  </a:cubicBezTo>
                  <a:cubicBezTo>
                    <a:pt x="1564" y="1629"/>
                    <a:pt x="1617" y="1625"/>
                    <a:pt x="1673" y="1613"/>
                  </a:cubicBezTo>
                  <a:lnTo>
                    <a:pt x="1705" y="1604"/>
                  </a:lnTo>
                  <a:lnTo>
                    <a:pt x="1710" y="1577"/>
                  </a:lnTo>
                  <a:lnTo>
                    <a:pt x="1710" y="1577"/>
                  </a:lnTo>
                  <a:lnTo>
                    <a:pt x="1714" y="1579"/>
                  </a:lnTo>
                  <a:cubicBezTo>
                    <a:pt x="1714" y="1572"/>
                    <a:pt x="1733" y="1500"/>
                    <a:pt x="1733" y="1379"/>
                  </a:cubicBezTo>
                  <a:cubicBezTo>
                    <a:pt x="1733" y="1213"/>
                    <a:pt x="1692" y="972"/>
                    <a:pt x="1520" y="725"/>
                  </a:cubicBezTo>
                  <a:cubicBezTo>
                    <a:pt x="1483" y="672"/>
                    <a:pt x="1411" y="600"/>
                    <a:pt x="1317" y="522"/>
                  </a:cubicBezTo>
                  <a:cubicBezTo>
                    <a:pt x="1183" y="410"/>
                    <a:pt x="998" y="275"/>
                    <a:pt x="814" y="175"/>
                  </a:cubicBezTo>
                  <a:cubicBezTo>
                    <a:pt x="626" y="72"/>
                    <a:pt x="442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6494763" y="3054022"/>
              <a:ext cx="64904" cy="64504"/>
            </a:xfrm>
            <a:custGeom>
              <a:avLst/>
              <a:gdLst/>
              <a:ahLst/>
              <a:cxnLst/>
              <a:rect l="l" t="t" r="r" b="b"/>
              <a:pathLst>
                <a:path w="973" h="967" extrusionOk="0">
                  <a:moveTo>
                    <a:pt x="35" y="1"/>
                  </a:moveTo>
                  <a:lnTo>
                    <a:pt x="1" y="38"/>
                  </a:lnTo>
                  <a:lnTo>
                    <a:pt x="938" y="967"/>
                  </a:lnTo>
                  <a:lnTo>
                    <a:pt x="973" y="929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6552729" y="3147675"/>
              <a:ext cx="128807" cy="93120"/>
            </a:xfrm>
            <a:custGeom>
              <a:avLst/>
              <a:gdLst/>
              <a:ahLst/>
              <a:cxnLst/>
              <a:rect l="l" t="t" r="r" b="b"/>
              <a:pathLst>
                <a:path w="1931" h="1396" extrusionOk="0">
                  <a:moveTo>
                    <a:pt x="1537" y="0"/>
                  </a:moveTo>
                  <a:cubicBezTo>
                    <a:pt x="1158" y="0"/>
                    <a:pt x="482" y="404"/>
                    <a:pt x="329" y="578"/>
                  </a:cubicBezTo>
                  <a:cubicBezTo>
                    <a:pt x="1" y="954"/>
                    <a:pt x="69" y="1360"/>
                    <a:pt x="69" y="1360"/>
                  </a:cubicBezTo>
                  <a:cubicBezTo>
                    <a:pt x="150" y="1384"/>
                    <a:pt x="234" y="1395"/>
                    <a:pt x="319" y="1395"/>
                  </a:cubicBezTo>
                  <a:cubicBezTo>
                    <a:pt x="1069" y="1395"/>
                    <a:pt x="1931" y="533"/>
                    <a:pt x="1779" y="135"/>
                  </a:cubicBezTo>
                  <a:cubicBezTo>
                    <a:pt x="1743" y="39"/>
                    <a:pt x="1654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6553596" y="3144139"/>
              <a:ext cx="122204" cy="100124"/>
            </a:xfrm>
            <a:custGeom>
              <a:avLst/>
              <a:gdLst/>
              <a:ahLst/>
              <a:cxnLst/>
              <a:rect l="l" t="t" r="r" b="b"/>
              <a:pathLst>
                <a:path w="1832" h="1501" extrusionOk="0">
                  <a:moveTo>
                    <a:pt x="1529" y="106"/>
                  </a:moveTo>
                  <a:cubicBezTo>
                    <a:pt x="1582" y="106"/>
                    <a:pt x="1626" y="116"/>
                    <a:pt x="1657" y="134"/>
                  </a:cubicBezTo>
                  <a:cubicBezTo>
                    <a:pt x="1688" y="150"/>
                    <a:pt x="1707" y="172"/>
                    <a:pt x="1722" y="209"/>
                  </a:cubicBezTo>
                  <a:cubicBezTo>
                    <a:pt x="1732" y="231"/>
                    <a:pt x="1735" y="260"/>
                    <a:pt x="1735" y="288"/>
                  </a:cubicBezTo>
                  <a:cubicBezTo>
                    <a:pt x="1735" y="375"/>
                    <a:pt x="1691" y="494"/>
                    <a:pt x="1610" y="619"/>
                  </a:cubicBezTo>
                  <a:cubicBezTo>
                    <a:pt x="1488" y="803"/>
                    <a:pt x="1285" y="1000"/>
                    <a:pt x="1050" y="1150"/>
                  </a:cubicBezTo>
                  <a:cubicBezTo>
                    <a:pt x="816" y="1297"/>
                    <a:pt x="550" y="1397"/>
                    <a:pt x="306" y="1397"/>
                  </a:cubicBezTo>
                  <a:cubicBezTo>
                    <a:pt x="235" y="1397"/>
                    <a:pt x="167" y="1388"/>
                    <a:pt x="104" y="1370"/>
                  </a:cubicBezTo>
                  <a:lnTo>
                    <a:pt x="104" y="1370"/>
                  </a:lnTo>
                  <a:cubicBezTo>
                    <a:pt x="104" y="1357"/>
                    <a:pt x="103" y="1341"/>
                    <a:pt x="103" y="1322"/>
                  </a:cubicBezTo>
                  <a:cubicBezTo>
                    <a:pt x="103" y="1188"/>
                    <a:pt x="135" y="919"/>
                    <a:pt x="357" y="666"/>
                  </a:cubicBezTo>
                  <a:cubicBezTo>
                    <a:pt x="388" y="631"/>
                    <a:pt x="457" y="572"/>
                    <a:pt x="547" y="513"/>
                  </a:cubicBezTo>
                  <a:cubicBezTo>
                    <a:pt x="682" y="422"/>
                    <a:pt x="860" y="319"/>
                    <a:pt x="1041" y="241"/>
                  </a:cubicBezTo>
                  <a:cubicBezTo>
                    <a:pt x="1219" y="163"/>
                    <a:pt x="1401" y="106"/>
                    <a:pt x="1529" y="106"/>
                  </a:cubicBezTo>
                  <a:close/>
                  <a:moveTo>
                    <a:pt x="1522" y="0"/>
                  </a:moveTo>
                  <a:cubicBezTo>
                    <a:pt x="1316" y="0"/>
                    <a:pt x="1050" y="106"/>
                    <a:pt x="813" y="231"/>
                  </a:cubicBezTo>
                  <a:cubicBezTo>
                    <a:pt x="691" y="294"/>
                    <a:pt x="582" y="360"/>
                    <a:pt x="488" y="422"/>
                  </a:cubicBezTo>
                  <a:cubicBezTo>
                    <a:pt x="394" y="485"/>
                    <a:pt x="325" y="544"/>
                    <a:pt x="281" y="594"/>
                  </a:cubicBezTo>
                  <a:cubicBezTo>
                    <a:pt x="35" y="875"/>
                    <a:pt x="0" y="1172"/>
                    <a:pt x="0" y="1322"/>
                  </a:cubicBezTo>
                  <a:cubicBezTo>
                    <a:pt x="0" y="1382"/>
                    <a:pt x="3" y="1419"/>
                    <a:pt x="6" y="1419"/>
                  </a:cubicBezTo>
                  <a:lnTo>
                    <a:pt x="13" y="1450"/>
                  </a:lnTo>
                  <a:lnTo>
                    <a:pt x="42" y="1459"/>
                  </a:lnTo>
                  <a:lnTo>
                    <a:pt x="42" y="1459"/>
                  </a:lnTo>
                  <a:lnTo>
                    <a:pt x="41" y="1463"/>
                  </a:lnTo>
                  <a:cubicBezTo>
                    <a:pt x="125" y="1491"/>
                    <a:pt x="216" y="1500"/>
                    <a:pt x="306" y="1500"/>
                  </a:cubicBezTo>
                  <a:cubicBezTo>
                    <a:pt x="669" y="1500"/>
                    <a:pt x="1047" y="1310"/>
                    <a:pt x="1338" y="1069"/>
                  </a:cubicBezTo>
                  <a:cubicBezTo>
                    <a:pt x="1482" y="947"/>
                    <a:pt x="1607" y="810"/>
                    <a:pt x="1691" y="678"/>
                  </a:cubicBezTo>
                  <a:cubicBezTo>
                    <a:pt x="1779" y="544"/>
                    <a:pt x="1832" y="413"/>
                    <a:pt x="1832" y="288"/>
                  </a:cubicBezTo>
                  <a:cubicBezTo>
                    <a:pt x="1832" y="247"/>
                    <a:pt x="1826" y="203"/>
                    <a:pt x="1813" y="169"/>
                  </a:cubicBezTo>
                  <a:cubicBezTo>
                    <a:pt x="1791" y="109"/>
                    <a:pt x="1751" y="63"/>
                    <a:pt x="1701" y="38"/>
                  </a:cubicBezTo>
                  <a:cubicBezTo>
                    <a:pt x="1647" y="9"/>
                    <a:pt x="1591" y="0"/>
                    <a:pt x="1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6556264" y="3179159"/>
              <a:ext cx="74509" cy="60501"/>
            </a:xfrm>
            <a:custGeom>
              <a:avLst/>
              <a:gdLst/>
              <a:ahLst/>
              <a:cxnLst/>
              <a:rect l="l" t="t" r="r" b="b"/>
              <a:pathLst>
                <a:path w="1117" h="907" extrusionOk="0">
                  <a:moveTo>
                    <a:pt x="1085" y="0"/>
                  </a:moveTo>
                  <a:lnTo>
                    <a:pt x="1" y="866"/>
                  </a:lnTo>
                  <a:lnTo>
                    <a:pt x="32" y="907"/>
                  </a:lnTo>
                  <a:lnTo>
                    <a:pt x="1117" y="3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6454141" y="2874856"/>
              <a:ext cx="125539" cy="101725"/>
            </a:xfrm>
            <a:custGeom>
              <a:avLst/>
              <a:gdLst/>
              <a:ahLst/>
              <a:cxnLst/>
              <a:rect l="l" t="t" r="r" b="b"/>
              <a:pathLst>
                <a:path w="1882" h="1525" extrusionOk="0">
                  <a:moveTo>
                    <a:pt x="398" y="0"/>
                  </a:moveTo>
                  <a:cubicBezTo>
                    <a:pt x="305" y="0"/>
                    <a:pt x="232" y="33"/>
                    <a:pt x="194" y="111"/>
                  </a:cubicBezTo>
                  <a:cubicBezTo>
                    <a:pt x="0" y="504"/>
                    <a:pt x="847" y="1525"/>
                    <a:pt x="1624" y="1525"/>
                  </a:cubicBezTo>
                  <a:cubicBezTo>
                    <a:pt x="1675" y="1525"/>
                    <a:pt x="1726" y="1521"/>
                    <a:pt x="1776" y="1511"/>
                  </a:cubicBezTo>
                  <a:cubicBezTo>
                    <a:pt x="1776" y="1511"/>
                    <a:pt x="1882" y="1111"/>
                    <a:pt x="1594" y="705"/>
                  </a:cubicBezTo>
                  <a:cubicBezTo>
                    <a:pt x="1452" y="508"/>
                    <a:pt x="766" y="0"/>
                    <a:pt x="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6461612" y="2871387"/>
              <a:ext cx="115600" cy="108729"/>
            </a:xfrm>
            <a:custGeom>
              <a:avLst/>
              <a:gdLst/>
              <a:ahLst/>
              <a:cxnLst/>
              <a:rect l="l" t="t" r="r" b="b"/>
              <a:pathLst>
                <a:path w="1733" h="1630" extrusionOk="0">
                  <a:moveTo>
                    <a:pt x="288" y="104"/>
                  </a:moveTo>
                  <a:cubicBezTo>
                    <a:pt x="370" y="104"/>
                    <a:pt x="476" y="132"/>
                    <a:pt x="588" y="182"/>
                  </a:cubicBezTo>
                  <a:cubicBezTo>
                    <a:pt x="760" y="257"/>
                    <a:pt x="954" y="376"/>
                    <a:pt x="1110" y="491"/>
                  </a:cubicBezTo>
                  <a:cubicBezTo>
                    <a:pt x="1188" y="551"/>
                    <a:pt x="1257" y="610"/>
                    <a:pt x="1317" y="660"/>
                  </a:cubicBezTo>
                  <a:cubicBezTo>
                    <a:pt x="1376" y="710"/>
                    <a:pt x="1417" y="757"/>
                    <a:pt x="1439" y="788"/>
                  </a:cubicBezTo>
                  <a:cubicBezTo>
                    <a:pt x="1598" y="1010"/>
                    <a:pt x="1629" y="1235"/>
                    <a:pt x="1629" y="1379"/>
                  </a:cubicBezTo>
                  <a:cubicBezTo>
                    <a:pt x="1629" y="1432"/>
                    <a:pt x="1626" y="1476"/>
                    <a:pt x="1620" y="1504"/>
                  </a:cubicBezTo>
                  <a:cubicBezTo>
                    <a:pt x="1619" y="1509"/>
                    <a:pt x="1618" y="1513"/>
                    <a:pt x="1618" y="1517"/>
                  </a:cubicBezTo>
                  <a:lnTo>
                    <a:pt x="1618" y="1517"/>
                  </a:lnTo>
                  <a:cubicBezTo>
                    <a:pt x="1583" y="1521"/>
                    <a:pt x="1547" y="1523"/>
                    <a:pt x="1514" y="1523"/>
                  </a:cubicBezTo>
                  <a:cubicBezTo>
                    <a:pt x="1182" y="1523"/>
                    <a:pt x="829" y="1323"/>
                    <a:pt x="554" y="1066"/>
                  </a:cubicBezTo>
                  <a:cubicBezTo>
                    <a:pt x="420" y="938"/>
                    <a:pt x="304" y="798"/>
                    <a:pt x="226" y="660"/>
                  </a:cubicBezTo>
                  <a:cubicBezTo>
                    <a:pt x="148" y="522"/>
                    <a:pt x="107" y="394"/>
                    <a:pt x="107" y="297"/>
                  </a:cubicBezTo>
                  <a:cubicBezTo>
                    <a:pt x="107" y="254"/>
                    <a:pt x="113" y="219"/>
                    <a:pt x="129" y="188"/>
                  </a:cubicBezTo>
                  <a:cubicBezTo>
                    <a:pt x="144" y="157"/>
                    <a:pt x="163" y="141"/>
                    <a:pt x="188" y="125"/>
                  </a:cubicBezTo>
                  <a:cubicBezTo>
                    <a:pt x="213" y="113"/>
                    <a:pt x="244" y="104"/>
                    <a:pt x="288" y="104"/>
                  </a:cubicBezTo>
                  <a:close/>
                  <a:moveTo>
                    <a:pt x="285" y="0"/>
                  </a:moveTo>
                  <a:cubicBezTo>
                    <a:pt x="235" y="0"/>
                    <a:pt x="185" y="7"/>
                    <a:pt x="141" y="32"/>
                  </a:cubicBezTo>
                  <a:cubicBezTo>
                    <a:pt x="98" y="54"/>
                    <a:pt x="57" y="88"/>
                    <a:pt x="35" y="141"/>
                  </a:cubicBezTo>
                  <a:cubicBezTo>
                    <a:pt x="10" y="188"/>
                    <a:pt x="1" y="241"/>
                    <a:pt x="1" y="297"/>
                  </a:cubicBezTo>
                  <a:cubicBezTo>
                    <a:pt x="1" y="426"/>
                    <a:pt x="51" y="566"/>
                    <a:pt x="135" y="713"/>
                  </a:cubicBezTo>
                  <a:cubicBezTo>
                    <a:pt x="266" y="932"/>
                    <a:pt x="470" y="1160"/>
                    <a:pt x="710" y="1335"/>
                  </a:cubicBezTo>
                  <a:cubicBezTo>
                    <a:pt x="954" y="1507"/>
                    <a:pt x="1229" y="1629"/>
                    <a:pt x="1507" y="1629"/>
                  </a:cubicBezTo>
                  <a:cubicBezTo>
                    <a:pt x="1564" y="1629"/>
                    <a:pt x="1617" y="1626"/>
                    <a:pt x="1673" y="1613"/>
                  </a:cubicBezTo>
                  <a:lnTo>
                    <a:pt x="1704" y="1610"/>
                  </a:lnTo>
                  <a:lnTo>
                    <a:pt x="1711" y="1579"/>
                  </a:lnTo>
                  <a:cubicBezTo>
                    <a:pt x="1711" y="1573"/>
                    <a:pt x="1732" y="1501"/>
                    <a:pt x="1732" y="1379"/>
                  </a:cubicBezTo>
                  <a:cubicBezTo>
                    <a:pt x="1732" y="1213"/>
                    <a:pt x="1692" y="973"/>
                    <a:pt x="1520" y="726"/>
                  </a:cubicBezTo>
                  <a:cubicBezTo>
                    <a:pt x="1482" y="673"/>
                    <a:pt x="1410" y="601"/>
                    <a:pt x="1317" y="522"/>
                  </a:cubicBezTo>
                  <a:cubicBezTo>
                    <a:pt x="1179" y="410"/>
                    <a:pt x="995" y="276"/>
                    <a:pt x="813" y="176"/>
                  </a:cubicBezTo>
                  <a:cubicBezTo>
                    <a:pt x="626" y="72"/>
                    <a:pt x="441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6508971" y="2912477"/>
              <a:ext cx="64704" cy="64504"/>
            </a:xfrm>
            <a:custGeom>
              <a:avLst/>
              <a:gdLst/>
              <a:ahLst/>
              <a:cxnLst/>
              <a:rect l="l" t="t" r="r" b="b"/>
              <a:pathLst>
                <a:path w="970" h="967" extrusionOk="0">
                  <a:moveTo>
                    <a:pt x="38" y="0"/>
                  </a:moveTo>
                  <a:lnTo>
                    <a:pt x="0" y="35"/>
                  </a:lnTo>
                  <a:lnTo>
                    <a:pt x="935" y="966"/>
                  </a:lnTo>
                  <a:lnTo>
                    <a:pt x="969" y="92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6" name="Google Shape;1846;p16"/>
          <p:cNvGrpSpPr/>
          <p:nvPr/>
        </p:nvGrpSpPr>
        <p:grpSpPr>
          <a:xfrm>
            <a:off x="4661449" y="195240"/>
            <a:ext cx="684706" cy="657059"/>
            <a:chOff x="4035250" y="2961150"/>
            <a:chExt cx="304625" cy="292325"/>
          </a:xfrm>
        </p:grpSpPr>
        <p:sp>
          <p:nvSpPr>
            <p:cNvPr id="1847" name="Google Shape;1847;p16"/>
            <p:cNvSpPr/>
            <p:nvPr/>
          </p:nvSpPr>
          <p:spPr>
            <a:xfrm>
              <a:off x="4035250" y="2979075"/>
              <a:ext cx="276100" cy="274400"/>
            </a:xfrm>
            <a:custGeom>
              <a:avLst/>
              <a:gdLst/>
              <a:ahLst/>
              <a:cxnLst/>
              <a:rect l="l" t="t" r="r" b="b"/>
              <a:pathLst>
                <a:path w="11044" h="10976" extrusionOk="0">
                  <a:moveTo>
                    <a:pt x="5520" y="104"/>
                  </a:moveTo>
                  <a:cubicBezTo>
                    <a:pt x="7018" y="104"/>
                    <a:pt x="8374" y="704"/>
                    <a:pt x="9356" y="1683"/>
                  </a:cubicBezTo>
                  <a:cubicBezTo>
                    <a:pt x="10334" y="2655"/>
                    <a:pt x="10941" y="4002"/>
                    <a:pt x="10941" y="5490"/>
                  </a:cubicBezTo>
                  <a:cubicBezTo>
                    <a:pt x="10941" y="5729"/>
                    <a:pt x="10924" y="5965"/>
                    <a:pt x="10894" y="6196"/>
                  </a:cubicBezTo>
                  <a:lnTo>
                    <a:pt x="10894" y="6196"/>
                  </a:lnTo>
                  <a:lnTo>
                    <a:pt x="7753" y="5753"/>
                  </a:lnTo>
                  <a:lnTo>
                    <a:pt x="7753" y="5753"/>
                  </a:lnTo>
                  <a:cubicBezTo>
                    <a:pt x="7764" y="5668"/>
                    <a:pt x="7768" y="5579"/>
                    <a:pt x="7768" y="5490"/>
                  </a:cubicBezTo>
                  <a:cubicBezTo>
                    <a:pt x="7768" y="4255"/>
                    <a:pt x="6765" y="3261"/>
                    <a:pt x="5520" y="3261"/>
                  </a:cubicBezTo>
                  <a:cubicBezTo>
                    <a:pt x="5345" y="3261"/>
                    <a:pt x="5174" y="3279"/>
                    <a:pt x="5008" y="3317"/>
                  </a:cubicBezTo>
                  <a:lnTo>
                    <a:pt x="5008" y="3317"/>
                  </a:lnTo>
                  <a:lnTo>
                    <a:pt x="4216" y="257"/>
                  </a:lnTo>
                  <a:lnTo>
                    <a:pt x="4216" y="257"/>
                  </a:lnTo>
                  <a:cubicBezTo>
                    <a:pt x="4633" y="156"/>
                    <a:pt x="5069" y="104"/>
                    <a:pt x="5520" y="104"/>
                  </a:cubicBezTo>
                  <a:close/>
                  <a:moveTo>
                    <a:pt x="5517" y="1"/>
                  </a:moveTo>
                  <a:cubicBezTo>
                    <a:pt x="5042" y="1"/>
                    <a:pt x="4580" y="60"/>
                    <a:pt x="4139" y="173"/>
                  </a:cubicBezTo>
                  <a:cubicBezTo>
                    <a:pt x="4126" y="176"/>
                    <a:pt x="4117" y="185"/>
                    <a:pt x="4108" y="198"/>
                  </a:cubicBezTo>
                  <a:cubicBezTo>
                    <a:pt x="4101" y="207"/>
                    <a:pt x="4101" y="220"/>
                    <a:pt x="4104" y="235"/>
                  </a:cubicBezTo>
                  <a:lnTo>
                    <a:pt x="4920" y="3389"/>
                  </a:lnTo>
                  <a:cubicBezTo>
                    <a:pt x="4923" y="3402"/>
                    <a:pt x="4933" y="3411"/>
                    <a:pt x="4942" y="3420"/>
                  </a:cubicBezTo>
                  <a:cubicBezTo>
                    <a:pt x="4949" y="3424"/>
                    <a:pt x="4957" y="3426"/>
                    <a:pt x="4965" y="3426"/>
                  </a:cubicBezTo>
                  <a:cubicBezTo>
                    <a:pt x="4970" y="3426"/>
                    <a:pt x="4976" y="3425"/>
                    <a:pt x="4983" y="3424"/>
                  </a:cubicBezTo>
                  <a:cubicBezTo>
                    <a:pt x="5155" y="3380"/>
                    <a:pt x="5333" y="3358"/>
                    <a:pt x="5517" y="3358"/>
                  </a:cubicBezTo>
                  <a:cubicBezTo>
                    <a:pt x="6111" y="3358"/>
                    <a:pt x="6646" y="3596"/>
                    <a:pt x="7033" y="3983"/>
                  </a:cubicBezTo>
                  <a:cubicBezTo>
                    <a:pt x="7421" y="4371"/>
                    <a:pt x="7662" y="4902"/>
                    <a:pt x="7662" y="5490"/>
                  </a:cubicBezTo>
                  <a:cubicBezTo>
                    <a:pt x="7662" y="5593"/>
                    <a:pt x="7655" y="5690"/>
                    <a:pt x="7643" y="5787"/>
                  </a:cubicBezTo>
                  <a:cubicBezTo>
                    <a:pt x="7643" y="5799"/>
                    <a:pt x="7643" y="5815"/>
                    <a:pt x="7652" y="5827"/>
                  </a:cubicBezTo>
                  <a:cubicBezTo>
                    <a:pt x="7658" y="5840"/>
                    <a:pt x="7671" y="5846"/>
                    <a:pt x="7687" y="5846"/>
                  </a:cubicBezTo>
                  <a:lnTo>
                    <a:pt x="10928" y="6303"/>
                  </a:lnTo>
                  <a:cubicBezTo>
                    <a:pt x="10941" y="6303"/>
                    <a:pt x="10956" y="6303"/>
                    <a:pt x="10969" y="6296"/>
                  </a:cubicBezTo>
                  <a:cubicBezTo>
                    <a:pt x="10981" y="6287"/>
                    <a:pt x="10988" y="6277"/>
                    <a:pt x="10988" y="6265"/>
                  </a:cubicBezTo>
                  <a:cubicBezTo>
                    <a:pt x="11022" y="6015"/>
                    <a:pt x="11044" y="5755"/>
                    <a:pt x="11044" y="5499"/>
                  </a:cubicBezTo>
                  <a:cubicBezTo>
                    <a:pt x="11044" y="2467"/>
                    <a:pt x="8568" y="13"/>
                    <a:pt x="5520" y="13"/>
                  </a:cubicBezTo>
                  <a:lnTo>
                    <a:pt x="5520" y="51"/>
                  </a:lnTo>
                  <a:lnTo>
                    <a:pt x="5517" y="51"/>
                  </a:lnTo>
                  <a:lnTo>
                    <a:pt x="5517" y="1"/>
                  </a:lnTo>
                  <a:close/>
                  <a:moveTo>
                    <a:pt x="2156" y="1271"/>
                  </a:moveTo>
                  <a:lnTo>
                    <a:pt x="4107" y="3758"/>
                  </a:lnTo>
                  <a:lnTo>
                    <a:pt x="4107" y="3758"/>
                  </a:lnTo>
                  <a:cubicBezTo>
                    <a:pt x="3604" y="4167"/>
                    <a:pt x="3280" y="4793"/>
                    <a:pt x="3279" y="5487"/>
                  </a:cubicBezTo>
                  <a:lnTo>
                    <a:pt x="3279" y="5487"/>
                  </a:lnTo>
                  <a:cubicBezTo>
                    <a:pt x="3279" y="5487"/>
                    <a:pt x="3279" y="5488"/>
                    <a:pt x="3279" y="5488"/>
                  </a:cubicBezTo>
                  <a:lnTo>
                    <a:pt x="3279" y="5488"/>
                  </a:lnTo>
                  <a:cubicBezTo>
                    <a:pt x="3279" y="5489"/>
                    <a:pt x="3279" y="5489"/>
                    <a:pt x="3279" y="5490"/>
                  </a:cubicBezTo>
                  <a:lnTo>
                    <a:pt x="3279" y="5490"/>
                  </a:lnTo>
                  <a:cubicBezTo>
                    <a:pt x="3280" y="6027"/>
                    <a:pt x="3470" y="6514"/>
                    <a:pt x="3787" y="6898"/>
                  </a:cubicBezTo>
                  <a:lnTo>
                    <a:pt x="3787" y="6898"/>
                  </a:lnTo>
                  <a:lnTo>
                    <a:pt x="1375" y="8950"/>
                  </a:lnTo>
                  <a:lnTo>
                    <a:pt x="1375" y="8950"/>
                  </a:lnTo>
                  <a:cubicBezTo>
                    <a:pt x="581" y="8014"/>
                    <a:pt x="106" y="6804"/>
                    <a:pt x="106" y="5487"/>
                  </a:cubicBezTo>
                  <a:cubicBezTo>
                    <a:pt x="106" y="3780"/>
                    <a:pt x="905" y="2257"/>
                    <a:pt x="2156" y="1271"/>
                  </a:cubicBezTo>
                  <a:close/>
                  <a:moveTo>
                    <a:pt x="2170" y="1151"/>
                  </a:moveTo>
                  <a:cubicBezTo>
                    <a:pt x="2157" y="1151"/>
                    <a:pt x="2141" y="1154"/>
                    <a:pt x="2129" y="1160"/>
                  </a:cubicBezTo>
                  <a:cubicBezTo>
                    <a:pt x="838" y="2167"/>
                    <a:pt x="0" y="3733"/>
                    <a:pt x="0" y="5490"/>
                  </a:cubicBezTo>
                  <a:cubicBezTo>
                    <a:pt x="0" y="6850"/>
                    <a:pt x="500" y="8097"/>
                    <a:pt x="1326" y="9053"/>
                  </a:cubicBezTo>
                  <a:cubicBezTo>
                    <a:pt x="1336" y="9065"/>
                    <a:pt x="1350" y="9072"/>
                    <a:pt x="1365" y="9072"/>
                  </a:cubicBezTo>
                  <a:cubicBezTo>
                    <a:pt x="1376" y="9072"/>
                    <a:pt x="1388" y="9068"/>
                    <a:pt x="1397" y="9059"/>
                  </a:cubicBezTo>
                  <a:lnTo>
                    <a:pt x="3886" y="6943"/>
                  </a:lnTo>
                  <a:cubicBezTo>
                    <a:pt x="3898" y="6937"/>
                    <a:pt x="3901" y="6925"/>
                    <a:pt x="3901" y="6909"/>
                  </a:cubicBezTo>
                  <a:cubicBezTo>
                    <a:pt x="3901" y="6896"/>
                    <a:pt x="3898" y="6881"/>
                    <a:pt x="3889" y="6875"/>
                  </a:cubicBezTo>
                  <a:cubicBezTo>
                    <a:pt x="3570" y="6499"/>
                    <a:pt x="3373" y="6018"/>
                    <a:pt x="3373" y="5487"/>
                  </a:cubicBezTo>
                  <a:lnTo>
                    <a:pt x="3382" y="5487"/>
                  </a:lnTo>
                  <a:cubicBezTo>
                    <a:pt x="3382" y="4802"/>
                    <a:pt x="3704" y="4193"/>
                    <a:pt x="4211" y="3808"/>
                  </a:cubicBezTo>
                  <a:cubicBezTo>
                    <a:pt x="4220" y="3799"/>
                    <a:pt x="4226" y="3786"/>
                    <a:pt x="4229" y="3771"/>
                  </a:cubicBezTo>
                  <a:cubicBezTo>
                    <a:pt x="4229" y="3761"/>
                    <a:pt x="4229" y="3746"/>
                    <a:pt x="4217" y="3736"/>
                  </a:cubicBezTo>
                  <a:lnTo>
                    <a:pt x="2204" y="1170"/>
                  </a:lnTo>
                  <a:cubicBezTo>
                    <a:pt x="2198" y="1157"/>
                    <a:pt x="2185" y="1154"/>
                    <a:pt x="2170" y="1151"/>
                  </a:cubicBezTo>
                  <a:close/>
                  <a:moveTo>
                    <a:pt x="7010" y="7163"/>
                  </a:moveTo>
                  <a:lnTo>
                    <a:pt x="9165" y="9479"/>
                  </a:lnTo>
                  <a:lnTo>
                    <a:pt x="9165" y="9479"/>
                  </a:lnTo>
                  <a:cubicBezTo>
                    <a:pt x="8203" y="10349"/>
                    <a:pt x="6927" y="10876"/>
                    <a:pt x="5527" y="10876"/>
                  </a:cubicBezTo>
                  <a:cubicBezTo>
                    <a:pt x="4344" y="10876"/>
                    <a:pt x="3249" y="10499"/>
                    <a:pt x="2361" y="9860"/>
                  </a:cubicBezTo>
                  <a:lnTo>
                    <a:pt x="2361" y="9860"/>
                  </a:lnTo>
                  <a:lnTo>
                    <a:pt x="4240" y="7317"/>
                  </a:lnTo>
                  <a:lnTo>
                    <a:pt x="4240" y="7317"/>
                  </a:lnTo>
                  <a:cubicBezTo>
                    <a:pt x="4604" y="7574"/>
                    <a:pt x="5048" y="7722"/>
                    <a:pt x="5527" y="7722"/>
                  </a:cubicBezTo>
                  <a:cubicBezTo>
                    <a:pt x="6095" y="7722"/>
                    <a:pt x="6617" y="7514"/>
                    <a:pt x="7010" y="7163"/>
                  </a:cubicBezTo>
                  <a:close/>
                  <a:moveTo>
                    <a:pt x="7015" y="7046"/>
                  </a:moveTo>
                  <a:cubicBezTo>
                    <a:pt x="7002" y="7046"/>
                    <a:pt x="6986" y="7050"/>
                    <a:pt x="6980" y="7059"/>
                  </a:cubicBezTo>
                  <a:cubicBezTo>
                    <a:pt x="6596" y="7409"/>
                    <a:pt x="6086" y="7625"/>
                    <a:pt x="5524" y="7625"/>
                  </a:cubicBezTo>
                  <a:cubicBezTo>
                    <a:pt x="5045" y="7625"/>
                    <a:pt x="4608" y="7472"/>
                    <a:pt x="4251" y="7209"/>
                  </a:cubicBezTo>
                  <a:cubicBezTo>
                    <a:pt x="4242" y="7204"/>
                    <a:pt x="4235" y="7202"/>
                    <a:pt x="4225" y="7202"/>
                  </a:cubicBezTo>
                  <a:cubicBezTo>
                    <a:pt x="4222" y="7202"/>
                    <a:pt x="4218" y="7202"/>
                    <a:pt x="4214" y="7203"/>
                  </a:cubicBezTo>
                  <a:cubicBezTo>
                    <a:pt x="4201" y="7206"/>
                    <a:pt x="4189" y="7209"/>
                    <a:pt x="4183" y="7221"/>
                  </a:cubicBezTo>
                  <a:lnTo>
                    <a:pt x="2245" y="9844"/>
                  </a:lnTo>
                  <a:cubicBezTo>
                    <a:pt x="2229" y="9866"/>
                    <a:pt x="2232" y="9897"/>
                    <a:pt x="2257" y="9913"/>
                  </a:cubicBezTo>
                  <a:cubicBezTo>
                    <a:pt x="3170" y="10582"/>
                    <a:pt x="4298" y="10976"/>
                    <a:pt x="5524" y="10976"/>
                  </a:cubicBezTo>
                  <a:cubicBezTo>
                    <a:pt x="6968" y="10976"/>
                    <a:pt x="8284" y="10425"/>
                    <a:pt x="9268" y="9519"/>
                  </a:cubicBezTo>
                  <a:cubicBezTo>
                    <a:pt x="9290" y="9500"/>
                    <a:pt x="9293" y="9469"/>
                    <a:pt x="9275" y="9450"/>
                  </a:cubicBezTo>
                  <a:lnTo>
                    <a:pt x="7049" y="7062"/>
                  </a:lnTo>
                  <a:cubicBezTo>
                    <a:pt x="7043" y="7053"/>
                    <a:pt x="7027" y="7046"/>
                    <a:pt x="7015" y="7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4071725" y="2961150"/>
              <a:ext cx="102875" cy="156675"/>
            </a:xfrm>
            <a:custGeom>
              <a:avLst/>
              <a:gdLst/>
              <a:ahLst/>
              <a:cxnLst/>
              <a:rect l="l" t="t" r="r" b="b"/>
              <a:pathLst>
                <a:path w="4115" h="6267" extrusionOk="0">
                  <a:moveTo>
                    <a:pt x="2423" y="111"/>
                  </a:moveTo>
                  <a:lnTo>
                    <a:pt x="2642" y="962"/>
                  </a:lnTo>
                  <a:lnTo>
                    <a:pt x="2642" y="962"/>
                  </a:lnTo>
                  <a:lnTo>
                    <a:pt x="2642" y="962"/>
                  </a:lnTo>
                  <a:cubicBezTo>
                    <a:pt x="2643" y="964"/>
                    <a:pt x="2643" y="967"/>
                    <a:pt x="2644" y="970"/>
                  </a:cubicBezTo>
                  <a:lnTo>
                    <a:pt x="2644" y="970"/>
                  </a:lnTo>
                  <a:lnTo>
                    <a:pt x="3461" y="4137"/>
                  </a:lnTo>
                  <a:lnTo>
                    <a:pt x="3932" y="5959"/>
                  </a:lnTo>
                  <a:lnTo>
                    <a:pt x="2752" y="4456"/>
                  </a:lnTo>
                  <a:lnTo>
                    <a:pt x="736" y="1890"/>
                  </a:lnTo>
                  <a:lnTo>
                    <a:pt x="736" y="1899"/>
                  </a:lnTo>
                  <a:lnTo>
                    <a:pt x="132" y="1127"/>
                  </a:lnTo>
                  <a:lnTo>
                    <a:pt x="2423" y="111"/>
                  </a:lnTo>
                  <a:close/>
                  <a:moveTo>
                    <a:pt x="2462" y="0"/>
                  </a:moveTo>
                  <a:cubicBezTo>
                    <a:pt x="2455" y="0"/>
                    <a:pt x="2447" y="2"/>
                    <a:pt x="2439" y="5"/>
                  </a:cubicBezTo>
                  <a:lnTo>
                    <a:pt x="32" y="1065"/>
                  </a:lnTo>
                  <a:cubicBezTo>
                    <a:pt x="17" y="1074"/>
                    <a:pt x="7" y="1084"/>
                    <a:pt x="4" y="1099"/>
                  </a:cubicBezTo>
                  <a:cubicBezTo>
                    <a:pt x="1" y="1115"/>
                    <a:pt x="4" y="1130"/>
                    <a:pt x="10" y="1143"/>
                  </a:cubicBezTo>
                  <a:lnTo>
                    <a:pt x="651" y="1959"/>
                  </a:lnTo>
                  <a:lnTo>
                    <a:pt x="2667" y="4528"/>
                  </a:lnTo>
                  <a:lnTo>
                    <a:pt x="4000" y="6221"/>
                  </a:lnTo>
                  <a:lnTo>
                    <a:pt x="4000" y="6221"/>
                  </a:lnTo>
                  <a:lnTo>
                    <a:pt x="4011" y="6266"/>
                  </a:lnTo>
                  <a:lnTo>
                    <a:pt x="4037" y="6260"/>
                  </a:lnTo>
                  <a:lnTo>
                    <a:pt x="4037" y="6260"/>
                  </a:lnTo>
                  <a:cubicBezTo>
                    <a:pt x="4044" y="6264"/>
                    <a:pt x="4052" y="6266"/>
                    <a:pt x="4062" y="6266"/>
                  </a:cubicBezTo>
                  <a:cubicBezTo>
                    <a:pt x="4068" y="6266"/>
                    <a:pt x="4076" y="6265"/>
                    <a:pt x="4083" y="6263"/>
                  </a:cubicBezTo>
                  <a:cubicBezTo>
                    <a:pt x="4092" y="6258"/>
                    <a:pt x="4098" y="6252"/>
                    <a:pt x="4103" y="6244"/>
                  </a:cubicBezTo>
                  <a:lnTo>
                    <a:pt x="4103" y="6244"/>
                  </a:lnTo>
                  <a:lnTo>
                    <a:pt x="4115" y="6241"/>
                  </a:lnTo>
                  <a:lnTo>
                    <a:pt x="4111" y="6225"/>
                  </a:lnTo>
                  <a:lnTo>
                    <a:pt x="4111" y="6225"/>
                  </a:lnTo>
                  <a:cubicBezTo>
                    <a:pt x="4112" y="6218"/>
                    <a:pt x="4112" y="6211"/>
                    <a:pt x="4111" y="6204"/>
                  </a:cubicBezTo>
                  <a:lnTo>
                    <a:pt x="4111" y="6204"/>
                  </a:lnTo>
                  <a:lnTo>
                    <a:pt x="4105" y="6204"/>
                  </a:lnTo>
                  <a:lnTo>
                    <a:pt x="4105" y="6204"/>
                  </a:lnTo>
                  <a:lnTo>
                    <a:pt x="4098" y="6179"/>
                  </a:lnTo>
                  <a:lnTo>
                    <a:pt x="4098" y="6179"/>
                  </a:lnTo>
                  <a:lnTo>
                    <a:pt x="4102" y="6176"/>
                  </a:lnTo>
                  <a:lnTo>
                    <a:pt x="4095" y="6167"/>
                  </a:lnTo>
                  <a:lnTo>
                    <a:pt x="4095" y="6167"/>
                  </a:lnTo>
                  <a:lnTo>
                    <a:pt x="3564" y="4112"/>
                  </a:lnTo>
                  <a:lnTo>
                    <a:pt x="2742" y="937"/>
                  </a:lnTo>
                  <a:cubicBezTo>
                    <a:pt x="2742" y="933"/>
                    <a:pt x="2741" y="930"/>
                    <a:pt x="2740" y="926"/>
                  </a:cubicBezTo>
                  <a:lnTo>
                    <a:pt x="2740" y="926"/>
                  </a:lnTo>
                  <a:lnTo>
                    <a:pt x="2508" y="36"/>
                  </a:lnTo>
                  <a:cubicBezTo>
                    <a:pt x="2505" y="21"/>
                    <a:pt x="2492" y="11"/>
                    <a:pt x="2480" y="5"/>
                  </a:cubicBezTo>
                  <a:cubicBezTo>
                    <a:pt x="2475" y="2"/>
                    <a:pt x="2469" y="0"/>
                    <a:pt x="2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4045325" y="3115125"/>
              <a:ext cx="129600" cy="133425"/>
            </a:xfrm>
            <a:custGeom>
              <a:avLst/>
              <a:gdLst/>
              <a:ahLst/>
              <a:cxnLst/>
              <a:rect l="l" t="t" r="r" b="b"/>
              <a:pathLst>
                <a:path w="5184" h="5337" extrusionOk="0">
                  <a:moveTo>
                    <a:pt x="4826" y="365"/>
                  </a:moveTo>
                  <a:lnTo>
                    <a:pt x="3783" y="1776"/>
                  </a:lnTo>
                  <a:lnTo>
                    <a:pt x="1845" y="4399"/>
                  </a:lnTo>
                  <a:lnTo>
                    <a:pt x="1245" y="5212"/>
                  </a:lnTo>
                  <a:lnTo>
                    <a:pt x="135" y="4352"/>
                  </a:lnTo>
                  <a:lnTo>
                    <a:pt x="1001" y="3617"/>
                  </a:lnTo>
                  <a:lnTo>
                    <a:pt x="3489" y="1501"/>
                  </a:lnTo>
                  <a:lnTo>
                    <a:pt x="4826" y="365"/>
                  </a:lnTo>
                  <a:close/>
                  <a:moveTo>
                    <a:pt x="5124" y="0"/>
                  </a:moveTo>
                  <a:cubicBezTo>
                    <a:pt x="5113" y="0"/>
                    <a:pt x="5103" y="4"/>
                    <a:pt x="5094" y="12"/>
                  </a:cubicBezTo>
                  <a:lnTo>
                    <a:pt x="5094" y="12"/>
                  </a:lnTo>
                  <a:lnTo>
                    <a:pt x="5092" y="10"/>
                  </a:lnTo>
                  <a:lnTo>
                    <a:pt x="5084" y="17"/>
                  </a:lnTo>
                  <a:lnTo>
                    <a:pt x="5084" y="17"/>
                  </a:lnTo>
                  <a:lnTo>
                    <a:pt x="5083" y="17"/>
                  </a:lnTo>
                  <a:lnTo>
                    <a:pt x="5080" y="21"/>
                  </a:lnTo>
                  <a:lnTo>
                    <a:pt x="3423" y="1429"/>
                  </a:lnTo>
                  <a:lnTo>
                    <a:pt x="935" y="3542"/>
                  </a:lnTo>
                  <a:lnTo>
                    <a:pt x="19" y="4321"/>
                  </a:lnTo>
                  <a:cubicBezTo>
                    <a:pt x="10" y="4330"/>
                    <a:pt x="0" y="4343"/>
                    <a:pt x="0" y="4358"/>
                  </a:cubicBezTo>
                  <a:cubicBezTo>
                    <a:pt x="0" y="4374"/>
                    <a:pt x="10" y="4386"/>
                    <a:pt x="19" y="4399"/>
                  </a:cubicBezTo>
                  <a:lnTo>
                    <a:pt x="1220" y="5324"/>
                  </a:lnTo>
                  <a:cubicBezTo>
                    <a:pt x="1232" y="5330"/>
                    <a:pt x="1245" y="5337"/>
                    <a:pt x="1260" y="5337"/>
                  </a:cubicBezTo>
                  <a:cubicBezTo>
                    <a:pt x="1270" y="5337"/>
                    <a:pt x="1285" y="5327"/>
                    <a:pt x="1295" y="5315"/>
                  </a:cubicBezTo>
                  <a:lnTo>
                    <a:pt x="1926" y="4461"/>
                  </a:lnTo>
                  <a:lnTo>
                    <a:pt x="3864" y="1839"/>
                  </a:lnTo>
                  <a:lnTo>
                    <a:pt x="5167" y="79"/>
                  </a:lnTo>
                  <a:cubicBezTo>
                    <a:pt x="5183" y="60"/>
                    <a:pt x="5177" y="29"/>
                    <a:pt x="5158" y="13"/>
                  </a:cubicBezTo>
                  <a:cubicBezTo>
                    <a:pt x="5148" y="5"/>
                    <a:pt x="5136" y="0"/>
                    <a:pt x="5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4172000" y="3114950"/>
              <a:ext cx="167875" cy="133475"/>
            </a:xfrm>
            <a:custGeom>
              <a:avLst/>
              <a:gdLst/>
              <a:ahLst/>
              <a:cxnLst/>
              <a:rect l="l" t="t" r="r" b="b"/>
              <a:pathLst>
                <a:path w="6715" h="5339" extrusionOk="0">
                  <a:moveTo>
                    <a:pt x="188" y="124"/>
                  </a:moveTo>
                  <a:lnTo>
                    <a:pt x="2220" y="408"/>
                  </a:lnTo>
                  <a:lnTo>
                    <a:pt x="5464" y="864"/>
                  </a:lnTo>
                  <a:lnTo>
                    <a:pt x="6586" y="1024"/>
                  </a:lnTo>
                  <a:lnTo>
                    <a:pt x="4908" y="5197"/>
                  </a:lnTo>
                  <a:lnTo>
                    <a:pt x="3808" y="4009"/>
                  </a:lnTo>
                  <a:lnTo>
                    <a:pt x="1585" y="1624"/>
                  </a:lnTo>
                  <a:lnTo>
                    <a:pt x="188" y="124"/>
                  </a:lnTo>
                  <a:close/>
                  <a:moveTo>
                    <a:pt x="53" y="0"/>
                  </a:moveTo>
                  <a:cubicBezTo>
                    <a:pt x="37" y="0"/>
                    <a:pt x="21" y="11"/>
                    <a:pt x="13" y="27"/>
                  </a:cubicBezTo>
                  <a:cubicBezTo>
                    <a:pt x="0" y="49"/>
                    <a:pt x="7" y="70"/>
                    <a:pt x="19" y="86"/>
                  </a:cubicBezTo>
                  <a:lnTo>
                    <a:pt x="1510" y="1690"/>
                  </a:lnTo>
                  <a:lnTo>
                    <a:pt x="3733" y="4075"/>
                  </a:lnTo>
                  <a:lnTo>
                    <a:pt x="4889" y="5322"/>
                  </a:lnTo>
                  <a:cubicBezTo>
                    <a:pt x="4900" y="5332"/>
                    <a:pt x="4912" y="5338"/>
                    <a:pt x="4927" y="5338"/>
                  </a:cubicBezTo>
                  <a:cubicBezTo>
                    <a:pt x="4930" y="5338"/>
                    <a:pt x="4933" y="5338"/>
                    <a:pt x="4936" y="5337"/>
                  </a:cubicBezTo>
                  <a:cubicBezTo>
                    <a:pt x="4952" y="5334"/>
                    <a:pt x="4967" y="5322"/>
                    <a:pt x="4974" y="5306"/>
                  </a:cubicBezTo>
                  <a:lnTo>
                    <a:pt x="6708" y="996"/>
                  </a:lnTo>
                  <a:cubicBezTo>
                    <a:pt x="6715" y="980"/>
                    <a:pt x="6715" y="964"/>
                    <a:pt x="6705" y="955"/>
                  </a:cubicBezTo>
                  <a:cubicBezTo>
                    <a:pt x="6699" y="943"/>
                    <a:pt x="6687" y="930"/>
                    <a:pt x="6671" y="930"/>
                  </a:cubicBezTo>
                  <a:lnTo>
                    <a:pt x="6658" y="983"/>
                  </a:lnTo>
                  <a:lnTo>
                    <a:pt x="6668" y="930"/>
                  </a:lnTo>
                  <a:lnTo>
                    <a:pt x="5480" y="761"/>
                  </a:lnTo>
                  <a:lnTo>
                    <a:pt x="2235" y="305"/>
                  </a:lnTo>
                  <a:lnTo>
                    <a:pt x="63" y="2"/>
                  </a:lnTo>
                  <a:cubicBezTo>
                    <a:pt x="60" y="1"/>
                    <a:pt x="5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2" name="Google Shape;1852;p17"/>
          <p:cNvGrpSpPr/>
          <p:nvPr/>
        </p:nvGrpSpPr>
        <p:grpSpPr>
          <a:xfrm>
            <a:off x="7702423" y="240299"/>
            <a:ext cx="1537054" cy="3982604"/>
            <a:chOff x="2369475" y="2506775"/>
            <a:chExt cx="396700" cy="1027875"/>
          </a:xfrm>
        </p:grpSpPr>
        <p:sp>
          <p:nvSpPr>
            <p:cNvPr id="1853" name="Google Shape;1853;p17"/>
            <p:cNvSpPr/>
            <p:nvPr/>
          </p:nvSpPr>
          <p:spPr>
            <a:xfrm>
              <a:off x="2471150" y="2506925"/>
              <a:ext cx="23000" cy="15650"/>
            </a:xfrm>
            <a:custGeom>
              <a:avLst/>
              <a:gdLst/>
              <a:ahLst/>
              <a:cxnLst/>
              <a:rect l="l" t="t" r="r" b="b"/>
              <a:pathLst>
                <a:path w="920" h="626" extrusionOk="0">
                  <a:moveTo>
                    <a:pt x="0" y="0"/>
                  </a:moveTo>
                  <a:cubicBezTo>
                    <a:pt x="72" y="44"/>
                    <a:pt x="138" y="91"/>
                    <a:pt x="210" y="138"/>
                  </a:cubicBezTo>
                  <a:lnTo>
                    <a:pt x="779" y="138"/>
                  </a:lnTo>
                  <a:lnTo>
                    <a:pt x="779" y="529"/>
                  </a:lnTo>
                  <a:cubicBezTo>
                    <a:pt x="822" y="560"/>
                    <a:pt x="869" y="594"/>
                    <a:pt x="916" y="625"/>
                  </a:cubicBezTo>
                  <a:lnTo>
                    <a:pt x="919" y="622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2369475" y="2506925"/>
              <a:ext cx="124600" cy="250175"/>
            </a:xfrm>
            <a:custGeom>
              <a:avLst/>
              <a:gdLst/>
              <a:ahLst/>
              <a:cxnLst/>
              <a:rect l="l" t="t" r="r" b="b"/>
              <a:pathLst>
                <a:path w="4984" h="10007" extrusionOk="0">
                  <a:moveTo>
                    <a:pt x="1" y="0"/>
                  </a:moveTo>
                  <a:lnTo>
                    <a:pt x="1" y="10006"/>
                  </a:lnTo>
                  <a:lnTo>
                    <a:pt x="4983" y="10006"/>
                  </a:lnTo>
                  <a:lnTo>
                    <a:pt x="4983" y="9937"/>
                  </a:lnTo>
                  <a:lnTo>
                    <a:pt x="4983" y="610"/>
                  </a:lnTo>
                  <a:cubicBezTo>
                    <a:pt x="4936" y="579"/>
                    <a:pt x="4893" y="547"/>
                    <a:pt x="4846" y="516"/>
                  </a:cubicBezTo>
                  <a:lnTo>
                    <a:pt x="4846" y="9872"/>
                  </a:lnTo>
                  <a:lnTo>
                    <a:pt x="141" y="9872"/>
                  </a:lnTo>
                  <a:lnTo>
                    <a:pt x="141" y="138"/>
                  </a:lnTo>
                  <a:lnTo>
                    <a:pt x="4302" y="138"/>
                  </a:lnTo>
                  <a:cubicBezTo>
                    <a:pt x="4236" y="91"/>
                    <a:pt x="4171" y="47"/>
                    <a:pt x="4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2505525" y="2506775"/>
              <a:ext cx="124600" cy="132950"/>
            </a:xfrm>
            <a:custGeom>
              <a:avLst/>
              <a:gdLst/>
              <a:ahLst/>
              <a:cxnLst/>
              <a:rect l="l" t="t" r="r" b="b"/>
              <a:pathLst>
                <a:path w="4984" h="5318" extrusionOk="0">
                  <a:moveTo>
                    <a:pt x="1" y="0"/>
                  </a:moveTo>
                  <a:lnTo>
                    <a:pt x="1" y="938"/>
                  </a:lnTo>
                  <a:cubicBezTo>
                    <a:pt x="45" y="969"/>
                    <a:pt x="91" y="1003"/>
                    <a:pt x="138" y="1035"/>
                  </a:cubicBezTo>
                  <a:lnTo>
                    <a:pt x="138" y="141"/>
                  </a:lnTo>
                  <a:lnTo>
                    <a:pt x="4843" y="141"/>
                  </a:lnTo>
                  <a:lnTo>
                    <a:pt x="4843" y="5180"/>
                  </a:lnTo>
                  <a:cubicBezTo>
                    <a:pt x="4890" y="5226"/>
                    <a:pt x="4933" y="5270"/>
                    <a:pt x="4977" y="5317"/>
                  </a:cubicBezTo>
                  <a:lnTo>
                    <a:pt x="4983" y="5301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2505525" y="2530375"/>
              <a:ext cx="124525" cy="226725"/>
            </a:xfrm>
            <a:custGeom>
              <a:avLst/>
              <a:gdLst/>
              <a:ahLst/>
              <a:cxnLst/>
              <a:rect l="l" t="t" r="r" b="b"/>
              <a:pathLst>
                <a:path w="4981" h="9069" extrusionOk="0">
                  <a:moveTo>
                    <a:pt x="1" y="0"/>
                  </a:moveTo>
                  <a:lnTo>
                    <a:pt x="1" y="9068"/>
                  </a:lnTo>
                  <a:lnTo>
                    <a:pt x="4980" y="9068"/>
                  </a:lnTo>
                  <a:lnTo>
                    <a:pt x="4980" y="8996"/>
                  </a:lnTo>
                  <a:lnTo>
                    <a:pt x="4980" y="4376"/>
                  </a:lnTo>
                  <a:lnTo>
                    <a:pt x="4843" y="4239"/>
                  </a:lnTo>
                  <a:lnTo>
                    <a:pt x="4843" y="8934"/>
                  </a:lnTo>
                  <a:lnTo>
                    <a:pt x="138" y="8934"/>
                  </a:lnTo>
                  <a:lnTo>
                    <a:pt x="138" y="97"/>
                  </a:lnTo>
                  <a:cubicBezTo>
                    <a:pt x="85" y="63"/>
                    <a:pt x="41" y="3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2641650" y="2506925"/>
              <a:ext cx="124525" cy="250175"/>
            </a:xfrm>
            <a:custGeom>
              <a:avLst/>
              <a:gdLst/>
              <a:ahLst/>
              <a:cxnLst/>
              <a:rect l="l" t="t" r="r" b="b"/>
              <a:pathLst>
                <a:path w="4981" h="10007" extrusionOk="0">
                  <a:moveTo>
                    <a:pt x="1" y="0"/>
                  </a:moveTo>
                  <a:lnTo>
                    <a:pt x="1" y="5802"/>
                  </a:lnTo>
                  <a:cubicBezTo>
                    <a:pt x="48" y="5855"/>
                    <a:pt x="88" y="5902"/>
                    <a:pt x="135" y="5949"/>
                  </a:cubicBezTo>
                  <a:lnTo>
                    <a:pt x="135" y="138"/>
                  </a:lnTo>
                  <a:lnTo>
                    <a:pt x="4840" y="138"/>
                  </a:lnTo>
                  <a:lnTo>
                    <a:pt x="4840" y="9872"/>
                  </a:lnTo>
                  <a:lnTo>
                    <a:pt x="3302" y="9872"/>
                  </a:lnTo>
                  <a:cubicBezTo>
                    <a:pt x="3333" y="9919"/>
                    <a:pt x="3367" y="9959"/>
                    <a:pt x="3399" y="10006"/>
                  </a:cubicBezTo>
                  <a:lnTo>
                    <a:pt x="4980" y="10006"/>
                  </a:lnTo>
                  <a:lnTo>
                    <a:pt x="4980" y="9925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2641500" y="2652125"/>
              <a:ext cx="85050" cy="104975"/>
            </a:xfrm>
            <a:custGeom>
              <a:avLst/>
              <a:gdLst/>
              <a:ahLst/>
              <a:cxnLst/>
              <a:rect l="l" t="t" r="r" b="b"/>
              <a:pathLst>
                <a:path w="3402" h="4199" extrusionOk="0">
                  <a:moveTo>
                    <a:pt x="1" y="0"/>
                  </a:moveTo>
                  <a:lnTo>
                    <a:pt x="1" y="4198"/>
                  </a:lnTo>
                  <a:lnTo>
                    <a:pt x="3398" y="4198"/>
                  </a:lnTo>
                  <a:lnTo>
                    <a:pt x="3402" y="4195"/>
                  </a:lnTo>
                  <a:lnTo>
                    <a:pt x="3308" y="4067"/>
                  </a:lnTo>
                  <a:lnTo>
                    <a:pt x="138" y="4067"/>
                  </a:lnTo>
                  <a:lnTo>
                    <a:pt x="138" y="144"/>
                  </a:lnTo>
                  <a:cubicBezTo>
                    <a:pt x="85" y="94"/>
                    <a:pt x="41" y="4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236947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6" y="138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2505525" y="2766275"/>
              <a:ext cx="124600" cy="249625"/>
            </a:xfrm>
            <a:custGeom>
              <a:avLst/>
              <a:gdLst/>
              <a:ahLst/>
              <a:cxnLst/>
              <a:rect l="l" t="t" r="r" b="b"/>
              <a:pathLst>
                <a:path w="4984" h="9985" extrusionOk="0">
                  <a:moveTo>
                    <a:pt x="4843" y="138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close/>
                  <a:moveTo>
                    <a:pt x="1" y="1"/>
                  </a:moveTo>
                  <a:lnTo>
                    <a:pt x="1" y="9985"/>
                  </a:lnTo>
                  <a:lnTo>
                    <a:pt x="4983" y="9985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2733325" y="2766275"/>
              <a:ext cx="32850" cy="50125"/>
            </a:xfrm>
            <a:custGeom>
              <a:avLst/>
              <a:gdLst/>
              <a:ahLst/>
              <a:cxnLst/>
              <a:rect l="l" t="t" r="r" b="b"/>
              <a:pathLst>
                <a:path w="1314" h="2005" extrusionOk="0">
                  <a:moveTo>
                    <a:pt x="1" y="1"/>
                  </a:moveTo>
                  <a:cubicBezTo>
                    <a:pt x="29" y="48"/>
                    <a:pt x="60" y="92"/>
                    <a:pt x="91" y="138"/>
                  </a:cubicBezTo>
                  <a:lnTo>
                    <a:pt x="1173" y="138"/>
                  </a:lnTo>
                  <a:lnTo>
                    <a:pt x="1173" y="1786"/>
                  </a:lnTo>
                  <a:cubicBezTo>
                    <a:pt x="1217" y="1861"/>
                    <a:pt x="1260" y="1930"/>
                    <a:pt x="1304" y="2005"/>
                  </a:cubicBezTo>
                  <a:lnTo>
                    <a:pt x="1313" y="1998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2641500" y="2766275"/>
              <a:ext cx="124525" cy="249625"/>
            </a:xfrm>
            <a:custGeom>
              <a:avLst/>
              <a:gdLst/>
              <a:ahLst/>
              <a:cxnLst/>
              <a:rect l="l" t="t" r="r" b="b"/>
              <a:pathLst>
                <a:path w="4981" h="9985" extrusionOk="0">
                  <a:moveTo>
                    <a:pt x="1" y="1"/>
                  </a:moveTo>
                  <a:lnTo>
                    <a:pt x="1" y="9985"/>
                  </a:lnTo>
                  <a:lnTo>
                    <a:pt x="4980" y="9985"/>
                  </a:lnTo>
                  <a:lnTo>
                    <a:pt x="4980" y="9938"/>
                  </a:lnTo>
                  <a:lnTo>
                    <a:pt x="4980" y="2014"/>
                  </a:lnTo>
                  <a:cubicBezTo>
                    <a:pt x="4936" y="1939"/>
                    <a:pt x="4890" y="1867"/>
                    <a:pt x="4843" y="1795"/>
                  </a:cubicBezTo>
                  <a:lnTo>
                    <a:pt x="4843" y="9869"/>
                  </a:lnTo>
                  <a:lnTo>
                    <a:pt x="138" y="9869"/>
                  </a:lnTo>
                  <a:lnTo>
                    <a:pt x="138" y="138"/>
                  </a:lnTo>
                  <a:lnTo>
                    <a:pt x="3764" y="138"/>
                  </a:lnTo>
                  <a:cubicBezTo>
                    <a:pt x="3736" y="92"/>
                    <a:pt x="3705" y="48"/>
                    <a:pt x="3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236947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35"/>
                  </a:moveTo>
                  <a:lnTo>
                    <a:pt x="4846" y="9869"/>
                  </a:lnTo>
                  <a:lnTo>
                    <a:pt x="141" y="9869"/>
                  </a:lnTo>
                  <a:lnTo>
                    <a:pt x="141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2505525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2641500" y="30256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236947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6" y="113"/>
                  </a:moveTo>
                  <a:lnTo>
                    <a:pt x="4846" y="9847"/>
                  </a:lnTo>
                  <a:lnTo>
                    <a:pt x="141" y="9847"/>
                  </a:lnTo>
                  <a:lnTo>
                    <a:pt x="141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2505525" y="328510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13"/>
                  </a:moveTo>
                  <a:lnTo>
                    <a:pt x="4843" y="9847"/>
                  </a:lnTo>
                  <a:lnTo>
                    <a:pt x="138" y="9847"/>
                  </a:lnTo>
                  <a:lnTo>
                    <a:pt x="138" y="113"/>
                  </a:lnTo>
                  <a:close/>
                  <a:moveTo>
                    <a:pt x="1" y="0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2641500" y="3284950"/>
              <a:ext cx="124600" cy="249550"/>
            </a:xfrm>
            <a:custGeom>
              <a:avLst/>
              <a:gdLst/>
              <a:ahLst/>
              <a:cxnLst/>
              <a:rect l="l" t="t" r="r" b="b"/>
              <a:pathLst>
                <a:path w="4984" h="9982" extrusionOk="0">
                  <a:moveTo>
                    <a:pt x="4843" y="135"/>
                  </a:moveTo>
                  <a:lnTo>
                    <a:pt x="4843" y="9869"/>
                  </a:lnTo>
                  <a:lnTo>
                    <a:pt x="138" y="9869"/>
                  </a:lnTo>
                  <a:lnTo>
                    <a:pt x="138" y="135"/>
                  </a:lnTo>
                  <a:close/>
                  <a:moveTo>
                    <a:pt x="1" y="1"/>
                  </a:moveTo>
                  <a:lnTo>
                    <a:pt x="1" y="9981"/>
                  </a:lnTo>
                  <a:lnTo>
                    <a:pt x="4983" y="9981"/>
                  </a:lnTo>
                  <a:lnTo>
                    <a:pt x="4983" y="9919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17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1870" name="Google Shape;1870;p17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17"/>
          <p:cNvGrpSpPr/>
          <p:nvPr/>
        </p:nvGrpSpPr>
        <p:grpSpPr>
          <a:xfrm>
            <a:off x="8089216" y="3328490"/>
            <a:ext cx="938180" cy="1548953"/>
            <a:chOff x="734699" y="2645844"/>
            <a:chExt cx="1000192" cy="1651336"/>
          </a:xfrm>
        </p:grpSpPr>
        <p:sp>
          <p:nvSpPr>
            <p:cNvPr id="1874" name="Google Shape;1874;p17"/>
            <p:cNvSpPr/>
            <p:nvPr/>
          </p:nvSpPr>
          <p:spPr>
            <a:xfrm>
              <a:off x="742573" y="2982756"/>
              <a:ext cx="194536" cy="135590"/>
            </a:xfrm>
            <a:custGeom>
              <a:avLst/>
              <a:gdLst/>
              <a:ahLst/>
              <a:cxnLst/>
              <a:rect l="l" t="t" r="r" b="b"/>
              <a:pathLst>
                <a:path w="2693" h="1877" extrusionOk="0">
                  <a:moveTo>
                    <a:pt x="1209" y="1"/>
                  </a:moveTo>
                  <a:cubicBezTo>
                    <a:pt x="1030" y="1"/>
                    <a:pt x="852" y="57"/>
                    <a:pt x="689" y="194"/>
                  </a:cubicBezTo>
                  <a:cubicBezTo>
                    <a:pt x="1" y="774"/>
                    <a:pt x="1011" y="1876"/>
                    <a:pt x="1663" y="1876"/>
                  </a:cubicBezTo>
                  <a:cubicBezTo>
                    <a:pt x="1693" y="1876"/>
                    <a:pt x="1721" y="1874"/>
                    <a:pt x="1749" y="1869"/>
                  </a:cubicBezTo>
                  <a:cubicBezTo>
                    <a:pt x="2393" y="1763"/>
                    <a:pt x="2693" y="979"/>
                    <a:pt x="2693" y="979"/>
                  </a:cubicBezTo>
                  <a:cubicBezTo>
                    <a:pt x="2461" y="650"/>
                    <a:pt x="1820" y="1"/>
                    <a:pt x="1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770601" y="2978422"/>
              <a:ext cx="171492" cy="144403"/>
            </a:xfrm>
            <a:custGeom>
              <a:avLst/>
              <a:gdLst/>
              <a:ahLst/>
              <a:cxnLst/>
              <a:rect l="l" t="t" r="r" b="b"/>
              <a:pathLst>
                <a:path w="2374" h="1999" extrusionOk="0">
                  <a:moveTo>
                    <a:pt x="814" y="129"/>
                  </a:moveTo>
                  <a:cubicBezTo>
                    <a:pt x="1095" y="129"/>
                    <a:pt x="1395" y="279"/>
                    <a:pt x="1654" y="479"/>
                  </a:cubicBezTo>
                  <a:cubicBezTo>
                    <a:pt x="1900" y="671"/>
                    <a:pt x="2112" y="903"/>
                    <a:pt x="2225" y="1060"/>
                  </a:cubicBezTo>
                  <a:lnTo>
                    <a:pt x="2225" y="1060"/>
                  </a:lnTo>
                  <a:cubicBezTo>
                    <a:pt x="2193" y="1132"/>
                    <a:pt x="2116" y="1290"/>
                    <a:pt x="1989" y="1448"/>
                  </a:cubicBezTo>
                  <a:cubicBezTo>
                    <a:pt x="1836" y="1639"/>
                    <a:pt x="1623" y="1823"/>
                    <a:pt x="1345" y="1870"/>
                  </a:cubicBezTo>
                  <a:cubicBezTo>
                    <a:pt x="1323" y="1876"/>
                    <a:pt x="1298" y="1879"/>
                    <a:pt x="1270" y="1879"/>
                  </a:cubicBezTo>
                  <a:cubicBezTo>
                    <a:pt x="1051" y="1879"/>
                    <a:pt x="760" y="1729"/>
                    <a:pt x="529" y="1507"/>
                  </a:cubicBezTo>
                  <a:cubicBezTo>
                    <a:pt x="298" y="1285"/>
                    <a:pt x="129" y="995"/>
                    <a:pt x="129" y="738"/>
                  </a:cubicBezTo>
                  <a:cubicBezTo>
                    <a:pt x="129" y="579"/>
                    <a:pt x="188" y="432"/>
                    <a:pt x="338" y="307"/>
                  </a:cubicBezTo>
                  <a:cubicBezTo>
                    <a:pt x="489" y="179"/>
                    <a:pt x="651" y="129"/>
                    <a:pt x="814" y="129"/>
                  </a:cubicBezTo>
                  <a:close/>
                  <a:moveTo>
                    <a:pt x="823" y="1"/>
                  </a:moveTo>
                  <a:cubicBezTo>
                    <a:pt x="626" y="1"/>
                    <a:pt x="432" y="63"/>
                    <a:pt x="254" y="210"/>
                  </a:cubicBezTo>
                  <a:cubicBezTo>
                    <a:pt x="79" y="360"/>
                    <a:pt x="1" y="548"/>
                    <a:pt x="1" y="735"/>
                  </a:cubicBezTo>
                  <a:cubicBezTo>
                    <a:pt x="1" y="1039"/>
                    <a:pt x="188" y="1351"/>
                    <a:pt x="435" y="1589"/>
                  </a:cubicBezTo>
                  <a:cubicBezTo>
                    <a:pt x="682" y="1829"/>
                    <a:pt x="995" y="1995"/>
                    <a:pt x="1270" y="1998"/>
                  </a:cubicBezTo>
                  <a:cubicBezTo>
                    <a:pt x="1301" y="1998"/>
                    <a:pt x="1339" y="1995"/>
                    <a:pt x="1370" y="1992"/>
                  </a:cubicBezTo>
                  <a:cubicBezTo>
                    <a:pt x="1717" y="1933"/>
                    <a:pt x="1964" y="1695"/>
                    <a:pt x="2126" y="1479"/>
                  </a:cubicBezTo>
                  <a:cubicBezTo>
                    <a:pt x="2286" y="1264"/>
                    <a:pt x="2364" y="1060"/>
                    <a:pt x="2364" y="1060"/>
                  </a:cubicBezTo>
                  <a:cubicBezTo>
                    <a:pt x="2373" y="1042"/>
                    <a:pt x="2370" y="1023"/>
                    <a:pt x="2358" y="1007"/>
                  </a:cubicBezTo>
                  <a:lnTo>
                    <a:pt x="2305" y="1039"/>
                  </a:lnTo>
                  <a:lnTo>
                    <a:pt x="2305" y="1039"/>
                  </a:lnTo>
                  <a:lnTo>
                    <a:pt x="2361" y="1004"/>
                  </a:lnTo>
                  <a:cubicBezTo>
                    <a:pt x="2239" y="832"/>
                    <a:pt x="2017" y="585"/>
                    <a:pt x="1748" y="379"/>
                  </a:cubicBezTo>
                  <a:cubicBezTo>
                    <a:pt x="1473" y="173"/>
                    <a:pt x="1154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939996" y="2751310"/>
              <a:ext cx="322974" cy="345873"/>
            </a:xfrm>
            <a:custGeom>
              <a:avLst/>
              <a:gdLst/>
              <a:ahLst/>
              <a:cxnLst/>
              <a:rect l="l" t="t" r="r" b="b"/>
              <a:pathLst>
                <a:path w="4471" h="4788" extrusionOk="0">
                  <a:moveTo>
                    <a:pt x="1632" y="0"/>
                  </a:moveTo>
                  <a:cubicBezTo>
                    <a:pt x="1319" y="0"/>
                    <a:pt x="1055" y="133"/>
                    <a:pt x="947" y="335"/>
                  </a:cubicBezTo>
                  <a:cubicBezTo>
                    <a:pt x="947" y="335"/>
                    <a:pt x="0" y="2507"/>
                    <a:pt x="378" y="3576"/>
                  </a:cubicBezTo>
                  <a:cubicBezTo>
                    <a:pt x="614" y="4237"/>
                    <a:pt x="1594" y="4787"/>
                    <a:pt x="2472" y="4787"/>
                  </a:cubicBezTo>
                  <a:cubicBezTo>
                    <a:pt x="3018" y="4787"/>
                    <a:pt x="3524" y="4574"/>
                    <a:pt x="3786" y="4042"/>
                  </a:cubicBezTo>
                  <a:cubicBezTo>
                    <a:pt x="4470" y="2654"/>
                    <a:pt x="2954" y="694"/>
                    <a:pt x="2388" y="263"/>
                  </a:cubicBezTo>
                  <a:cubicBezTo>
                    <a:pt x="2140" y="78"/>
                    <a:pt x="1872" y="0"/>
                    <a:pt x="1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956033" y="2746325"/>
              <a:ext cx="274864" cy="354831"/>
            </a:xfrm>
            <a:custGeom>
              <a:avLst/>
              <a:gdLst/>
              <a:ahLst/>
              <a:cxnLst/>
              <a:rect l="l" t="t" r="r" b="b"/>
              <a:pathLst>
                <a:path w="3805" h="4912" extrusionOk="0">
                  <a:moveTo>
                    <a:pt x="1407" y="129"/>
                  </a:moveTo>
                  <a:cubicBezTo>
                    <a:pt x="1632" y="129"/>
                    <a:pt x="1885" y="204"/>
                    <a:pt x="2120" y="379"/>
                  </a:cubicBezTo>
                  <a:cubicBezTo>
                    <a:pt x="2341" y="547"/>
                    <a:pt x="2732" y="979"/>
                    <a:pt x="3064" y="1520"/>
                  </a:cubicBezTo>
                  <a:cubicBezTo>
                    <a:pt x="3395" y="2063"/>
                    <a:pt x="3667" y="2717"/>
                    <a:pt x="3667" y="3326"/>
                  </a:cubicBezTo>
                  <a:cubicBezTo>
                    <a:pt x="3667" y="3592"/>
                    <a:pt x="3614" y="3845"/>
                    <a:pt x="3498" y="4083"/>
                  </a:cubicBezTo>
                  <a:cubicBezTo>
                    <a:pt x="3373" y="4336"/>
                    <a:pt x="3189" y="4514"/>
                    <a:pt x="2973" y="4627"/>
                  </a:cubicBezTo>
                  <a:cubicBezTo>
                    <a:pt x="2760" y="4739"/>
                    <a:pt x="2504" y="4789"/>
                    <a:pt x="2245" y="4789"/>
                  </a:cubicBezTo>
                  <a:cubicBezTo>
                    <a:pt x="1816" y="4789"/>
                    <a:pt x="1363" y="4658"/>
                    <a:pt x="988" y="4442"/>
                  </a:cubicBezTo>
                  <a:cubicBezTo>
                    <a:pt x="616" y="4227"/>
                    <a:pt x="322" y="3936"/>
                    <a:pt x="213" y="3623"/>
                  </a:cubicBezTo>
                  <a:cubicBezTo>
                    <a:pt x="153" y="3454"/>
                    <a:pt x="125" y="3251"/>
                    <a:pt x="125" y="3032"/>
                  </a:cubicBezTo>
                  <a:cubicBezTo>
                    <a:pt x="125" y="2482"/>
                    <a:pt x="291" y="1829"/>
                    <a:pt x="450" y="1313"/>
                  </a:cubicBezTo>
                  <a:cubicBezTo>
                    <a:pt x="532" y="1054"/>
                    <a:pt x="616" y="832"/>
                    <a:pt x="672" y="676"/>
                  </a:cubicBezTo>
                  <a:cubicBezTo>
                    <a:pt x="704" y="597"/>
                    <a:pt x="729" y="535"/>
                    <a:pt x="747" y="491"/>
                  </a:cubicBezTo>
                  <a:cubicBezTo>
                    <a:pt x="762" y="458"/>
                    <a:pt x="772" y="436"/>
                    <a:pt x="774" y="428"/>
                  </a:cubicBezTo>
                  <a:lnTo>
                    <a:pt x="774" y="428"/>
                  </a:lnTo>
                  <a:lnTo>
                    <a:pt x="782" y="432"/>
                  </a:lnTo>
                  <a:cubicBezTo>
                    <a:pt x="872" y="254"/>
                    <a:pt x="1116" y="129"/>
                    <a:pt x="1407" y="129"/>
                  </a:cubicBezTo>
                  <a:close/>
                  <a:moveTo>
                    <a:pt x="1413" y="0"/>
                  </a:moveTo>
                  <a:cubicBezTo>
                    <a:pt x="1079" y="0"/>
                    <a:pt x="791" y="141"/>
                    <a:pt x="669" y="366"/>
                  </a:cubicBezTo>
                  <a:lnTo>
                    <a:pt x="666" y="372"/>
                  </a:lnTo>
                  <a:lnTo>
                    <a:pt x="725" y="404"/>
                  </a:lnTo>
                  <a:lnTo>
                    <a:pt x="725" y="404"/>
                  </a:lnTo>
                  <a:lnTo>
                    <a:pt x="666" y="379"/>
                  </a:lnTo>
                  <a:cubicBezTo>
                    <a:pt x="666" y="379"/>
                    <a:pt x="500" y="757"/>
                    <a:pt x="335" y="1279"/>
                  </a:cubicBezTo>
                  <a:cubicBezTo>
                    <a:pt x="169" y="1798"/>
                    <a:pt x="0" y="2457"/>
                    <a:pt x="0" y="3032"/>
                  </a:cubicBezTo>
                  <a:cubicBezTo>
                    <a:pt x="0" y="3264"/>
                    <a:pt x="28" y="3476"/>
                    <a:pt x="94" y="3661"/>
                  </a:cubicBezTo>
                  <a:cubicBezTo>
                    <a:pt x="219" y="4008"/>
                    <a:pt x="532" y="4320"/>
                    <a:pt x="929" y="4545"/>
                  </a:cubicBezTo>
                  <a:cubicBezTo>
                    <a:pt x="1322" y="4770"/>
                    <a:pt x="1794" y="4911"/>
                    <a:pt x="2248" y="4911"/>
                  </a:cubicBezTo>
                  <a:cubicBezTo>
                    <a:pt x="2529" y="4911"/>
                    <a:pt x="2804" y="4858"/>
                    <a:pt x="3045" y="4733"/>
                  </a:cubicBezTo>
                  <a:cubicBezTo>
                    <a:pt x="3282" y="4608"/>
                    <a:pt x="3486" y="4408"/>
                    <a:pt x="3623" y="4130"/>
                  </a:cubicBezTo>
                  <a:cubicBezTo>
                    <a:pt x="3748" y="3873"/>
                    <a:pt x="3804" y="3598"/>
                    <a:pt x="3804" y="3323"/>
                  </a:cubicBezTo>
                  <a:cubicBezTo>
                    <a:pt x="3804" y="2676"/>
                    <a:pt x="3523" y="2007"/>
                    <a:pt x="3182" y="1454"/>
                  </a:cubicBezTo>
                  <a:cubicBezTo>
                    <a:pt x="2842" y="901"/>
                    <a:pt x="2448" y="463"/>
                    <a:pt x="2204" y="279"/>
                  </a:cubicBezTo>
                  <a:cubicBezTo>
                    <a:pt x="1948" y="82"/>
                    <a:pt x="1666" y="0"/>
                    <a:pt x="1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1264411" y="2820007"/>
              <a:ext cx="282593" cy="349124"/>
            </a:xfrm>
            <a:custGeom>
              <a:avLst/>
              <a:gdLst/>
              <a:ahLst/>
              <a:cxnLst/>
              <a:rect l="l" t="t" r="r" b="b"/>
              <a:pathLst>
                <a:path w="3912" h="4833" extrusionOk="0">
                  <a:moveTo>
                    <a:pt x="2838" y="1"/>
                  </a:moveTo>
                  <a:cubicBezTo>
                    <a:pt x="2412" y="1"/>
                    <a:pt x="1980" y="309"/>
                    <a:pt x="1980" y="309"/>
                  </a:cubicBezTo>
                  <a:cubicBezTo>
                    <a:pt x="1980" y="309"/>
                    <a:pt x="354" y="1700"/>
                    <a:pt x="164" y="3088"/>
                  </a:cubicBezTo>
                  <a:cubicBezTo>
                    <a:pt x="0" y="4299"/>
                    <a:pt x="809" y="4832"/>
                    <a:pt x="1772" y="4832"/>
                  </a:cubicBezTo>
                  <a:cubicBezTo>
                    <a:pt x="1915" y="4832"/>
                    <a:pt x="2061" y="4821"/>
                    <a:pt x="2208" y="4798"/>
                  </a:cubicBezTo>
                  <a:cubicBezTo>
                    <a:pt x="3343" y="4619"/>
                    <a:pt x="3911" y="1912"/>
                    <a:pt x="3571" y="665"/>
                  </a:cubicBezTo>
                  <a:cubicBezTo>
                    <a:pt x="3430" y="152"/>
                    <a:pt x="3136" y="1"/>
                    <a:pt x="2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1269901" y="2815817"/>
              <a:ext cx="264028" cy="357792"/>
            </a:xfrm>
            <a:custGeom>
              <a:avLst/>
              <a:gdLst/>
              <a:ahLst/>
              <a:cxnLst/>
              <a:rect l="l" t="t" r="r" b="b"/>
              <a:pathLst>
                <a:path w="3655" h="4953" extrusionOk="0">
                  <a:moveTo>
                    <a:pt x="2760" y="120"/>
                  </a:moveTo>
                  <a:cubicBezTo>
                    <a:pt x="2898" y="120"/>
                    <a:pt x="3029" y="154"/>
                    <a:pt x="3142" y="245"/>
                  </a:cubicBezTo>
                  <a:cubicBezTo>
                    <a:pt x="3257" y="336"/>
                    <a:pt x="3360" y="492"/>
                    <a:pt x="3429" y="739"/>
                  </a:cubicBezTo>
                  <a:cubicBezTo>
                    <a:pt x="3492" y="973"/>
                    <a:pt x="3526" y="1267"/>
                    <a:pt x="3526" y="1586"/>
                  </a:cubicBezTo>
                  <a:cubicBezTo>
                    <a:pt x="3526" y="2249"/>
                    <a:pt x="3389" y="3024"/>
                    <a:pt x="3142" y="3649"/>
                  </a:cubicBezTo>
                  <a:cubicBezTo>
                    <a:pt x="3017" y="3962"/>
                    <a:pt x="2870" y="4237"/>
                    <a:pt x="2695" y="4434"/>
                  </a:cubicBezTo>
                  <a:cubicBezTo>
                    <a:pt x="2523" y="4637"/>
                    <a:pt x="2326" y="4762"/>
                    <a:pt x="2119" y="4793"/>
                  </a:cubicBezTo>
                  <a:cubicBezTo>
                    <a:pt x="1976" y="4818"/>
                    <a:pt x="1835" y="4827"/>
                    <a:pt x="1697" y="4827"/>
                  </a:cubicBezTo>
                  <a:cubicBezTo>
                    <a:pt x="1272" y="4827"/>
                    <a:pt x="875" y="4718"/>
                    <a:pt x="594" y="4496"/>
                  </a:cubicBezTo>
                  <a:cubicBezTo>
                    <a:pt x="313" y="4274"/>
                    <a:pt x="135" y="3933"/>
                    <a:pt x="135" y="3449"/>
                  </a:cubicBezTo>
                  <a:cubicBezTo>
                    <a:pt x="135" y="3355"/>
                    <a:pt x="141" y="3258"/>
                    <a:pt x="153" y="3152"/>
                  </a:cubicBezTo>
                  <a:cubicBezTo>
                    <a:pt x="244" y="2477"/>
                    <a:pt x="694" y="1789"/>
                    <a:pt x="1119" y="1273"/>
                  </a:cubicBezTo>
                  <a:cubicBezTo>
                    <a:pt x="1335" y="1014"/>
                    <a:pt x="1541" y="801"/>
                    <a:pt x="1694" y="648"/>
                  </a:cubicBezTo>
                  <a:cubicBezTo>
                    <a:pt x="1772" y="573"/>
                    <a:pt x="1835" y="514"/>
                    <a:pt x="1876" y="473"/>
                  </a:cubicBezTo>
                  <a:cubicBezTo>
                    <a:pt x="1901" y="451"/>
                    <a:pt x="1916" y="436"/>
                    <a:pt x="1929" y="426"/>
                  </a:cubicBezTo>
                  <a:lnTo>
                    <a:pt x="1943" y="415"/>
                  </a:lnTo>
                  <a:lnTo>
                    <a:pt x="1943" y="415"/>
                  </a:lnTo>
                  <a:lnTo>
                    <a:pt x="1944" y="417"/>
                  </a:lnTo>
                  <a:lnTo>
                    <a:pt x="1947" y="414"/>
                  </a:lnTo>
                  <a:cubicBezTo>
                    <a:pt x="1969" y="398"/>
                    <a:pt x="2079" y="323"/>
                    <a:pt x="2232" y="254"/>
                  </a:cubicBezTo>
                  <a:cubicBezTo>
                    <a:pt x="2385" y="182"/>
                    <a:pt x="2576" y="120"/>
                    <a:pt x="2760" y="120"/>
                  </a:cubicBezTo>
                  <a:close/>
                  <a:moveTo>
                    <a:pt x="2787" y="1"/>
                  </a:moveTo>
                  <a:cubicBezTo>
                    <a:pt x="2777" y="1"/>
                    <a:pt x="2767" y="1"/>
                    <a:pt x="2757" y="1"/>
                  </a:cubicBezTo>
                  <a:cubicBezTo>
                    <a:pt x="2526" y="1"/>
                    <a:pt x="2307" y="82"/>
                    <a:pt x="2138" y="161"/>
                  </a:cubicBezTo>
                  <a:cubicBezTo>
                    <a:pt x="1969" y="239"/>
                    <a:pt x="1860" y="320"/>
                    <a:pt x="1860" y="320"/>
                  </a:cubicBezTo>
                  <a:cubicBezTo>
                    <a:pt x="1860" y="320"/>
                    <a:pt x="1450" y="673"/>
                    <a:pt x="1016" y="1195"/>
                  </a:cubicBezTo>
                  <a:cubicBezTo>
                    <a:pt x="585" y="1724"/>
                    <a:pt x="122" y="2421"/>
                    <a:pt x="25" y="3136"/>
                  </a:cubicBezTo>
                  <a:cubicBezTo>
                    <a:pt x="9" y="3246"/>
                    <a:pt x="0" y="3349"/>
                    <a:pt x="0" y="3449"/>
                  </a:cubicBezTo>
                  <a:cubicBezTo>
                    <a:pt x="0" y="3962"/>
                    <a:pt x="197" y="4343"/>
                    <a:pt x="510" y="4590"/>
                  </a:cubicBezTo>
                  <a:cubicBezTo>
                    <a:pt x="822" y="4837"/>
                    <a:pt x="1244" y="4949"/>
                    <a:pt x="1697" y="4952"/>
                  </a:cubicBezTo>
                  <a:cubicBezTo>
                    <a:pt x="1841" y="4952"/>
                    <a:pt x="1994" y="4943"/>
                    <a:pt x="2141" y="4918"/>
                  </a:cubicBezTo>
                  <a:cubicBezTo>
                    <a:pt x="2391" y="4881"/>
                    <a:pt x="2610" y="4731"/>
                    <a:pt x="2795" y="4512"/>
                  </a:cubicBezTo>
                  <a:cubicBezTo>
                    <a:pt x="3073" y="4190"/>
                    <a:pt x="3288" y="3712"/>
                    <a:pt x="3432" y="3190"/>
                  </a:cubicBezTo>
                  <a:cubicBezTo>
                    <a:pt x="3576" y="2664"/>
                    <a:pt x="3654" y="2095"/>
                    <a:pt x="3654" y="1586"/>
                  </a:cubicBezTo>
                  <a:cubicBezTo>
                    <a:pt x="3654" y="1258"/>
                    <a:pt x="3623" y="958"/>
                    <a:pt x="3554" y="708"/>
                  </a:cubicBezTo>
                  <a:cubicBezTo>
                    <a:pt x="3479" y="442"/>
                    <a:pt x="3367" y="261"/>
                    <a:pt x="3226" y="151"/>
                  </a:cubicBezTo>
                  <a:cubicBezTo>
                    <a:pt x="3094" y="46"/>
                    <a:pt x="2937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1289694" y="3398406"/>
              <a:ext cx="194319" cy="117025"/>
            </a:xfrm>
            <a:custGeom>
              <a:avLst/>
              <a:gdLst/>
              <a:ahLst/>
              <a:cxnLst/>
              <a:rect l="l" t="t" r="r" b="b"/>
              <a:pathLst>
                <a:path w="2690" h="1620" extrusionOk="0">
                  <a:moveTo>
                    <a:pt x="1936" y="1"/>
                  </a:moveTo>
                  <a:cubicBezTo>
                    <a:pt x="1936" y="1"/>
                    <a:pt x="117" y="70"/>
                    <a:pt x="42" y="892"/>
                  </a:cubicBezTo>
                  <a:cubicBezTo>
                    <a:pt x="1" y="1362"/>
                    <a:pt x="269" y="1620"/>
                    <a:pt x="669" y="1620"/>
                  </a:cubicBezTo>
                  <a:cubicBezTo>
                    <a:pt x="966" y="1620"/>
                    <a:pt x="1337" y="1478"/>
                    <a:pt x="1708" y="1176"/>
                  </a:cubicBezTo>
                  <a:cubicBezTo>
                    <a:pt x="2577" y="463"/>
                    <a:pt x="2689" y="35"/>
                    <a:pt x="1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1287455" y="3393494"/>
              <a:ext cx="183194" cy="126271"/>
            </a:xfrm>
            <a:custGeom>
              <a:avLst/>
              <a:gdLst/>
              <a:ahLst/>
              <a:cxnLst/>
              <a:rect l="l" t="t" r="r" b="b"/>
              <a:pathLst>
                <a:path w="2536" h="1748" extrusionOk="0">
                  <a:moveTo>
                    <a:pt x="1961" y="128"/>
                  </a:moveTo>
                  <a:lnTo>
                    <a:pt x="1961" y="131"/>
                  </a:lnTo>
                  <a:cubicBezTo>
                    <a:pt x="2126" y="138"/>
                    <a:pt x="2242" y="166"/>
                    <a:pt x="2311" y="203"/>
                  </a:cubicBezTo>
                  <a:cubicBezTo>
                    <a:pt x="2345" y="225"/>
                    <a:pt x="2364" y="244"/>
                    <a:pt x="2380" y="266"/>
                  </a:cubicBezTo>
                  <a:cubicBezTo>
                    <a:pt x="2395" y="291"/>
                    <a:pt x="2398" y="313"/>
                    <a:pt x="2405" y="344"/>
                  </a:cubicBezTo>
                  <a:cubicBezTo>
                    <a:pt x="2405" y="422"/>
                    <a:pt x="2352" y="541"/>
                    <a:pt x="2233" y="685"/>
                  </a:cubicBezTo>
                  <a:cubicBezTo>
                    <a:pt x="2114" y="828"/>
                    <a:pt x="1936" y="1007"/>
                    <a:pt x="1695" y="1197"/>
                  </a:cubicBezTo>
                  <a:cubicBezTo>
                    <a:pt x="1333" y="1494"/>
                    <a:pt x="976" y="1626"/>
                    <a:pt x="701" y="1626"/>
                  </a:cubicBezTo>
                  <a:cubicBezTo>
                    <a:pt x="529" y="1626"/>
                    <a:pt x="389" y="1575"/>
                    <a:pt x="288" y="1482"/>
                  </a:cubicBezTo>
                  <a:cubicBezTo>
                    <a:pt x="192" y="1388"/>
                    <a:pt x="132" y="1247"/>
                    <a:pt x="132" y="1057"/>
                  </a:cubicBezTo>
                  <a:cubicBezTo>
                    <a:pt x="132" y="1025"/>
                    <a:pt x="132" y="997"/>
                    <a:pt x="138" y="963"/>
                  </a:cubicBezTo>
                  <a:cubicBezTo>
                    <a:pt x="154" y="778"/>
                    <a:pt x="267" y="638"/>
                    <a:pt x="439" y="522"/>
                  </a:cubicBezTo>
                  <a:cubicBezTo>
                    <a:pt x="695" y="350"/>
                    <a:pt x="1079" y="247"/>
                    <a:pt x="1398" y="194"/>
                  </a:cubicBezTo>
                  <a:cubicBezTo>
                    <a:pt x="1558" y="166"/>
                    <a:pt x="1698" y="150"/>
                    <a:pt x="1805" y="138"/>
                  </a:cubicBezTo>
                  <a:cubicBezTo>
                    <a:pt x="1858" y="134"/>
                    <a:pt x="1898" y="131"/>
                    <a:pt x="1926" y="131"/>
                  </a:cubicBezTo>
                  <a:cubicBezTo>
                    <a:pt x="1942" y="131"/>
                    <a:pt x="1954" y="129"/>
                    <a:pt x="1961" y="128"/>
                  </a:cubicBezTo>
                  <a:close/>
                  <a:moveTo>
                    <a:pt x="1967" y="0"/>
                  </a:moveTo>
                  <a:lnTo>
                    <a:pt x="1967" y="69"/>
                  </a:lnTo>
                  <a:lnTo>
                    <a:pt x="1961" y="3"/>
                  </a:lnTo>
                  <a:cubicBezTo>
                    <a:pt x="1958" y="3"/>
                    <a:pt x="1501" y="25"/>
                    <a:pt x="1029" y="147"/>
                  </a:cubicBezTo>
                  <a:cubicBezTo>
                    <a:pt x="795" y="209"/>
                    <a:pt x="551" y="294"/>
                    <a:pt x="360" y="422"/>
                  </a:cubicBezTo>
                  <a:cubicBezTo>
                    <a:pt x="170" y="553"/>
                    <a:pt x="29" y="725"/>
                    <a:pt x="4" y="953"/>
                  </a:cubicBezTo>
                  <a:cubicBezTo>
                    <a:pt x="1" y="991"/>
                    <a:pt x="1" y="1025"/>
                    <a:pt x="1" y="1057"/>
                  </a:cubicBezTo>
                  <a:cubicBezTo>
                    <a:pt x="1" y="1272"/>
                    <a:pt x="70" y="1447"/>
                    <a:pt x="195" y="1569"/>
                  </a:cubicBezTo>
                  <a:cubicBezTo>
                    <a:pt x="317" y="1685"/>
                    <a:pt x="489" y="1748"/>
                    <a:pt x="687" y="1748"/>
                  </a:cubicBezTo>
                  <a:cubicBezTo>
                    <a:pt x="691" y="1748"/>
                    <a:pt x="696" y="1747"/>
                    <a:pt x="701" y="1747"/>
                  </a:cubicBezTo>
                  <a:cubicBezTo>
                    <a:pt x="1020" y="1747"/>
                    <a:pt x="1404" y="1600"/>
                    <a:pt x="1783" y="1288"/>
                  </a:cubicBezTo>
                  <a:cubicBezTo>
                    <a:pt x="2023" y="1088"/>
                    <a:pt x="2208" y="913"/>
                    <a:pt x="2336" y="757"/>
                  </a:cubicBezTo>
                  <a:cubicBezTo>
                    <a:pt x="2461" y="600"/>
                    <a:pt x="2533" y="463"/>
                    <a:pt x="2536" y="338"/>
                  </a:cubicBezTo>
                  <a:cubicBezTo>
                    <a:pt x="2536" y="288"/>
                    <a:pt x="2523" y="241"/>
                    <a:pt x="2495" y="197"/>
                  </a:cubicBezTo>
                  <a:cubicBezTo>
                    <a:pt x="2455" y="134"/>
                    <a:pt x="2386" y="88"/>
                    <a:pt x="2302" y="56"/>
                  </a:cubicBezTo>
                  <a:cubicBezTo>
                    <a:pt x="2217" y="25"/>
                    <a:pt x="2105" y="9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1293161" y="3420077"/>
              <a:ext cx="152710" cy="60607"/>
            </a:xfrm>
            <a:custGeom>
              <a:avLst/>
              <a:gdLst/>
              <a:ahLst/>
              <a:cxnLst/>
              <a:rect l="l" t="t" r="r" b="b"/>
              <a:pathLst>
                <a:path w="2114" h="839" extrusionOk="0">
                  <a:moveTo>
                    <a:pt x="2091" y="1"/>
                  </a:moveTo>
                  <a:cubicBezTo>
                    <a:pt x="1757" y="54"/>
                    <a:pt x="1238" y="238"/>
                    <a:pt x="797" y="407"/>
                  </a:cubicBezTo>
                  <a:cubicBezTo>
                    <a:pt x="356" y="573"/>
                    <a:pt x="0" y="729"/>
                    <a:pt x="0" y="729"/>
                  </a:cubicBezTo>
                  <a:lnTo>
                    <a:pt x="50" y="839"/>
                  </a:lnTo>
                  <a:cubicBezTo>
                    <a:pt x="50" y="839"/>
                    <a:pt x="141" y="801"/>
                    <a:pt x="285" y="742"/>
                  </a:cubicBezTo>
                  <a:cubicBezTo>
                    <a:pt x="500" y="651"/>
                    <a:pt x="838" y="517"/>
                    <a:pt x="1185" y="395"/>
                  </a:cubicBezTo>
                  <a:cubicBezTo>
                    <a:pt x="1529" y="270"/>
                    <a:pt x="1879" y="160"/>
                    <a:pt x="2113" y="123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1265133" y="3729684"/>
              <a:ext cx="225309" cy="105972"/>
            </a:xfrm>
            <a:custGeom>
              <a:avLst/>
              <a:gdLst/>
              <a:ahLst/>
              <a:cxnLst/>
              <a:rect l="l" t="t" r="r" b="b"/>
              <a:pathLst>
                <a:path w="3119" h="1467" extrusionOk="0">
                  <a:moveTo>
                    <a:pt x="1101" y="0"/>
                  </a:moveTo>
                  <a:cubicBezTo>
                    <a:pt x="944" y="0"/>
                    <a:pt x="797" y="40"/>
                    <a:pt x="673" y="138"/>
                  </a:cubicBezTo>
                  <a:cubicBezTo>
                    <a:pt x="0" y="663"/>
                    <a:pt x="482" y="1373"/>
                    <a:pt x="1629" y="1451"/>
                  </a:cubicBezTo>
                  <a:cubicBezTo>
                    <a:pt x="1782" y="1462"/>
                    <a:pt x="1922" y="1467"/>
                    <a:pt x="2048" y="1467"/>
                  </a:cubicBezTo>
                  <a:cubicBezTo>
                    <a:pt x="2873" y="1467"/>
                    <a:pt x="3118" y="1236"/>
                    <a:pt x="2676" y="773"/>
                  </a:cubicBezTo>
                  <a:cubicBezTo>
                    <a:pt x="2676" y="773"/>
                    <a:pt x="1792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1286804" y="3725422"/>
              <a:ext cx="192007" cy="114713"/>
            </a:xfrm>
            <a:custGeom>
              <a:avLst/>
              <a:gdLst/>
              <a:ahLst/>
              <a:cxnLst/>
              <a:rect l="l" t="t" r="r" b="b"/>
              <a:pathLst>
                <a:path w="2658" h="1588" extrusionOk="0">
                  <a:moveTo>
                    <a:pt x="798" y="128"/>
                  </a:moveTo>
                  <a:cubicBezTo>
                    <a:pt x="1120" y="128"/>
                    <a:pt x="1504" y="313"/>
                    <a:pt x="1810" y="506"/>
                  </a:cubicBezTo>
                  <a:cubicBezTo>
                    <a:pt x="1964" y="597"/>
                    <a:pt x="2092" y="697"/>
                    <a:pt x="2185" y="766"/>
                  </a:cubicBezTo>
                  <a:cubicBezTo>
                    <a:pt x="2232" y="800"/>
                    <a:pt x="2267" y="832"/>
                    <a:pt x="2295" y="853"/>
                  </a:cubicBezTo>
                  <a:cubicBezTo>
                    <a:pt x="2317" y="872"/>
                    <a:pt x="2332" y="885"/>
                    <a:pt x="2332" y="885"/>
                  </a:cubicBezTo>
                  <a:lnTo>
                    <a:pt x="2335" y="881"/>
                  </a:lnTo>
                  <a:lnTo>
                    <a:pt x="2335" y="881"/>
                  </a:lnTo>
                  <a:cubicBezTo>
                    <a:pt x="2472" y="1025"/>
                    <a:pt x="2529" y="1142"/>
                    <a:pt x="2529" y="1216"/>
                  </a:cubicBezTo>
                  <a:cubicBezTo>
                    <a:pt x="2529" y="1257"/>
                    <a:pt x="2517" y="1282"/>
                    <a:pt x="2492" y="1313"/>
                  </a:cubicBezTo>
                  <a:cubicBezTo>
                    <a:pt x="2451" y="1357"/>
                    <a:pt x="2370" y="1400"/>
                    <a:pt x="2242" y="1425"/>
                  </a:cubicBezTo>
                  <a:cubicBezTo>
                    <a:pt x="2117" y="1454"/>
                    <a:pt x="1948" y="1469"/>
                    <a:pt x="1742" y="1469"/>
                  </a:cubicBezTo>
                  <a:cubicBezTo>
                    <a:pt x="1620" y="1469"/>
                    <a:pt x="1482" y="1466"/>
                    <a:pt x="1338" y="1454"/>
                  </a:cubicBezTo>
                  <a:cubicBezTo>
                    <a:pt x="951" y="1429"/>
                    <a:pt x="648" y="1329"/>
                    <a:pt x="438" y="1194"/>
                  </a:cubicBezTo>
                  <a:cubicBezTo>
                    <a:pt x="232" y="1057"/>
                    <a:pt x="129" y="891"/>
                    <a:pt x="129" y="725"/>
                  </a:cubicBezTo>
                  <a:cubicBezTo>
                    <a:pt x="129" y="572"/>
                    <a:pt x="216" y="406"/>
                    <a:pt x="410" y="250"/>
                  </a:cubicBezTo>
                  <a:cubicBezTo>
                    <a:pt x="519" y="166"/>
                    <a:pt x="651" y="128"/>
                    <a:pt x="798" y="128"/>
                  </a:cubicBezTo>
                  <a:close/>
                  <a:moveTo>
                    <a:pt x="798" y="0"/>
                  </a:moveTo>
                  <a:cubicBezTo>
                    <a:pt x="629" y="0"/>
                    <a:pt x="466" y="44"/>
                    <a:pt x="329" y="153"/>
                  </a:cubicBezTo>
                  <a:cubicBezTo>
                    <a:pt x="110" y="325"/>
                    <a:pt x="1" y="525"/>
                    <a:pt x="1" y="719"/>
                  </a:cubicBezTo>
                  <a:cubicBezTo>
                    <a:pt x="1" y="938"/>
                    <a:pt x="135" y="1141"/>
                    <a:pt x="366" y="1291"/>
                  </a:cubicBezTo>
                  <a:cubicBezTo>
                    <a:pt x="594" y="1441"/>
                    <a:pt x="923" y="1544"/>
                    <a:pt x="1326" y="1572"/>
                  </a:cubicBezTo>
                  <a:cubicBezTo>
                    <a:pt x="1476" y="1582"/>
                    <a:pt x="1617" y="1588"/>
                    <a:pt x="1742" y="1588"/>
                  </a:cubicBezTo>
                  <a:cubicBezTo>
                    <a:pt x="2020" y="1588"/>
                    <a:pt x="2242" y="1560"/>
                    <a:pt x="2401" y="1504"/>
                  </a:cubicBezTo>
                  <a:cubicBezTo>
                    <a:pt x="2479" y="1479"/>
                    <a:pt x="2542" y="1438"/>
                    <a:pt x="2589" y="1391"/>
                  </a:cubicBezTo>
                  <a:cubicBezTo>
                    <a:pt x="2636" y="1344"/>
                    <a:pt x="2657" y="1279"/>
                    <a:pt x="2657" y="1216"/>
                  </a:cubicBezTo>
                  <a:cubicBezTo>
                    <a:pt x="2657" y="1088"/>
                    <a:pt x="2576" y="950"/>
                    <a:pt x="2429" y="794"/>
                  </a:cubicBezTo>
                  <a:lnTo>
                    <a:pt x="2423" y="791"/>
                  </a:lnTo>
                  <a:lnTo>
                    <a:pt x="2376" y="832"/>
                  </a:lnTo>
                  <a:lnTo>
                    <a:pt x="2376" y="832"/>
                  </a:lnTo>
                  <a:lnTo>
                    <a:pt x="2420" y="788"/>
                  </a:lnTo>
                  <a:cubicBezTo>
                    <a:pt x="2420" y="788"/>
                    <a:pt x="2192" y="591"/>
                    <a:pt x="1879" y="397"/>
                  </a:cubicBezTo>
                  <a:cubicBezTo>
                    <a:pt x="1567" y="200"/>
                    <a:pt x="1166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1303058" y="3746876"/>
              <a:ext cx="149315" cy="71154"/>
            </a:xfrm>
            <a:custGeom>
              <a:avLst/>
              <a:gdLst/>
              <a:ahLst/>
              <a:cxnLst/>
              <a:rect l="l" t="t" r="r" b="b"/>
              <a:pathLst>
                <a:path w="2067" h="985" extrusionOk="0">
                  <a:moveTo>
                    <a:pt x="47" y="0"/>
                  </a:moveTo>
                  <a:lnTo>
                    <a:pt x="1" y="119"/>
                  </a:lnTo>
                  <a:cubicBezTo>
                    <a:pt x="1" y="119"/>
                    <a:pt x="88" y="150"/>
                    <a:pt x="238" y="203"/>
                  </a:cubicBezTo>
                  <a:cubicBezTo>
                    <a:pt x="457" y="288"/>
                    <a:pt x="798" y="416"/>
                    <a:pt x="1132" y="560"/>
                  </a:cubicBezTo>
                  <a:cubicBezTo>
                    <a:pt x="1470" y="703"/>
                    <a:pt x="1801" y="860"/>
                    <a:pt x="1992" y="985"/>
                  </a:cubicBezTo>
                  <a:lnTo>
                    <a:pt x="2067" y="885"/>
                  </a:lnTo>
                  <a:cubicBezTo>
                    <a:pt x="1789" y="700"/>
                    <a:pt x="1285" y="481"/>
                    <a:pt x="851" y="306"/>
                  </a:cubicBezTo>
                  <a:cubicBezTo>
                    <a:pt x="413" y="128"/>
                    <a:pt x="47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905973" y="3684102"/>
              <a:ext cx="310693" cy="145992"/>
            </a:xfrm>
            <a:custGeom>
              <a:avLst/>
              <a:gdLst/>
              <a:ahLst/>
              <a:cxnLst/>
              <a:rect l="l" t="t" r="r" b="b"/>
              <a:pathLst>
                <a:path w="4301" h="2021" extrusionOk="0">
                  <a:moveTo>
                    <a:pt x="2786" y="1"/>
                  </a:moveTo>
                  <a:cubicBezTo>
                    <a:pt x="1835" y="1"/>
                    <a:pt x="612" y="1066"/>
                    <a:pt x="612" y="1066"/>
                  </a:cubicBezTo>
                  <a:cubicBezTo>
                    <a:pt x="1" y="1702"/>
                    <a:pt x="347" y="2021"/>
                    <a:pt x="1500" y="2021"/>
                  </a:cubicBezTo>
                  <a:cubicBezTo>
                    <a:pt x="1667" y="2021"/>
                    <a:pt x="1852" y="2014"/>
                    <a:pt x="2053" y="2001"/>
                  </a:cubicBezTo>
                  <a:cubicBezTo>
                    <a:pt x="3635" y="1891"/>
                    <a:pt x="4300" y="916"/>
                    <a:pt x="3375" y="191"/>
                  </a:cubicBezTo>
                  <a:cubicBezTo>
                    <a:pt x="3205" y="56"/>
                    <a:pt x="3002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924176" y="3679768"/>
              <a:ext cx="260850" cy="154733"/>
            </a:xfrm>
            <a:custGeom>
              <a:avLst/>
              <a:gdLst/>
              <a:ahLst/>
              <a:cxnLst/>
              <a:rect l="l" t="t" r="r" b="b"/>
              <a:pathLst>
                <a:path w="3611" h="2142" extrusionOk="0">
                  <a:moveTo>
                    <a:pt x="2536" y="126"/>
                  </a:moveTo>
                  <a:cubicBezTo>
                    <a:pt x="2739" y="126"/>
                    <a:pt x="2926" y="176"/>
                    <a:pt x="3083" y="301"/>
                  </a:cubicBezTo>
                  <a:cubicBezTo>
                    <a:pt x="3361" y="520"/>
                    <a:pt x="3483" y="754"/>
                    <a:pt x="3483" y="973"/>
                  </a:cubicBezTo>
                  <a:cubicBezTo>
                    <a:pt x="3483" y="1213"/>
                    <a:pt x="3333" y="1448"/>
                    <a:pt x="3048" y="1642"/>
                  </a:cubicBezTo>
                  <a:cubicBezTo>
                    <a:pt x="2764" y="1829"/>
                    <a:pt x="2339" y="1970"/>
                    <a:pt x="1798" y="2004"/>
                  </a:cubicBezTo>
                  <a:cubicBezTo>
                    <a:pt x="1595" y="2020"/>
                    <a:pt x="1407" y="2023"/>
                    <a:pt x="1238" y="2023"/>
                  </a:cubicBezTo>
                  <a:cubicBezTo>
                    <a:pt x="860" y="2023"/>
                    <a:pt x="572" y="1989"/>
                    <a:pt x="388" y="1923"/>
                  </a:cubicBezTo>
                  <a:cubicBezTo>
                    <a:pt x="294" y="1889"/>
                    <a:pt x="232" y="1848"/>
                    <a:pt x="188" y="1804"/>
                  </a:cubicBezTo>
                  <a:cubicBezTo>
                    <a:pt x="150" y="1760"/>
                    <a:pt x="129" y="1714"/>
                    <a:pt x="129" y="1657"/>
                  </a:cubicBezTo>
                  <a:cubicBezTo>
                    <a:pt x="129" y="1542"/>
                    <a:pt x="216" y="1376"/>
                    <a:pt x="410" y="1173"/>
                  </a:cubicBezTo>
                  <a:lnTo>
                    <a:pt x="407" y="1170"/>
                  </a:lnTo>
                  <a:lnTo>
                    <a:pt x="407" y="1170"/>
                  </a:lnTo>
                  <a:cubicBezTo>
                    <a:pt x="414" y="1164"/>
                    <a:pt x="431" y="1150"/>
                    <a:pt x="457" y="1129"/>
                  </a:cubicBezTo>
                  <a:cubicBezTo>
                    <a:pt x="579" y="1026"/>
                    <a:pt x="901" y="776"/>
                    <a:pt x="1291" y="551"/>
                  </a:cubicBezTo>
                  <a:cubicBezTo>
                    <a:pt x="1682" y="323"/>
                    <a:pt x="2142" y="126"/>
                    <a:pt x="2536" y="126"/>
                  </a:cubicBezTo>
                  <a:close/>
                  <a:moveTo>
                    <a:pt x="2536" y="1"/>
                  </a:moveTo>
                  <a:cubicBezTo>
                    <a:pt x="2035" y="1"/>
                    <a:pt x="1485" y="273"/>
                    <a:pt x="1057" y="541"/>
                  </a:cubicBezTo>
                  <a:cubicBezTo>
                    <a:pt x="626" y="813"/>
                    <a:pt x="316" y="1079"/>
                    <a:pt x="316" y="1082"/>
                  </a:cubicBezTo>
                  <a:lnTo>
                    <a:pt x="315" y="1084"/>
                  </a:lnTo>
                  <a:lnTo>
                    <a:pt x="315" y="1084"/>
                  </a:lnTo>
                  <a:lnTo>
                    <a:pt x="313" y="1082"/>
                  </a:lnTo>
                  <a:cubicBezTo>
                    <a:pt x="110" y="1298"/>
                    <a:pt x="0" y="1479"/>
                    <a:pt x="0" y="1648"/>
                  </a:cubicBezTo>
                  <a:cubicBezTo>
                    <a:pt x="0" y="1735"/>
                    <a:pt x="32" y="1814"/>
                    <a:pt x="91" y="1879"/>
                  </a:cubicBezTo>
                  <a:cubicBezTo>
                    <a:pt x="182" y="1976"/>
                    <a:pt x="326" y="2039"/>
                    <a:pt x="516" y="2079"/>
                  </a:cubicBezTo>
                  <a:cubicBezTo>
                    <a:pt x="707" y="2123"/>
                    <a:pt x="951" y="2142"/>
                    <a:pt x="1238" y="2142"/>
                  </a:cubicBezTo>
                  <a:cubicBezTo>
                    <a:pt x="1410" y="2142"/>
                    <a:pt x="1604" y="2132"/>
                    <a:pt x="1807" y="2123"/>
                  </a:cubicBezTo>
                  <a:cubicBezTo>
                    <a:pt x="2360" y="2082"/>
                    <a:pt x="2807" y="1942"/>
                    <a:pt x="3120" y="1735"/>
                  </a:cubicBezTo>
                  <a:cubicBezTo>
                    <a:pt x="3433" y="1532"/>
                    <a:pt x="3611" y="1257"/>
                    <a:pt x="3611" y="970"/>
                  </a:cubicBezTo>
                  <a:cubicBezTo>
                    <a:pt x="3611" y="707"/>
                    <a:pt x="3464" y="438"/>
                    <a:pt x="3167" y="204"/>
                  </a:cubicBezTo>
                  <a:cubicBezTo>
                    <a:pt x="2982" y="57"/>
                    <a:pt x="2764" y="1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959644" y="3709385"/>
              <a:ext cx="204649" cy="95137"/>
            </a:xfrm>
            <a:custGeom>
              <a:avLst/>
              <a:gdLst/>
              <a:ahLst/>
              <a:cxnLst/>
              <a:rect l="l" t="t" r="r" b="b"/>
              <a:pathLst>
                <a:path w="2833" h="1317" extrusionOk="0">
                  <a:moveTo>
                    <a:pt x="2785" y="0"/>
                  </a:moveTo>
                  <a:cubicBezTo>
                    <a:pt x="2785" y="0"/>
                    <a:pt x="2276" y="181"/>
                    <a:pt x="1676" y="422"/>
                  </a:cubicBezTo>
                  <a:cubicBezTo>
                    <a:pt x="1072" y="663"/>
                    <a:pt x="382" y="966"/>
                    <a:pt x="0" y="1216"/>
                  </a:cubicBezTo>
                  <a:lnTo>
                    <a:pt x="75" y="1316"/>
                  </a:lnTo>
                  <a:cubicBezTo>
                    <a:pt x="435" y="1079"/>
                    <a:pt x="1129" y="775"/>
                    <a:pt x="1726" y="535"/>
                  </a:cubicBezTo>
                  <a:cubicBezTo>
                    <a:pt x="2026" y="416"/>
                    <a:pt x="2298" y="310"/>
                    <a:pt x="2501" y="235"/>
                  </a:cubicBezTo>
                  <a:cubicBezTo>
                    <a:pt x="2704" y="160"/>
                    <a:pt x="2832" y="113"/>
                    <a:pt x="2832" y="113"/>
                  </a:cubicBezTo>
                  <a:lnTo>
                    <a:pt x="27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912402" y="3470282"/>
              <a:ext cx="191574" cy="142452"/>
            </a:xfrm>
            <a:custGeom>
              <a:avLst/>
              <a:gdLst/>
              <a:ahLst/>
              <a:cxnLst/>
              <a:rect l="l" t="t" r="r" b="b"/>
              <a:pathLst>
                <a:path w="2652" h="1972" extrusionOk="0">
                  <a:moveTo>
                    <a:pt x="1347" y="1"/>
                  </a:moveTo>
                  <a:cubicBezTo>
                    <a:pt x="1052" y="1"/>
                    <a:pt x="761" y="134"/>
                    <a:pt x="532" y="500"/>
                  </a:cubicBezTo>
                  <a:cubicBezTo>
                    <a:pt x="1" y="1361"/>
                    <a:pt x="742" y="1972"/>
                    <a:pt x="1399" y="1972"/>
                  </a:cubicBezTo>
                  <a:cubicBezTo>
                    <a:pt x="1535" y="1972"/>
                    <a:pt x="1666" y="1946"/>
                    <a:pt x="1783" y="1891"/>
                  </a:cubicBezTo>
                  <a:cubicBezTo>
                    <a:pt x="2464" y="1572"/>
                    <a:pt x="2652" y="716"/>
                    <a:pt x="2652" y="716"/>
                  </a:cubicBezTo>
                  <a:cubicBezTo>
                    <a:pt x="2434" y="439"/>
                    <a:pt x="1883" y="1"/>
                    <a:pt x="1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932989" y="3465731"/>
              <a:ext cx="175465" cy="151338"/>
            </a:xfrm>
            <a:custGeom>
              <a:avLst/>
              <a:gdLst/>
              <a:ahLst/>
              <a:cxnLst/>
              <a:rect l="l" t="t" r="r" b="b"/>
              <a:pathLst>
                <a:path w="2429" h="2095" extrusionOk="0">
                  <a:moveTo>
                    <a:pt x="1060" y="125"/>
                  </a:moveTo>
                  <a:cubicBezTo>
                    <a:pt x="1310" y="125"/>
                    <a:pt x="1566" y="229"/>
                    <a:pt x="1795" y="369"/>
                  </a:cubicBezTo>
                  <a:cubicBezTo>
                    <a:pt x="2009" y="503"/>
                    <a:pt x="2190" y="669"/>
                    <a:pt x="2296" y="795"/>
                  </a:cubicBezTo>
                  <a:lnTo>
                    <a:pt x="2296" y="795"/>
                  </a:lnTo>
                  <a:cubicBezTo>
                    <a:pt x="2276" y="865"/>
                    <a:pt x="2221" y="1057"/>
                    <a:pt x="2101" y="1266"/>
                  </a:cubicBezTo>
                  <a:cubicBezTo>
                    <a:pt x="1973" y="1501"/>
                    <a:pt x="1766" y="1760"/>
                    <a:pt x="1466" y="1901"/>
                  </a:cubicBezTo>
                  <a:cubicBezTo>
                    <a:pt x="1360" y="1951"/>
                    <a:pt x="1238" y="1973"/>
                    <a:pt x="1113" y="1973"/>
                  </a:cubicBezTo>
                  <a:cubicBezTo>
                    <a:pt x="879" y="1973"/>
                    <a:pt x="629" y="1891"/>
                    <a:pt x="441" y="1745"/>
                  </a:cubicBezTo>
                  <a:cubicBezTo>
                    <a:pt x="254" y="1595"/>
                    <a:pt x="129" y="1388"/>
                    <a:pt x="129" y="1135"/>
                  </a:cubicBezTo>
                  <a:cubicBezTo>
                    <a:pt x="129" y="972"/>
                    <a:pt x="179" y="794"/>
                    <a:pt x="300" y="594"/>
                  </a:cubicBezTo>
                  <a:cubicBezTo>
                    <a:pt x="410" y="419"/>
                    <a:pt x="532" y="300"/>
                    <a:pt x="660" y="229"/>
                  </a:cubicBezTo>
                  <a:cubicBezTo>
                    <a:pt x="788" y="153"/>
                    <a:pt x="922" y="125"/>
                    <a:pt x="1060" y="125"/>
                  </a:cubicBezTo>
                  <a:close/>
                  <a:moveTo>
                    <a:pt x="1063" y="0"/>
                  </a:moveTo>
                  <a:cubicBezTo>
                    <a:pt x="907" y="0"/>
                    <a:pt x="747" y="38"/>
                    <a:pt x="597" y="122"/>
                  </a:cubicBezTo>
                  <a:cubicBezTo>
                    <a:pt x="450" y="210"/>
                    <a:pt x="313" y="341"/>
                    <a:pt x="191" y="532"/>
                  </a:cubicBezTo>
                  <a:cubicBezTo>
                    <a:pt x="60" y="747"/>
                    <a:pt x="0" y="947"/>
                    <a:pt x="0" y="1135"/>
                  </a:cubicBezTo>
                  <a:cubicBezTo>
                    <a:pt x="0" y="1429"/>
                    <a:pt x="147" y="1670"/>
                    <a:pt x="360" y="1838"/>
                  </a:cubicBezTo>
                  <a:cubicBezTo>
                    <a:pt x="569" y="2007"/>
                    <a:pt x="847" y="2095"/>
                    <a:pt x="1113" y="2095"/>
                  </a:cubicBezTo>
                  <a:cubicBezTo>
                    <a:pt x="1257" y="2095"/>
                    <a:pt x="1398" y="2070"/>
                    <a:pt x="1523" y="2010"/>
                  </a:cubicBezTo>
                  <a:cubicBezTo>
                    <a:pt x="1882" y="1841"/>
                    <a:pt x="2107" y="1532"/>
                    <a:pt x="2242" y="1276"/>
                  </a:cubicBezTo>
                  <a:cubicBezTo>
                    <a:pt x="2379" y="1013"/>
                    <a:pt x="2426" y="794"/>
                    <a:pt x="2426" y="794"/>
                  </a:cubicBezTo>
                  <a:cubicBezTo>
                    <a:pt x="2429" y="780"/>
                    <a:pt x="2426" y="762"/>
                    <a:pt x="2416" y="747"/>
                  </a:cubicBezTo>
                  <a:lnTo>
                    <a:pt x="2416" y="747"/>
                  </a:lnTo>
                  <a:lnTo>
                    <a:pt x="2420" y="744"/>
                  </a:lnTo>
                  <a:cubicBezTo>
                    <a:pt x="2301" y="600"/>
                    <a:pt x="2107" y="416"/>
                    <a:pt x="1866" y="266"/>
                  </a:cubicBezTo>
                  <a:cubicBezTo>
                    <a:pt x="1629" y="119"/>
                    <a:pt x="1348" y="7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734699" y="3299659"/>
              <a:ext cx="254565" cy="116302"/>
            </a:xfrm>
            <a:custGeom>
              <a:avLst/>
              <a:gdLst/>
              <a:ahLst/>
              <a:cxnLst/>
              <a:rect l="l" t="t" r="r" b="b"/>
              <a:pathLst>
                <a:path w="3524" h="1610" extrusionOk="0">
                  <a:moveTo>
                    <a:pt x="2663" y="0"/>
                  </a:moveTo>
                  <a:cubicBezTo>
                    <a:pt x="2447" y="0"/>
                    <a:pt x="2182" y="43"/>
                    <a:pt x="1858" y="155"/>
                  </a:cubicBezTo>
                  <a:cubicBezTo>
                    <a:pt x="532" y="621"/>
                    <a:pt x="1" y="1330"/>
                    <a:pt x="839" y="1580"/>
                  </a:cubicBezTo>
                  <a:cubicBezTo>
                    <a:pt x="906" y="1601"/>
                    <a:pt x="979" y="1610"/>
                    <a:pt x="1058" y="1610"/>
                  </a:cubicBezTo>
                  <a:cubicBezTo>
                    <a:pt x="1957" y="1610"/>
                    <a:pt x="3524" y="405"/>
                    <a:pt x="3524" y="405"/>
                  </a:cubicBezTo>
                  <a:cubicBezTo>
                    <a:pt x="3524" y="405"/>
                    <a:pt x="3329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761355" y="3295252"/>
              <a:ext cx="233110" cy="125404"/>
            </a:xfrm>
            <a:custGeom>
              <a:avLst/>
              <a:gdLst/>
              <a:ahLst/>
              <a:cxnLst/>
              <a:rect l="l" t="t" r="r" b="b"/>
              <a:pathLst>
                <a:path w="3227" h="1736" extrusionOk="0">
                  <a:moveTo>
                    <a:pt x="2295" y="125"/>
                  </a:moveTo>
                  <a:cubicBezTo>
                    <a:pt x="2611" y="125"/>
                    <a:pt x="2808" y="225"/>
                    <a:pt x="2930" y="313"/>
                  </a:cubicBezTo>
                  <a:cubicBezTo>
                    <a:pt x="2989" y="360"/>
                    <a:pt x="3033" y="407"/>
                    <a:pt x="3061" y="444"/>
                  </a:cubicBezTo>
                  <a:cubicBezTo>
                    <a:pt x="3063" y="447"/>
                    <a:pt x="3065" y="450"/>
                    <a:pt x="3066" y="453"/>
                  </a:cubicBezTo>
                  <a:lnTo>
                    <a:pt x="3066" y="453"/>
                  </a:lnTo>
                  <a:cubicBezTo>
                    <a:pt x="3060" y="458"/>
                    <a:pt x="3053" y="463"/>
                    <a:pt x="3045" y="469"/>
                  </a:cubicBezTo>
                  <a:cubicBezTo>
                    <a:pt x="2889" y="585"/>
                    <a:pt x="2489" y="872"/>
                    <a:pt x="2029" y="1132"/>
                  </a:cubicBezTo>
                  <a:cubicBezTo>
                    <a:pt x="1798" y="1260"/>
                    <a:pt x="1554" y="1382"/>
                    <a:pt x="1320" y="1469"/>
                  </a:cubicBezTo>
                  <a:cubicBezTo>
                    <a:pt x="1085" y="1560"/>
                    <a:pt x="867" y="1616"/>
                    <a:pt x="685" y="1616"/>
                  </a:cubicBezTo>
                  <a:cubicBezTo>
                    <a:pt x="610" y="1616"/>
                    <a:pt x="545" y="1607"/>
                    <a:pt x="485" y="1588"/>
                  </a:cubicBezTo>
                  <a:cubicBezTo>
                    <a:pt x="357" y="1548"/>
                    <a:pt x="266" y="1498"/>
                    <a:pt x="207" y="1448"/>
                  </a:cubicBezTo>
                  <a:cubicBezTo>
                    <a:pt x="154" y="1391"/>
                    <a:pt x="129" y="1341"/>
                    <a:pt x="129" y="1279"/>
                  </a:cubicBezTo>
                  <a:cubicBezTo>
                    <a:pt x="129" y="1216"/>
                    <a:pt x="157" y="1138"/>
                    <a:pt x="216" y="1057"/>
                  </a:cubicBezTo>
                  <a:cubicBezTo>
                    <a:pt x="391" y="807"/>
                    <a:pt x="848" y="510"/>
                    <a:pt x="1507" y="279"/>
                  </a:cubicBezTo>
                  <a:cubicBezTo>
                    <a:pt x="1829" y="166"/>
                    <a:pt x="2086" y="125"/>
                    <a:pt x="2295" y="125"/>
                  </a:cubicBezTo>
                  <a:close/>
                  <a:moveTo>
                    <a:pt x="2309" y="0"/>
                  </a:moveTo>
                  <a:cubicBezTo>
                    <a:pt x="2305" y="0"/>
                    <a:pt x="2300" y="0"/>
                    <a:pt x="2295" y="0"/>
                  </a:cubicBezTo>
                  <a:cubicBezTo>
                    <a:pt x="2067" y="0"/>
                    <a:pt x="1792" y="44"/>
                    <a:pt x="1467" y="163"/>
                  </a:cubicBezTo>
                  <a:cubicBezTo>
                    <a:pt x="1017" y="319"/>
                    <a:pt x="654" y="507"/>
                    <a:pt x="404" y="697"/>
                  </a:cubicBezTo>
                  <a:cubicBezTo>
                    <a:pt x="279" y="791"/>
                    <a:pt x="179" y="888"/>
                    <a:pt x="110" y="985"/>
                  </a:cubicBezTo>
                  <a:cubicBezTo>
                    <a:pt x="38" y="1082"/>
                    <a:pt x="1" y="1182"/>
                    <a:pt x="1" y="1276"/>
                  </a:cubicBezTo>
                  <a:cubicBezTo>
                    <a:pt x="1" y="1369"/>
                    <a:pt x="38" y="1457"/>
                    <a:pt x="116" y="1532"/>
                  </a:cubicBezTo>
                  <a:cubicBezTo>
                    <a:pt x="191" y="1607"/>
                    <a:pt x="301" y="1663"/>
                    <a:pt x="445" y="1704"/>
                  </a:cubicBezTo>
                  <a:cubicBezTo>
                    <a:pt x="520" y="1729"/>
                    <a:pt x="601" y="1735"/>
                    <a:pt x="685" y="1735"/>
                  </a:cubicBezTo>
                  <a:cubicBezTo>
                    <a:pt x="923" y="1735"/>
                    <a:pt x="1195" y="1657"/>
                    <a:pt x="1476" y="1541"/>
                  </a:cubicBezTo>
                  <a:cubicBezTo>
                    <a:pt x="2311" y="1198"/>
                    <a:pt x="3192" y="516"/>
                    <a:pt x="3195" y="516"/>
                  </a:cubicBezTo>
                  <a:cubicBezTo>
                    <a:pt x="3220" y="497"/>
                    <a:pt x="3227" y="469"/>
                    <a:pt x="3217" y="444"/>
                  </a:cubicBezTo>
                  <a:lnTo>
                    <a:pt x="3217" y="444"/>
                  </a:lnTo>
                  <a:lnTo>
                    <a:pt x="3155" y="466"/>
                  </a:lnTo>
                  <a:lnTo>
                    <a:pt x="3211" y="444"/>
                  </a:lnTo>
                  <a:cubicBezTo>
                    <a:pt x="3208" y="435"/>
                    <a:pt x="3158" y="325"/>
                    <a:pt x="3014" y="216"/>
                  </a:cubicBezTo>
                  <a:cubicBezTo>
                    <a:pt x="2875" y="108"/>
                    <a:pt x="2645" y="0"/>
                    <a:pt x="2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811920" y="3322124"/>
              <a:ext cx="159717" cy="61908"/>
            </a:xfrm>
            <a:custGeom>
              <a:avLst/>
              <a:gdLst/>
              <a:ahLst/>
              <a:cxnLst/>
              <a:rect l="l" t="t" r="r" b="b"/>
              <a:pathLst>
                <a:path w="2211" h="857" extrusionOk="0">
                  <a:moveTo>
                    <a:pt x="2195" y="0"/>
                  </a:moveTo>
                  <a:cubicBezTo>
                    <a:pt x="2192" y="0"/>
                    <a:pt x="1839" y="35"/>
                    <a:pt x="1392" y="150"/>
                  </a:cubicBezTo>
                  <a:cubicBezTo>
                    <a:pt x="942" y="263"/>
                    <a:pt x="395" y="450"/>
                    <a:pt x="1" y="763"/>
                  </a:cubicBezTo>
                  <a:lnTo>
                    <a:pt x="85" y="857"/>
                  </a:lnTo>
                  <a:cubicBezTo>
                    <a:pt x="454" y="563"/>
                    <a:pt x="986" y="375"/>
                    <a:pt x="1426" y="266"/>
                  </a:cubicBezTo>
                  <a:cubicBezTo>
                    <a:pt x="1645" y="210"/>
                    <a:pt x="1845" y="175"/>
                    <a:pt x="1986" y="153"/>
                  </a:cubicBezTo>
                  <a:cubicBezTo>
                    <a:pt x="2055" y="141"/>
                    <a:pt x="2114" y="132"/>
                    <a:pt x="2151" y="128"/>
                  </a:cubicBezTo>
                  <a:cubicBezTo>
                    <a:pt x="2192" y="125"/>
                    <a:pt x="2211" y="122"/>
                    <a:pt x="2211" y="122"/>
                  </a:cubicBezTo>
                  <a:lnTo>
                    <a:pt x="2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1262677" y="2649239"/>
              <a:ext cx="237589" cy="99254"/>
            </a:xfrm>
            <a:custGeom>
              <a:avLst/>
              <a:gdLst/>
              <a:ahLst/>
              <a:cxnLst/>
              <a:rect l="l" t="t" r="r" b="b"/>
              <a:pathLst>
                <a:path w="3289" h="1374" extrusionOk="0">
                  <a:moveTo>
                    <a:pt x="1360" y="0"/>
                  </a:moveTo>
                  <a:cubicBezTo>
                    <a:pt x="335" y="0"/>
                    <a:pt x="38" y="394"/>
                    <a:pt x="0" y="857"/>
                  </a:cubicBezTo>
                  <a:cubicBezTo>
                    <a:pt x="0" y="857"/>
                    <a:pt x="183" y="1263"/>
                    <a:pt x="551" y="1263"/>
                  </a:cubicBezTo>
                  <a:cubicBezTo>
                    <a:pt x="591" y="1263"/>
                    <a:pt x="634" y="1258"/>
                    <a:pt x="678" y="1248"/>
                  </a:cubicBezTo>
                  <a:cubicBezTo>
                    <a:pt x="1078" y="1154"/>
                    <a:pt x="1215" y="645"/>
                    <a:pt x="1734" y="645"/>
                  </a:cubicBezTo>
                  <a:cubicBezTo>
                    <a:pt x="1804" y="645"/>
                    <a:pt x="1881" y="655"/>
                    <a:pt x="1966" y="675"/>
                  </a:cubicBezTo>
                  <a:cubicBezTo>
                    <a:pt x="2554" y="824"/>
                    <a:pt x="3065" y="1374"/>
                    <a:pt x="3232" y="1374"/>
                  </a:cubicBezTo>
                  <a:cubicBezTo>
                    <a:pt x="3269" y="1374"/>
                    <a:pt x="3288" y="1347"/>
                    <a:pt x="3288" y="1282"/>
                  </a:cubicBezTo>
                  <a:cubicBezTo>
                    <a:pt x="3288" y="926"/>
                    <a:pt x="2382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1258126" y="2645844"/>
              <a:ext cx="247124" cy="108212"/>
            </a:xfrm>
            <a:custGeom>
              <a:avLst/>
              <a:gdLst/>
              <a:ahLst/>
              <a:cxnLst/>
              <a:rect l="l" t="t" r="r" b="b"/>
              <a:pathLst>
                <a:path w="3421" h="1498" extrusionOk="0">
                  <a:moveTo>
                    <a:pt x="1426" y="113"/>
                  </a:moveTo>
                  <a:cubicBezTo>
                    <a:pt x="1914" y="113"/>
                    <a:pt x="2389" y="338"/>
                    <a:pt x="2733" y="607"/>
                  </a:cubicBezTo>
                  <a:cubicBezTo>
                    <a:pt x="2904" y="738"/>
                    <a:pt x="3048" y="888"/>
                    <a:pt x="3142" y="1016"/>
                  </a:cubicBezTo>
                  <a:cubicBezTo>
                    <a:pt x="3239" y="1144"/>
                    <a:pt x="3289" y="1266"/>
                    <a:pt x="3286" y="1332"/>
                  </a:cubicBezTo>
                  <a:cubicBezTo>
                    <a:pt x="3286" y="1341"/>
                    <a:pt x="3286" y="1350"/>
                    <a:pt x="3285" y="1356"/>
                  </a:cubicBezTo>
                  <a:lnTo>
                    <a:pt x="3285" y="1356"/>
                  </a:lnTo>
                  <a:cubicBezTo>
                    <a:pt x="3278" y="1355"/>
                    <a:pt x="3262" y="1350"/>
                    <a:pt x="3242" y="1341"/>
                  </a:cubicBezTo>
                  <a:cubicBezTo>
                    <a:pt x="3195" y="1316"/>
                    <a:pt x="3126" y="1270"/>
                    <a:pt x="3048" y="1213"/>
                  </a:cubicBezTo>
                  <a:cubicBezTo>
                    <a:pt x="2804" y="1041"/>
                    <a:pt x="2445" y="763"/>
                    <a:pt x="2039" y="660"/>
                  </a:cubicBezTo>
                  <a:cubicBezTo>
                    <a:pt x="1951" y="638"/>
                    <a:pt x="1864" y="629"/>
                    <a:pt x="1785" y="629"/>
                  </a:cubicBezTo>
                  <a:cubicBezTo>
                    <a:pt x="1645" y="629"/>
                    <a:pt x="1529" y="663"/>
                    <a:pt x="1426" y="719"/>
                  </a:cubicBezTo>
                  <a:cubicBezTo>
                    <a:pt x="1279" y="801"/>
                    <a:pt x="1170" y="919"/>
                    <a:pt x="1060" y="1016"/>
                  </a:cubicBezTo>
                  <a:cubicBezTo>
                    <a:pt x="951" y="1119"/>
                    <a:pt x="848" y="1201"/>
                    <a:pt x="720" y="1232"/>
                  </a:cubicBezTo>
                  <a:cubicBezTo>
                    <a:pt x="679" y="1238"/>
                    <a:pt x="644" y="1244"/>
                    <a:pt x="610" y="1244"/>
                  </a:cubicBezTo>
                  <a:cubicBezTo>
                    <a:pt x="454" y="1244"/>
                    <a:pt x="329" y="1157"/>
                    <a:pt x="241" y="1060"/>
                  </a:cubicBezTo>
                  <a:cubicBezTo>
                    <a:pt x="201" y="1013"/>
                    <a:pt x="169" y="966"/>
                    <a:pt x="144" y="932"/>
                  </a:cubicBezTo>
                  <a:cubicBezTo>
                    <a:pt x="138" y="921"/>
                    <a:pt x="133" y="913"/>
                    <a:pt x="130" y="906"/>
                  </a:cubicBezTo>
                  <a:lnTo>
                    <a:pt x="130" y="906"/>
                  </a:lnTo>
                  <a:cubicBezTo>
                    <a:pt x="150" y="685"/>
                    <a:pt x="229" y="498"/>
                    <a:pt x="419" y="357"/>
                  </a:cubicBezTo>
                  <a:cubicBezTo>
                    <a:pt x="610" y="213"/>
                    <a:pt x="926" y="113"/>
                    <a:pt x="1426" y="113"/>
                  </a:cubicBezTo>
                  <a:close/>
                  <a:moveTo>
                    <a:pt x="1426" y="0"/>
                  </a:moveTo>
                  <a:cubicBezTo>
                    <a:pt x="907" y="0"/>
                    <a:pt x="560" y="97"/>
                    <a:pt x="335" y="266"/>
                  </a:cubicBezTo>
                  <a:cubicBezTo>
                    <a:pt x="110" y="435"/>
                    <a:pt x="19" y="669"/>
                    <a:pt x="1" y="910"/>
                  </a:cubicBezTo>
                  <a:lnTo>
                    <a:pt x="4" y="938"/>
                  </a:lnTo>
                  <a:lnTo>
                    <a:pt x="5" y="938"/>
                  </a:lnTo>
                  <a:lnTo>
                    <a:pt x="5" y="938"/>
                  </a:lnTo>
                  <a:cubicBezTo>
                    <a:pt x="12" y="955"/>
                    <a:pt x="62" y="1053"/>
                    <a:pt x="154" y="1154"/>
                  </a:cubicBezTo>
                  <a:cubicBezTo>
                    <a:pt x="251" y="1263"/>
                    <a:pt x="407" y="1379"/>
                    <a:pt x="616" y="1379"/>
                  </a:cubicBezTo>
                  <a:cubicBezTo>
                    <a:pt x="663" y="1379"/>
                    <a:pt x="710" y="1376"/>
                    <a:pt x="757" y="1363"/>
                  </a:cubicBezTo>
                  <a:cubicBezTo>
                    <a:pt x="873" y="1338"/>
                    <a:pt x="960" y="1282"/>
                    <a:pt x="1045" y="1219"/>
                  </a:cubicBezTo>
                  <a:cubicBezTo>
                    <a:pt x="1163" y="1123"/>
                    <a:pt x="1267" y="1004"/>
                    <a:pt x="1379" y="919"/>
                  </a:cubicBezTo>
                  <a:cubicBezTo>
                    <a:pt x="1492" y="829"/>
                    <a:pt x="1617" y="766"/>
                    <a:pt x="1795" y="766"/>
                  </a:cubicBezTo>
                  <a:cubicBezTo>
                    <a:pt x="1860" y="766"/>
                    <a:pt x="1929" y="776"/>
                    <a:pt x="2014" y="794"/>
                  </a:cubicBezTo>
                  <a:cubicBezTo>
                    <a:pt x="2289" y="863"/>
                    <a:pt x="2564" y="1032"/>
                    <a:pt x="2783" y="1188"/>
                  </a:cubicBezTo>
                  <a:cubicBezTo>
                    <a:pt x="2892" y="1266"/>
                    <a:pt x="2989" y="1341"/>
                    <a:pt x="3076" y="1395"/>
                  </a:cubicBezTo>
                  <a:cubicBezTo>
                    <a:pt x="3117" y="1423"/>
                    <a:pt x="3155" y="1448"/>
                    <a:pt x="3189" y="1466"/>
                  </a:cubicBezTo>
                  <a:cubicBezTo>
                    <a:pt x="3223" y="1482"/>
                    <a:pt x="3258" y="1498"/>
                    <a:pt x="3298" y="1498"/>
                  </a:cubicBezTo>
                  <a:cubicBezTo>
                    <a:pt x="3317" y="1498"/>
                    <a:pt x="3336" y="1495"/>
                    <a:pt x="3351" y="1485"/>
                  </a:cubicBezTo>
                  <a:cubicBezTo>
                    <a:pt x="3380" y="1473"/>
                    <a:pt x="3398" y="1448"/>
                    <a:pt x="3408" y="1423"/>
                  </a:cubicBezTo>
                  <a:cubicBezTo>
                    <a:pt x="3414" y="1401"/>
                    <a:pt x="3420" y="1373"/>
                    <a:pt x="3420" y="1345"/>
                  </a:cubicBezTo>
                  <a:cubicBezTo>
                    <a:pt x="3420" y="1232"/>
                    <a:pt x="3351" y="1104"/>
                    <a:pt x="3251" y="957"/>
                  </a:cubicBezTo>
                  <a:cubicBezTo>
                    <a:pt x="3095" y="744"/>
                    <a:pt x="2836" y="510"/>
                    <a:pt x="2520" y="322"/>
                  </a:cubicBezTo>
                  <a:cubicBezTo>
                    <a:pt x="2204" y="135"/>
                    <a:pt x="1826" y="0"/>
                    <a:pt x="1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988322" y="3322558"/>
              <a:ext cx="184495" cy="146642"/>
            </a:xfrm>
            <a:custGeom>
              <a:avLst/>
              <a:gdLst/>
              <a:ahLst/>
              <a:cxnLst/>
              <a:rect l="l" t="t" r="r" b="b"/>
              <a:pathLst>
                <a:path w="2554" h="2030" extrusionOk="0">
                  <a:moveTo>
                    <a:pt x="294" y="1"/>
                  </a:moveTo>
                  <a:cubicBezTo>
                    <a:pt x="116" y="1"/>
                    <a:pt x="3" y="22"/>
                    <a:pt x="0" y="22"/>
                  </a:cubicBezTo>
                  <a:lnTo>
                    <a:pt x="28" y="147"/>
                  </a:lnTo>
                  <a:cubicBezTo>
                    <a:pt x="50" y="144"/>
                    <a:pt x="147" y="129"/>
                    <a:pt x="294" y="129"/>
                  </a:cubicBezTo>
                  <a:cubicBezTo>
                    <a:pt x="535" y="129"/>
                    <a:pt x="904" y="166"/>
                    <a:pt x="1272" y="357"/>
                  </a:cubicBezTo>
                  <a:cubicBezTo>
                    <a:pt x="1641" y="548"/>
                    <a:pt x="2016" y="895"/>
                    <a:pt x="2263" y="1513"/>
                  </a:cubicBezTo>
                  <a:cubicBezTo>
                    <a:pt x="2329" y="1679"/>
                    <a:pt x="2382" y="1851"/>
                    <a:pt x="2429" y="2029"/>
                  </a:cubicBezTo>
                  <a:lnTo>
                    <a:pt x="2554" y="1998"/>
                  </a:lnTo>
                  <a:cubicBezTo>
                    <a:pt x="2507" y="1820"/>
                    <a:pt x="2451" y="1638"/>
                    <a:pt x="2382" y="1473"/>
                  </a:cubicBezTo>
                  <a:cubicBezTo>
                    <a:pt x="2126" y="826"/>
                    <a:pt x="1732" y="457"/>
                    <a:pt x="1335" y="247"/>
                  </a:cubicBezTo>
                  <a:cubicBezTo>
                    <a:pt x="941" y="41"/>
                    <a:pt x="547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1480543" y="3180179"/>
              <a:ext cx="254348" cy="116591"/>
            </a:xfrm>
            <a:custGeom>
              <a:avLst/>
              <a:gdLst/>
              <a:ahLst/>
              <a:cxnLst/>
              <a:rect l="l" t="t" r="r" b="b"/>
              <a:pathLst>
                <a:path w="3521" h="1614" extrusionOk="0">
                  <a:moveTo>
                    <a:pt x="859" y="1"/>
                  </a:moveTo>
                  <a:cubicBezTo>
                    <a:pt x="193" y="1"/>
                    <a:pt x="1" y="406"/>
                    <a:pt x="1" y="406"/>
                  </a:cubicBezTo>
                  <a:cubicBezTo>
                    <a:pt x="1" y="406"/>
                    <a:pt x="1565" y="1613"/>
                    <a:pt x="2463" y="1613"/>
                  </a:cubicBezTo>
                  <a:cubicBezTo>
                    <a:pt x="2542" y="1613"/>
                    <a:pt x="2616" y="1604"/>
                    <a:pt x="2682" y="1584"/>
                  </a:cubicBezTo>
                  <a:cubicBezTo>
                    <a:pt x="3520" y="1334"/>
                    <a:pt x="2989" y="621"/>
                    <a:pt x="1663" y="155"/>
                  </a:cubicBezTo>
                  <a:cubicBezTo>
                    <a:pt x="1339" y="43"/>
                    <a:pt x="1074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1475342" y="3175556"/>
              <a:ext cx="233110" cy="125404"/>
            </a:xfrm>
            <a:custGeom>
              <a:avLst/>
              <a:gdLst/>
              <a:ahLst/>
              <a:cxnLst/>
              <a:rect l="l" t="t" r="r" b="b"/>
              <a:pathLst>
                <a:path w="3227" h="1736" extrusionOk="0">
                  <a:moveTo>
                    <a:pt x="929" y="126"/>
                  </a:moveTo>
                  <a:cubicBezTo>
                    <a:pt x="1135" y="126"/>
                    <a:pt x="1392" y="169"/>
                    <a:pt x="1714" y="279"/>
                  </a:cubicBezTo>
                  <a:cubicBezTo>
                    <a:pt x="2154" y="432"/>
                    <a:pt x="2501" y="616"/>
                    <a:pt x="2742" y="795"/>
                  </a:cubicBezTo>
                  <a:cubicBezTo>
                    <a:pt x="2858" y="885"/>
                    <a:pt x="2948" y="976"/>
                    <a:pt x="3008" y="1057"/>
                  </a:cubicBezTo>
                  <a:cubicBezTo>
                    <a:pt x="3064" y="1138"/>
                    <a:pt x="3092" y="1217"/>
                    <a:pt x="3092" y="1279"/>
                  </a:cubicBezTo>
                  <a:cubicBezTo>
                    <a:pt x="3092" y="1342"/>
                    <a:pt x="3070" y="1395"/>
                    <a:pt x="3014" y="1448"/>
                  </a:cubicBezTo>
                  <a:cubicBezTo>
                    <a:pt x="2961" y="1501"/>
                    <a:pt x="2870" y="1548"/>
                    <a:pt x="2736" y="1589"/>
                  </a:cubicBezTo>
                  <a:cubicBezTo>
                    <a:pt x="2679" y="1607"/>
                    <a:pt x="2611" y="1614"/>
                    <a:pt x="2539" y="1614"/>
                  </a:cubicBezTo>
                  <a:cubicBezTo>
                    <a:pt x="2326" y="1614"/>
                    <a:pt x="2070" y="1545"/>
                    <a:pt x="1798" y="1432"/>
                  </a:cubicBezTo>
                  <a:cubicBezTo>
                    <a:pt x="1398" y="1263"/>
                    <a:pt x="970" y="1013"/>
                    <a:pt x="651" y="801"/>
                  </a:cubicBezTo>
                  <a:cubicBezTo>
                    <a:pt x="491" y="698"/>
                    <a:pt x="354" y="604"/>
                    <a:pt x="260" y="532"/>
                  </a:cubicBezTo>
                  <a:cubicBezTo>
                    <a:pt x="216" y="500"/>
                    <a:pt x="178" y="473"/>
                    <a:pt x="155" y="454"/>
                  </a:cubicBezTo>
                  <a:lnTo>
                    <a:pt x="155" y="454"/>
                  </a:lnTo>
                  <a:cubicBezTo>
                    <a:pt x="181" y="419"/>
                    <a:pt x="228" y="363"/>
                    <a:pt x="304" y="307"/>
                  </a:cubicBezTo>
                  <a:cubicBezTo>
                    <a:pt x="423" y="216"/>
                    <a:pt x="620" y="126"/>
                    <a:pt x="929" y="126"/>
                  </a:cubicBezTo>
                  <a:close/>
                  <a:moveTo>
                    <a:pt x="932" y="1"/>
                  </a:moveTo>
                  <a:cubicBezTo>
                    <a:pt x="585" y="1"/>
                    <a:pt x="354" y="107"/>
                    <a:pt x="213" y="219"/>
                  </a:cubicBezTo>
                  <a:cubicBezTo>
                    <a:pt x="73" y="329"/>
                    <a:pt x="16" y="438"/>
                    <a:pt x="13" y="448"/>
                  </a:cubicBezTo>
                  <a:cubicBezTo>
                    <a:pt x="1" y="473"/>
                    <a:pt x="10" y="501"/>
                    <a:pt x="32" y="520"/>
                  </a:cubicBezTo>
                  <a:lnTo>
                    <a:pt x="32" y="519"/>
                  </a:lnTo>
                  <a:lnTo>
                    <a:pt x="32" y="519"/>
                  </a:lnTo>
                  <a:cubicBezTo>
                    <a:pt x="72" y="550"/>
                    <a:pt x="450" y="839"/>
                    <a:pt x="932" y="1123"/>
                  </a:cubicBezTo>
                  <a:cubicBezTo>
                    <a:pt x="1185" y="1276"/>
                    <a:pt x="1467" y="1429"/>
                    <a:pt x="1748" y="1542"/>
                  </a:cubicBezTo>
                  <a:cubicBezTo>
                    <a:pt x="2026" y="1654"/>
                    <a:pt x="2298" y="1732"/>
                    <a:pt x="2542" y="1735"/>
                  </a:cubicBezTo>
                  <a:cubicBezTo>
                    <a:pt x="2626" y="1735"/>
                    <a:pt x="2704" y="1723"/>
                    <a:pt x="2779" y="1704"/>
                  </a:cubicBezTo>
                  <a:cubicBezTo>
                    <a:pt x="2923" y="1660"/>
                    <a:pt x="3033" y="1604"/>
                    <a:pt x="3108" y="1532"/>
                  </a:cubicBezTo>
                  <a:cubicBezTo>
                    <a:pt x="3186" y="1464"/>
                    <a:pt x="3226" y="1373"/>
                    <a:pt x="3226" y="1276"/>
                  </a:cubicBezTo>
                  <a:cubicBezTo>
                    <a:pt x="3226" y="1176"/>
                    <a:pt x="3186" y="1079"/>
                    <a:pt x="3117" y="985"/>
                  </a:cubicBezTo>
                  <a:cubicBezTo>
                    <a:pt x="2908" y="698"/>
                    <a:pt x="2436" y="401"/>
                    <a:pt x="1760" y="160"/>
                  </a:cubicBezTo>
                  <a:cubicBezTo>
                    <a:pt x="1429" y="44"/>
                    <a:pt x="1154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1501998" y="3208279"/>
              <a:ext cx="149315" cy="56562"/>
            </a:xfrm>
            <a:custGeom>
              <a:avLst/>
              <a:gdLst/>
              <a:ahLst/>
              <a:cxnLst/>
              <a:rect l="l" t="t" r="r" b="b"/>
              <a:pathLst>
                <a:path w="2067" h="783" extrusionOk="0">
                  <a:moveTo>
                    <a:pt x="100" y="1"/>
                  </a:moveTo>
                  <a:cubicBezTo>
                    <a:pt x="38" y="1"/>
                    <a:pt x="4" y="7"/>
                    <a:pt x="0" y="7"/>
                  </a:cubicBezTo>
                  <a:lnTo>
                    <a:pt x="7" y="126"/>
                  </a:lnTo>
                  <a:lnTo>
                    <a:pt x="100" y="126"/>
                  </a:lnTo>
                  <a:cubicBezTo>
                    <a:pt x="257" y="126"/>
                    <a:pt x="597" y="138"/>
                    <a:pt x="960" y="229"/>
                  </a:cubicBezTo>
                  <a:cubicBezTo>
                    <a:pt x="1326" y="320"/>
                    <a:pt x="1707" y="482"/>
                    <a:pt x="1967" y="782"/>
                  </a:cubicBezTo>
                  <a:lnTo>
                    <a:pt x="2067" y="704"/>
                  </a:lnTo>
                  <a:cubicBezTo>
                    <a:pt x="1782" y="376"/>
                    <a:pt x="1370" y="201"/>
                    <a:pt x="991" y="107"/>
                  </a:cubicBezTo>
                  <a:cubicBezTo>
                    <a:pt x="613" y="13"/>
                    <a:pt x="26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1396965" y="3203800"/>
              <a:ext cx="84518" cy="20371"/>
            </a:xfrm>
            <a:custGeom>
              <a:avLst/>
              <a:gdLst/>
              <a:ahLst/>
              <a:cxnLst/>
              <a:rect l="l" t="t" r="r" b="b"/>
              <a:pathLst>
                <a:path w="1170" h="282" extrusionOk="0">
                  <a:moveTo>
                    <a:pt x="876" y="0"/>
                  </a:moveTo>
                  <a:cubicBezTo>
                    <a:pt x="657" y="0"/>
                    <a:pt x="335" y="32"/>
                    <a:pt x="1" y="169"/>
                  </a:cubicBezTo>
                  <a:lnTo>
                    <a:pt x="51" y="282"/>
                  </a:lnTo>
                  <a:cubicBezTo>
                    <a:pt x="367" y="154"/>
                    <a:pt x="670" y="122"/>
                    <a:pt x="876" y="122"/>
                  </a:cubicBezTo>
                  <a:cubicBezTo>
                    <a:pt x="957" y="122"/>
                    <a:pt x="1029" y="125"/>
                    <a:pt x="1070" y="129"/>
                  </a:cubicBezTo>
                  <a:cubicBezTo>
                    <a:pt x="1095" y="135"/>
                    <a:pt x="1111" y="135"/>
                    <a:pt x="1126" y="138"/>
                  </a:cubicBezTo>
                  <a:lnTo>
                    <a:pt x="1139" y="141"/>
                  </a:lnTo>
                  <a:lnTo>
                    <a:pt x="1142" y="141"/>
                  </a:lnTo>
                  <a:lnTo>
                    <a:pt x="1170" y="22"/>
                  </a:lnTo>
                  <a:cubicBezTo>
                    <a:pt x="1164" y="22"/>
                    <a:pt x="1054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816905" y="3041701"/>
              <a:ext cx="238528" cy="78378"/>
            </a:xfrm>
            <a:custGeom>
              <a:avLst/>
              <a:gdLst/>
              <a:ahLst/>
              <a:cxnLst/>
              <a:rect l="l" t="t" r="r" b="b"/>
              <a:pathLst>
                <a:path w="3302" h="1085" extrusionOk="0">
                  <a:moveTo>
                    <a:pt x="817" y="0"/>
                  </a:moveTo>
                  <a:cubicBezTo>
                    <a:pt x="520" y="0"/>
                    <a:pt x="204" y="47"/>
                    <a:pt x="1" y="222"/>
                  </a:cubicBezTo>
                  <a:lnTo>
                    <a:pt x="91" y="313"/>
                  </a:lnTo>
                  <a:cubicBezTo>
                    <a:pt x="251" y="172"/>
                    <a:pt x="535" y="119"/>
                    <a:pt x="823" y="119"/>
                  </a:cubicBezTo>
                  <a:cubicBezTo>
                    <a:pt x="1032" y="119"/>
                    <a:pt x="1239" y="144"/>
                    <a:pt x="1395" y="172"/>
                  </a:cubicBezTo>
                  <a:cubicBezTo>
                    <a:pt x="1473" y="181"/>
                    <a:pt x="1535" y="197"/>
                    <a:pt x="1582" y="206"/>
                  </a:cubicBezTo>
                  <a:cubicBezTo>
                    <a:pt x="1607" y="209"/>
                    <a:pt x="1623" y="213"/>
                    <a:pt x="1635" y="219"/>
                  </a:cubicBezTo>
                  <a:cubicBezTo>
                    <a:pt x="1645" y="222"/>
                    <a:pt x="1651" y="222"/>
                    <a:pt x="1651" y="222"/>
                  </a:cubicBezTo>
                  <a:lnTo>
                    <a:pt x="1664" y="222"/>
                  </a:lnTo>
                  <a:cubicBezTo>
                    <a:pt x="1748" y="238"/>
                    <a:pt x="2473" y="378"/>
                    <a:pt x="3208" y="1085"/>
                  </a:cubicBezTo>
                  <a:lnTo>
                    <a:pt x="3302" y="1003"/>
                  </a:lnTo>
                  <a:cubicBezTo>
                    <a:pt x="2489" y="222"/>
                    <a:pt x="1689" y="103"/>
                    <a:pt x="1676" y="100"/>
                  </a:cubicBezTo>
                  <a:lnTo>
                    <a:pt x="1676" y="102"/>
                  </a:lnTo>
                  <a:lnTo>
                    <a:pt x="1676" y="102"/>
                  </a:lnTo>
                  <a:cubicBezTo>
                    <a:pt x="1620" y="90"/>
                    <a:pt x="1228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1053986" y="2809749"/>
              <a:ext cx="14520" cy="23549"/>
            </a:xfrm>
            <a:custGeom>
              <a:avLst/>
              <a:gdLst/>
              <a:ahLst/>
              <a:cxnLst/>
              <a:rect l="l" t="t" r="r" b="b"/>
              <a:pathLst>
                <a:path w="201" h="326" extrusionOk="0">
                  <a:moveTo>
                    <a:pt x="126" y="1"/>
                  </a:moveTo>
                  <a:lnTo>
                    <a:pt x="1" y="26"/>
                  </a:lnTo>
                  <a:lnTo>
                    <a:pt x="73" y="326"/>
                  </a:lnTo>
                  <a:lnTo>
                    <a:pt x="201" y="29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192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1064388" y="2854247"/>
              <a:ext cx="142814" cy="1115997"/>
            </a:xfrm>
            <a:custGeom>
              <a:avLst/>
              <a:gdLst/>
              <a:ahLst/>
              <a:cxnLst/>
              <a:rect l="l" t="t" r="r" b="b"/>
              <a:pathLst>
                <a:path w="1977" h="15449" extrusionOk="0">
                  <a:moveTo>
                    <a:pt x="132" y="1"/>
                  </a:moveTo>
                  <a:lnTo>
                    <a:pt x="1" y="26"/>
                  </a:lnTo>
                  <a:lnTo>
                    <a:pt x="810" y="3423"/>
                  </a:lnTo>
                  <a:lnTo>
                    <a:pt x="810" y="3426"/>
                  </a:lnTo>
                  <a:cubicBezTo>
                    <a:pt x="810" y="3426"/>
                    <a:pt x="823" y="3461"/>
                    <a:pt x="845" y="3523"/>
                  </a:cubicBezTo>
                  <a:cubicBezTo>
                    <a:pt x="998" y="3964"/>
                    <a:pt x="1623" y="5837"/>
                    <a:pt x="1767" y="7459"/>
                  </a:cubicBezTo>
                  <a:cubicBezTo>
                    <a:pt x="1823" y="8075"/>
                    <a:pt x="1842" y="9169"/>
                    <a:pt x="1842" y="10353"/>
                  </a:cubicBezTo>
                  <a:cubicBezTo>
                    <a:pt x="1842" y="11538"/>
                    <a:pt x="1823" y="12810"/>
                    <a:pt x="1804" y="13789"/>
                  </a:cubicBezTo>
                  <a:cubicBezTo>
                    <a:pt x="1795" y="14276"/>
                    <a:pt x="1782" y="14692"/>
                    <a:pt x="1776" y="14983"/>
                  </a:cubicBezTo>
                  <a:cubicBezTo>
                    <a:pt x="1767" y="15277"/>
                    <a:pt x="1764" y="15445"/>
                    <a:pt x="1764" y="15445"/>
                  </a:cubicBezTo>
                  <a:lnTo>
                    <a:pt x="1901" y="15448"/>
                  </a:lnTo>
                  <a:cubicBezTo>
                    <a:pt x="1901" y="15448"/>
                    <a:pt x="1976" y="12723"/>
                    <a:pt x="1976" y="10350"/>
                  </a:cubicBezTo>
                  <a:cubicBezTo>
                    <a:pt x="1976" y="9162"/>
                    <a:pt x="1954" y="8068"/>
                    <a:pt x="1901" y="7443"/>
                  </a:cubicBezTo>
                  <a:cubicBezTo>
                    <a:pt x="1729" y="5568"/>
                    <a:pt x="935" y="3383"/>
                    <a:pt x="935" y="3383"/>
                  </a:cubicBezTo>
                  <a:lnTo>
                    <a:pt x="933" y="3383"/>
                  </a:lnTo>
                  <a:lnTo>
                    <a:pt x="933" y="338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1435395" y="2904162"/>
              <a:ext cx="19287" cy="25139"/>
            </a:xfrm>
            <a:custGeom>
              <a:avLst/>
              <a:gdLst/>
              <a:ahLst/>
              <a:cxnLst/>
              <a:rect l="l" t="t" r="r" b="b"/>
              <a:pathLst>
                <a:path w="267" h="348" extrusionOk="0">
                  <a:moveTo>
                    <a:pt x="147" y="0"/>
                  </a:moveTo>
                  <a:lnTo>
                    <a:pt x="0" y="297"/>
                  </a:lnTo>
                  <a:lnTo>
                    <a:pt x="122" y="347"/>
                  </a:lnTo>
                  <a:lnTo>
                    <a:pt x="266" y="5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1220852" y="2949527"/>
              <a:ext cx="211222" cy="1020933"/>
            </a:xfrm>
            <a:custGeom>
              <a:avLst/>
              <a:gdLst/>
              <a:ahLst/>
              <a:cxnLst/>
              <a:rect l="l" t="t" r="r" b="b"/>
              <a:pathLst>
                <a:path w="2924" h="14133" extrusionOk="0">
                  <a:moveTo>
                    <a:pt x="1" y="14114"/>
                  </a:moveTo>
                  <a:cubicBezTo>
                    <a:pt x="1" y="14114"/>
                    <a:pt x="1" y="14114"/>
                    <a:pt x="1" y="14114"/>
                  </a:cubicBezTo>
                  <a:cubicBezTo>
                    <a:pt x="1" y="14114"/>
                    <a:pt x="1" y="14114"/>
                    <a:pt x="1" y="14114"/>
                  </a:cubicBezTo>
                  <a:lnTo>
                    <a:pt x="1" y="14114"/>
                  </a:lnTo>
                  <a:lnTo>
                    <a:pt x="1" y="14114"/>
                  </a:lnTo>
                  <a:close/>
                  <a:moveTo>
                    <a:pt x="2805" y="1"/>
                  </a:moveTo>
                  <a:lnTo>
                    <a:pt x="1414" y="2801"/>
                  </a:lnTo>
                  <a:lnTo>
                    <a:pt x="1414" y="2805"/>
                  </a:lnTo>
                  <a:cubicBezTo>
                    <a:pt x="1414" y="2811"/>
                    <a:pt x="507" y="5311"/>
                    <a:pt x="282" y="6915"/>
                  </a:cubicBezTo>
                  <a:cubicBezTo>
                    <a:pt x="170" y="7721"/>
                    <a:pt x="98" y="9519"/>
                    <a:pt x="54" y="11119"/>
                  </a:cubicBezTo>
                  <a:cubicBezTo>
                    <a:pt x="13" y="12716"/>
                    <a:pt x="1" y="14111"/>
                    <a:pt x="1" y="14114"/>
                  </a:cubicBezTo>
                  <a:lnTo>
                    <a:pt x="1" y="14114"/>
                  </a:lnTo>
                  <a:lnTo>
                    <a:pt x="129" y="14133"/>
                  </a:lnTo>
                  <a:cubicBezTo>
                    <a:pt x="129" y="14120"/>
                    <a:pt x="129" y="14033"/>
                    <a:pt x="132" y="13876"/>
                  </a:cubicBezTo>
                  <a:cubicBezTo>
                    <a:pt x="141" y="13329"/>
                    <a:pt x="160" y="11941"/>
                    <a:pt x="204" y="10516"/>
                  </a:cubicBezTo>
                  <a:cubicBezTo>
                    <a:pt x="248" y="9087"/>
                    <a:pt x="313" y="7625"/>
                    <a:pt x="410" y="6931"/>
                  </a:cubicBezTo>
                  <a:cubicBezTo>
                    <a:pt x="523" y="6140"/>
                    <a:pt x="804" y="5115"/>
                    <a:pt x="1060" y="4289"/>
                  </a:cubicBezTo>
                  <a:cubicBezTo>
                    <a:pt x="1189" y="3880"/>
                    <a:pt x="1304" y="3517"/>
                    <a:pt x="1395" y="3258"/>
                  </a:cubicBezTo>
                  <a:cubicBezTo>
                    <a:pt x="1439" y="3130"/>
                    <a:pt x="1476" y="3023"/>
                    <a:pt x="1501" y="2955"/>
                  </a:cubicBezTo>
                  <a:cubicBezTo>
                    <a:pt x="1523" y="2883"/>
                    <a:pt x="1539" y="2845"/>
                    <a:pt x="1539" y="2845"/>
                  </a:cubicBezTo>
                  <a:lnTo>
                    <a:pt x="1539" y="2845"/>
                  </a:lnTo>
                  <a:lnTo>
                    <a:pt x="1539" y="2845"/>
                  </a:lnTo>
                  <a:lnTo>
                    <a:pt x="2923" y="51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1245485" y="3476350"/>
              <a:ext cx="54250" cy="494104"/>
            </a:xfrm>
            <a:custGeom>
              <a:avLst/>
              <a:gdLst/>
              <a:ahLst/>
              <a:cxnLst/>
              <a:rect l="l" t="t" r="r" b="b"/>
              <a:pathLst>
                <a:path w="751" h="6840" extrusionOk="0">
                  <a:moveTo>
                    <a:pt x="619" y="0"/>
                  </a:moveTo>
                  <a:cubicBezTo>
                    <a:pt x="619" y="0"/>
                    <a:pt x="226" y="3210"/>
                    <a:pt x="1" y="6833"/>
                  </a:cubicBezTo>
                  <a:lnTo>
                    <a:pt x="129" y="6840"/>
                  </a:lnTo>
                  <a:cubicBezTo>
                    <a:pt x="241" y="5030"/>
                    <a:pt x="397" y="3323"/>
                    <a:pt x="523" y="2070"/>
                  </a:cubicBezTo>
                  <a:cubicBezTo>
                    <a:pt x="585" y="1444"/>
                    <a:pt x="644" y="929"/>
                    <a:pt x="682" y="572"/>
                  </a:cubicBezTo>
                  <a:cubicBezTo>
                    <a:pt x="723" y="216"/>
                    <a:pt x="751" y="19"/>
                    <a:pt x="751" y="13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996630" y="3512612"/>
              <a:ext cx="166074" cy="457408"/>
            </a:xfrm>
            <a:custGeom>
              <a:avLst/>
              <a:gdLst/>
              <a:ahLst/>
              <a:cxnLst/>
              <a:rect l="l" t="t" r="r" b="b"/>
              <a:pathLst>
                <a:path w="2299" h="6332" extrusionOk="0">
                  <a:moveTo>
                    <a:pt x="1702" y="1"/>
                  </a:moveTo>
                  <a:cubicBezTo>
                    <a:pt x="1696" y="1"/>
                    <a:pt x="1689" y="1"/>
                    <a:pt x="1683" y="2"/>
                  </a:cubicBezTo>
                  <a:cubicBezTo>
                    <a:pt x="1577" y="2"/>
                    <a:pt x="1499" y="46"/>
                    <a:pt x="1465" y="69"/>
                  </a:cubicBezTo>
                  <a:lnTo>
                    <a:pt x="1465" y="69"/>
                  </a:lnTo>
                  <a:cubicBezTo>
                    <a:pt x="1405" y="77"/>
                    <a:pt x="1168" y="112"/>
                    <a:pt x="892" y="198"/>
                  </a:cubicBezTo>
                  <a:cubicBezTo>
                    <a:pt x="576" y="302"/>
                    <a:pt x="210" y="477"/>
                    <a:pt x="1" y="783"/>
                  </a:cubicBezTo>
                  <a:lnTo>
                    <a:pt x="110" y="849"/>
                  </a:lnTo>
                  <a:cubicBezTo>
                    <a:pt x="288" y="583"/>
                    <a:pt x="632" y="414"/>
                    <a:pt x="932" y="317"/>
                  </a:cubicBezTo>
                  <a:cubicBezTo>
                    <a:pt x="1086" y="267"/>
                    <a:pt x="1220" y="236"/>
                    <a:pt x="1326" y="214"/>
                  </a:cubicBezTo>
                  <a:cubicBezTo>
                    <a:pt x="1376" y="208"/>
                    <a:pt x="1420" y="198"/>
                    <a:pt x="1448" y="195"/>
                  </a:cubicBezTo>
                  <a:cubicBezTo>
                    <a:pt x="1464" y="192"/>
                    <a:pt x="1470" y="192"/>
                    <a:pt x="1479" y="192"/>
                  </a:cubicBezTo>
                  <a:lnTo>
                    <a:pt x="1492" y="192"/>
                  </a:lnTo>
                  <a:lnTo>
                    <a:pt x="1511" y="189"/>
                  </a:lnTo>
                  <a:lnTo>
                    <a:pt x="1526" y="177"/>
                  </a:lnTo>
                  <a:cubicBezTo>
                    <a:pt x="1529" y="174"/>
                    <a:pt x="1594" y="126"/>
                    <a:pt x="1666" y="126"/>
                  </a:cubicBezTo>
                  <a:cubicBezTo>
                    <a:pt x="1671" y="126"/>
                    <a:pt x="1675" y="126"/>
                    <a:pt x="1679" y="127"/>
                  </a:cubicBezTo>
                  <a:cubicBezTo>
                    <a:pt x="1726" y="127"/>
                    <a:pt x="1779" y="142"/>
                    <a:pt x="1839" y="195"/>
                  </a:cubicBezTo>
                  <a:cubicBezTo>
                    <a:pt x="1901" y="255"/>
                    <a:pt x="1967" y="355"/>
                    <a:pt x="2026" y="536"/>
                  </a:cubicBezTo>
                  <a:cubicBezTo>
                    <a:pt x="2048" y="614"/>
                    <a:pt x="2076" y="767"/>
                    <a:pt x="2092" y="971"/>
                  </a:cubicBezTo>
                  <a:cubicBezTo>
                    <a:pt x="2148" y="1583"/>
                    <a:pt x="2164" y="2658"/>
                    <a:pt x="2164" y="3681"/>
                  </a:cubicBezTo>
                  <a:cubicBezTo>
                    <a:pt x="2164" y="4365"/>
                    <a:pt x="2155" y="5025"/>
                    <a:pt x="2148" y="5519"/>
                  </a:cubicBezTo>
                  <a:cubicBezTo>
                    <a:pt x="2142" y="5762"/>
                    <a:pt x="2139" y="5966"/>
                    <a:pt x="2139" y="6106"/>
                  </a:cubicBezTo>
                  <a:cubicBezTo>
                    <a:pt x="2136" y="6247"/>
                    <a:pt x="2136" y="6331"/>
                    <a:pt x="2136" y="6331"/>
                  </a:cubicBezTo>
                  <a:lnTo>
                    <a:pt x="2273" y="6328"/>
                  </a:lnTo>
                  <a:cubicBezTo>
                    <a:pt x="2273" y="6328"/>
                    <a:pt x="2298" y="5047"/>
                    <a:pt x="2298" y="3677"/>
                  </a:cubicBezTo>
                  <a:cubicBezTo>
                    <a:pt x="2298" y="2993"/>
                    <a:pt x="2292" y="2290"/>
                    <a:pt x="2273" y="1711"/>
                  </a:cubicBezTo>
                  <a:cubicBezTo>
                    <a:pt x="2261" y="1424"/>
                    <a:pt x="2248" y="1164"/>
                    <a:pt x="2230" y="958"/>
                  </a:cubicBezTo>
                  <a:cubicBezTo>
                    <a:pt x="2211" y="752"/>
                    <a:pt x="2186" y="595"/>
                    <a:pt x="2155" y="495"/>
                  </a:cubicBezTo>
                  <a:cubicBezTo>
                    <a:pt x="2092" y="305"/>
                    <a:pt x="2017" y="183"/>
                    <a:pt x="1936" y="105"/>
                  </a:cubicBezTo>
                  <a:cubicBezTo>
                    <a:pt x="1861" y="33"/>
                    <a:pt x="1776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1170070" y="3496215"/>
              <a:ext cx="19071" cy="474022"/>
            </a:xfrm>
            <a:custGeom>
              <a:avLst/>
              <a:gdLst/>
              <a:ahLst/>
              <a:cxnLst/>
              <a:rect l="l" t="t" r="r" b="b"/>
              <a:pathLst>
                <a:path w="264" h="6562" extrusionOk="0">
                  <a:moveTo>
                    <a:pt x="126" y="0"/>
                  </a:moveTo>
                  <a:lnTo>
                    <a:pt x="0" y="25"/>
                  </a:lnTo>
                  <a:cubicBezTo>
                    <a:pt x="101" y="563"/>
                    <a:pt x="135" y="1538"/>
                    <a:pt x="135" y="2564"/>
                  </a:cubicBezTo>
                  <a:cubicBezTo>
                    <a:pt x="135" y="3514"/>
                    <a:pt x="110" y="4511"/>
                    <a:pt x="79" y="5274"/>
                  </a:cubicBezTo>
                  <a:cubicBezTo>
                    <a:pt x="63" y="5652"/>
                    <a:pt x="51" y="5977"/>
                    <a:pt x="38" y="6199"/>
                  </a:cubicBezTo>
                  <a:cubicBezTo>
                    <a:pt x="25" y="6421"/>
                    <a:pt x="19" y="6555"/>
                    <a:pt x="19" y="6555"/>
                  </a:cubicBezTo>
                  <a:lnTo>
                    <a:pt x="147" y="6561"/>
                  </a:lnTo>
                  <a:cubicBezTo>
                    <a:pt x="147" y="6561"/>
                    <a:pt x="263" y="4464"/>
                    <a:pt x="263" y="2560"/>
                  </a:cubicBezTo>
                  <a:cubicBezTo>
                    <a:pt x="263" y="1529"/>
                    <a:pt x="226" y="557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1264700" y="3229083"/>
              <a:ext cx="113196" cy="741373"/>
            </a:xfrm>
            <a:custGeom>
              <a:avLst/>
              <a:gdLst/>
              <a:ahLst/>
              <a:cxnLst/>
              <a:rect l="l" t="t" r="r" b="b"/>
              <a:pathLst>
                <a:path w="1567" h="10263" extrusionOk="0">
                  <a:moveTo>
                    <a:pt x="1491" y="0"/>
                  </a:moveTo>
                  <a:cubicBezTo>
                    <a:pt x="1151" y="219"/>
                    <a:pt x="829" y="569"/>
                    <a:pt x="610" y="1126"/>
                  </a:cubicBezTo>
                  <a:cubicBezTo>
                    <a:pt x="469" y="1479"/>
                    <a:pt x="360" y="2067"/>
                    <a:pt x="275" y="2776"/>
                  </a:cubicBezTo>
                  <a:cubicBezTo>
                    <a:pt x="31" y="4911"/>
                    <a:pt x="0" y="8175"/>
                    <a:pt x="0" y="9581"/>
                  </a:cubicBezTo>
                  <a:cubicBezTo>
                    <a:pt x="0" y="10006"/>
                    <a:pt x="3" y="10263"/>
                    <a:pt x="3" y="10263"/>
                  </a:cubicBezTo>
                  <a:lnTo>
                    <a:pt x="131" y="10263"/>
                  </a:lnTo>
                  <a:lnTo>
                    <a:pt x="131" y="10084"/>
                  </a:lnTo>
                  <a:lnTo>
                    <a:pt x="131" y="9584"/>
                  </a:lnTo>
                  <a:cubicBezTo>
                    <a:pt x="131" y="8647"/>
                    <a:pt x="144" y="6887"/>
                    <a:pt x="225" y="5189"/>
                  </a:cubicBezTo>
                  <a:cubicBezTo>
                    <a:pt x="266" y="4339"/>
                    <a:pt x="322" y="3505"/>
                    <a:pt x="407" y="2798"/>
                  </a:cubicBezTo>
                  <a:cubicBezTo>
                    <a:pt x="488" y="2089"/>
                    <a:pt x="594" y="1507"/>
                    <a:pt x="729" y="1173"/>
                  </a:cubicBezTo>
                  <a:cubicBezTo>
                    <a:pt x="944" y="635"/>
                    <a:pt x="1251" y="307"/>
                    <a:pt x="1566" y="104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1062582" y="3129035"/>
              <a:ext cx="158345" cy="841206"/>
            </a:xfrm>
            <a:custGeom>
              <a:avLst/>
              <a:gdLst/>
              <a:ahLst/>
              <a:cxnLst/>
              <a:rect l="l" t="t" r="r" b="b"/>
              <a:pathLst>
                <a:path w="2192" h="11645" extrusionOk="0">
                  <a:moveTo>
                    <a:pt x="101" y="1"/>
                  </a:moveTo>
                  <a:lnTo>
                    <a:pt x="1" y="82"/>
                  </a:lnTo>
                  <a:cubicBezTo>
                    <a:pt x="348" y="466"/>
                    <a:pt x="685" y="988"/>
                    <a:pt x="948" y="1698"/>
                  </a:cubicBezTo>
                  <a:cubicBezTo>
                    <a:pt x="1323" y="2708"/>
                    <a:pt x="1601" y="4408"/>
                    <a:pt x="1789" y="6124"/>
                  </a:cubicBezTo>
                  <a:cubicBezTo>
                    <a:pt x="1973" y="7843"/>
                    <a:pt x="2064" y="9578"/>
                    <a:pt x="2064" y="10675"/>
                  </a:cubicBezTo>
                  <a:cubicBezTo>
                    <a:pt x="2064" y="11110"/>
                    <a:pt x="2048" y="11441"/>
                    <a:pt x="2020" y="11629"/>
                  </a:cubicBezTo>
                  <a:lnTo>
                    <a:pt x="2148" y="11644"/>
                  </a:lnTo>
                  <a:cubicBezTo>
                    <a:pt x="2176" y="11444"/>
                    <a:pt x="2192" y="11110"/>
                    <a:pt x="2192" y="10675"/>
                  </a:cubicBezTo>
                  <a:cubicBezTo>
                    <a:pt x="2192" y="9572"/>
                    <a:pt x="2101" y="7834"/>
                    <a:pt x="1917" y="6112"/>
                  </a:cubicBezTo>
                  <a:cubicBezTo>
                    <a:pt x="1735" y="4389"/>
                    <a:pt x="1454" y="2689"/>
                    <a:pt x="1073" y="1654"/>
                  </a:cubicBezTo>
                  <a:cubicBezTo>
                    <a:pt x="807" y="935"/>
                    <a:pt x="460" y="39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1220636" y="3297058"/>
              <a:ext cx="16109" cy="672025"/>
            </a:xfrm>
            <a:custGeom>
              <a:avLst/>
              <a:gdLst/>
              <a:ahLst/>
              <a:cxnLst/>
              <a:rect l="l" t="t" r="r" b="b"/>
              <a:pathLst>
                <a:path w="223" h="9303" extrusionOk="0">
                  <a:moveTo>
                    <a:pt x="94" y="0"/>
                  </a:moveTo>
                  <a:cubicBezTo>
                    <a:pt x="38" y="3092"/>
                    <a:pt x="1" y="9303"/>
                    <a:pt x="1" y="9303"/>
                  </a:cubicBezTo>
                  <a:lnTo>
                    <a:pt x="129" y="9303"/>
                  </a:lnTo>
                  <a:lnTo>
                    <a:pt x="129" y="9031"/>
                  </a:lnTo>
                  <a:cubicBezTo>
                    <a:pt x="135" y="7799"/>
                    <a:pt x="173" y="2704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1226992" y="2666142"/>
              <a:ext cx="135301" cy="603906"/>
            </a:xfrm>
            <a:custGeom>
              <a:avLst/>
              <a:gdLst/>
              <a:ahLst/>
              <a:cxnLst/>
              <a:rect l="l" t="t" r="r" b="b"/>
              <a:pathLst>
                <a:path w="1873" h="8360" extrusionOk="0">
                  <a:moveTo>
                    <a:pt x="1685" y="1"/>
                  </a:moveTo>
                  <a:cubicBezTo>
                    <a:pt x="1166" y="1"/>
                    <a:pt x="844" y="145"/>
                    <a:pt x="663" y="295"/>
                  </a:cubicBezTo>
                  <a:cubicBezTo>
                    <a:pt x="523" y="404"/>
                    <a:pt x="458" y="516"/>
                    <a:pt x="432" y="568"/>
                  </a:cubicBezTo>
                  <a:lnTo>
                    <a:pt x="432" y="568"/>
                  </a:lnTo>
                  <a:cubicBezTo>
                    <a:pt x="421" y="573"/>
                    <a:pt x="413" y="581"/>
                    <a:pt x="407" y="588"/>
                  </a:cubicBezTo>
                  <a:cubicBezTo>
                    <a:pt x="385" y="613"/>
                    <a:pt x="366" y="654"/>
                    <a:pt x="344" y="735"/>
                  </a:cubicBezTo>
                  <a:cubicBezTo>
                    <a:pt x="282" y="979"/>
                    <a:pt x="194" y="1592"/>
                    <a:pt x="125" y="3230"/>
                  </a:cubicBezTo>
                  <a:cubicBezTo>
                    <a:pt x="85" y="4308"/>
                    <a:pt x="41" y="6309"/>
                    <a:pt x="0" y="8350"/>
                  </a:cubicBezTo>
                  <a:lnTo>
                    <a:pt x="138" y="8359"/>
                  </a:lnTo>
                  <a:cubicBezTo>
                    <a:pt x="178" y="6315"/>
                    <a:pt x="219" y="4314"/>
                    <a:pt x="263" y="3239"/>
                  </a:cubicBezTo>
                  <a:cubicBezTo>
                    <a:pt x="313" y="1998"/>
                    <a:pt x="375" y="1345"/>
                    <a:pt x="432" y="1004"/>
                  </a:cubicBezTo>
                  <a:cubicBezTo>
                    <a:pt x="458" y="849"/>
                    <a:pt x="479" y="760"/>
                    <a:pt x="497" y="711"/>
                  </a:cubicBezTo>
                  <a:lnTo>
                    <a:pt x="497" y="711"/>
                  </a:lnTo>
                  <a:lnTo>
                    <a:pt x="516" y="729"/>
                  </a:lnTo>
                  <a:lnTo>
                    <a:pt x="547" y="635"/>
                  </a:lnTo>
                  <a:cubicBezTo>
                    <a:pt x="553" y="626"/>
                    <a:pt x="600" y="498"/>
                    <a:pt x="763" y="373"/>
                  </a:cubicBezTo>
                  <a:cubicBezTo>
                    <a:pt x="929" y="248"/>
                    <a:pt x="1210" y="123"/>
                    <a:pt x="1685" y="123"/>
                  </a:cubicBezTo>
                  <a:cubicBezTo>
                    <a:pt x="1744" y="123"/>
                    <a:pt x="1804" y="123"/>
                    <a:pt x="1866" y="126"/>
                  </a:cubicBezTo>
                  <a:lnTo>
                    <a:pt x="1873" y="4"/>
                  </a:lnTo>
                  <a:cubicBezTo>
                    <a:pt x="1807" y="1"/>
                    <a:pt x="1744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1059620" y="3320968"/>
              <a:ext cx="322757" cy="126271"/>
            </a:xfrm>
            <a:custGeom>
              <a:avLst/>
              <a:gdLst/>
              <a:ahLst/>
              <a:cxnLst/>
              <a:rect l="l" t="t" r="r" b="b"/>
              <a:pathLst>
                <a:path w="4468" h="1748" extrusionOk="0">
                  <a:moveTo>
                    <a:pt x="2471" y="0"/>
                  </a:moveTo>
                  <a:cubicBezTo>
                    <a:pt x="1594" y="0"/>
                    <a:pt x="614" y="201"/>
                    <a:pt x="379" y="441"/>
                  </a:cubicBezTo>
                  <a:cubicBezTo>
                    <a:pt x="1" y="832"/>
                    <a:pt x="948" y="1626"/>
                    <a:pt x="948" y="1626"/>
                  </a:cubicBezTo>
                  <a:cubicBezTo>
                    <a:pt x="1057" y="1699"/>
                    <a:pt x="1324" y="1748"/>
                    <a:pt x="1639" y="1748"/>
                  </a:cubicBezTo>
                  <a:cubicBezTo>
                    <a:pt x="1877" y="1748"/>
                    <a:pt x="2143" y="1720"/>
                    <a:pt x="2389" y="1654"/>
                  </a:cubicBezTo>
                  <a:cubicBezTo>
                    <a:pt x="2955" y="1498"/>
                    <a:pt x="4468" y="782"/>
                    <a:pt x="3786" y="273"/>
                  </a:cubicBezTo>
                  <a:cubicBezTo>
                    <a:pt x="3525" y="78"/>
                    <a:pt x="3018" y="0"/>
                    <a:pt x="2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1075657" y="3316273"/>
              <a:ext cx="274430" cy="135518"/>
            </a:xfrm>
            <a:custGeom>
              <a:avLst/>
              <a:gdLst/>
              <a:ahLst/>
              <a:cxnLst/>
              <a:rect l="l" t="t" r="r" b="b"/>
              <a:pathLst>
                <a:path w="3799" h="1876" extrusionOk="0">
                  <a:moveTo>
                    <a:pt x="2248" y="125"/>
                  </a:moveTo>
                  <a:cubicBezTo>
                    <a:pt x="2517" y="125"/>
                    <a:pt x="2777" y="144"/>
                    <a:pt x="2999" y="188"/>
                  </a:cubicBezTo>
                  <a:cubicBezTo>
                    <a:pt x="3220" y="231"/>
                    <a:pt x="3405" y="297"/>
                    <a:pt x="3524" y="388"/>
                  </a:cubicBezTo>
                  <a:cubicBezTo>
                    <a:pt x="3633" y="469"/>
                    <a:pt x="3671" y="547"/>
                    <a:pt x="3671" y="625"/>
                  </a:cubicBezTo>
                  <a:cubicBezTo>
                    <a:pt x="3671" y="716"/>
                    <a:pt x="3611" y="819"/>
                    <a:pt x="3508" y="928"/>
                  </a:cubicBezTo>
                  <a:cubicBezTo>
                    <a:pt x="3189" y="1257"/>
                    <a:pt x="2483" y="1566"/>
                    <a:pt x="2142" y="1660"/>
                  </a:cubicBezTo>
                  <a:cubicBezTo>
                    <a:pt x="1905" y="1725"/>
                    <a:pt x="1642" y="1754"/>
                    <a:pt x="1408" y="1754"/>
                  </a:cubicBezTo>
                  <a:cubicBezTo>
                    <a:pt x="1257" y="1754"/>
                    <a:pt x="1117" y="1741"/>
                    <a:pt x="1001" y="1722"/>
                  </a:cubicBezTo>
                  <a:cubicBezTo>
                    <a:pt x="890" y="1704"/>
                    <a:pt x="807" y="1673"/>
                    <a:pt x="766" y="1646"/>
                  </a:cubicBezTo>
                  <a:lnTo>
                    <a:pt x="766" y="1646"/>
                  </a:lnTo>
                  <a:lnTo>
                    <a:pt x="767" y="1644"/>
                  </a:lnTo>
                  <a:cubicBezTo>
                    <a:pt x="767" y="1644"/>
                    <a:pt x="760" y="1638"/>
                    <a:pt x="742" y="1619"/>
                  </a:cubicBezTo>
                  <a:cubicBezTo>
                    <a:pt x="679" y="1566"/>
                    <a:pt x="526" y="1425"/>
                    <a:pt x="385" y="1253"/>
                  </a:cubicBezTo>
                  <a:cubicBezTo>
                    <a:pt x="245" y="1082"/>
                    <a:pt x="132" y="882"/>
                    <a:pt x="132" y="731"/>
                  </a:cubicBezTo>
                  <a:cubicBezTo>
                    <a:pt x="132" y="660"/>
                    <a:pt x="151" y="600"/>
                    <a:pt x="204" y="547"/>
                  </a:cubicBezTo>
                  <a:cubicBezTo>
                    <a:pt x="251" y="500"/>
                    <a:pt x="351" y="441"/>
                    <a:pt x="482" y="391"/>
                  </a:cubicBezTo>
                  <a:cubicBezTo>
                    <a:pt x="885" y="238"/>
                    <a:pt x="1601" y="125"/>
                    <a:pt x="2248" y="125"/>
                  </a:cubicBezTo>
                  <a:close/>
                  <a:moveTo>
                    <a:pt x="2245" y="0"/>
                  </a:moveTo>
                  <a:cubicBezTo>
                    <a:pt x="1798" y="0"/>
                    <a:pt x="1329" y="50"/>
                    <a:pt x="945" y="131"/>
                  </a:cubicBezTo>
                  <a:cubicBezTo>
                    <a:pt x="748" y="172"/>
                    <a:pt x="573" y="222"/>
                    <a:pt x="432" y="275"/>
                  </a:cubicBezTo>
                  <a:cubicBezTo>
                    <a:pt x="288" y="331"/>
                    <a:pt x="179" y="391"/>
                    <a:pt x="107" y="463"/>
                  </a:cubicBezTo>
                  <a:cubicBezTo>
                    <a:pt x="32" y="541"/>
                    <a:pt x="1" y="635"/>
                    <a:pt x="1" y="728"/>
                  </a:cubicBezTo>
                  <a:cubicBezTo>
                    <a:pt x="1" y="847"/>
                    <a:pt x="48" y="969"/>
                    <a:pt x="110" y="1082"/>
                  </a:cubicBezTo>
                  <a:cubicBezTo>
                    <a:pt x="307" y="1425"/>
                    <a:pt x="679" y="1735"/>
                    <a:pt x="682" y="1738"/>
                  </a:cubicBezTo>
                  <a:lnTo>
                    <a:pt x="685" y="1741"/>
                  </a:lnTo>
                  <a:cubicBezTo>
                    <a:pt x="757" y="1788"/>
                    <a:pt x="854" y="1819"/>
                    <a:pt x="979" y="1841"/>
                  </a:cubicBezTo>
                  <a:cubicBezTo>
                    <a:pt x="1104" y="1863"/>
                    <a:pt x="1251" y="1876"/>
                    <a:pt x="1408" y="1876"/>
                  </a:cubicBezTo>
                  <a:cubicBezTo>
                    <a:pt x="1654" y="1876"/>
                    <a:pt x="1930" y="1847"/>
                    <a:pt x="2183" y="1776"/>
                  </a:cubicBezTo>
                  <a:cubicBezTo>
                    <a:pt x="2423" y="1710"/>
                    <a:pt x="2820" y="1550"/>
                    <a:pt x="3158" y="1347"/>
                  </a:cubicBezTo>
                  <a:cubicBezTo>
                    <a:pt x="3330" y="1244"/>
                    <a:pt x="3486" y="1132"/>
                    <a:pt x="3605" y="1010"/>
                  </a:cubicBezTo>
                  <a:cubicBezTo>
                    <a:pt x="3721" y="891"/>
                    <a:pt x="3799" y="760"/>
                    <a:pt x="3799" y="625"/>
                  </a:cubicBezTo>
                  <a:cubicBezTo>
                    <a:pt x="3799" y="503"/>
                    <a:pt x="3733" y="385"/>
                    <a:pt x="3602" y="288"/>
                  </a:cubicBezTo>
                  <a:cubicBezTo>
                    <a:pt x="3455" y="181"/>
                    <a:pt x="3258" y="113"/>
                    <a:pt x="3024" y="66"/>
                  </a:cubicBezTo>
                  <a:cubicBezTo>
                    <a:pt x="2789" y="22"/>
                    <a:pt x="2523" y="3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1184734" y="3390749"/>
              <a:ext cx="10691" cy="17915"/>
            </a:xfrm>
            <a:custGeom>
              <a:avLst/>
              <a:gdLst/>
              <a:ahLst/>
              <a:cxnLst/>
              <a:rect l="l" t="t" r="r" b="b"/>
              <a:pathLst>
                <a:path w="148" h="248" extrusionOk="0">
                  <a:moveTo>
                    <a:pt x="23" y="1"/>
                  </a:moveTo>
                  <a:cubicBezTo>
                    <a:pt x="10" y="82"/>
                    <a:pt x="1" y="163"/>
                    <a:pt x="1" y="247"/>
                  </a:cubicBezTo>
                  <a:lnTo>
                    <a:pt x="129" y="247"/>
                  </a:lnTo>
                  <a:cubicBezTo>
                    <a:pt x="129" y="172"/>
                    <a:pt x="138" y="97"/>
                    <a:pt x="148" y="19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1192680" y="3322341"/>
              <a:ext cx="26222" cy="46160"/>
            </a:xfrm>
            <a:custGeom>
              <a:avLst/>
              <a:gdLst/>
              <a:ahLst/>
              <a:cxnLst/>
              <a:rect l="l" t="t" r="r" b="b"/>
              <a:pathLst>
                <a:path w="363" h="639" extrusionOk="0">
                  <a:moveTo>
                    <a:pt x="247" y="0"/>
                  </a:moveTo>
                  <a:cubicBezTo>
                    <a:pt x="247" y="0"/>
                    <a:pt x="100" y="272"/>
                    <a:pt x="0" y="604"/>
                  </a:cubicBezTo>
                  <a:lnTo>
                    <a:pt x="125" y="638"/>
                  </a:lnTo>
                  <a:cubicBezTo>
                    <a:pt x="175" y="479"/>
                    <a:pt x="235" y="332"/>
                    <a:pt x="281" y="229"/>
                  </a:cubicBezTo>
                  <a:cubicBezTo>
                    <a:pt x="303" y="175"/>
                    <a:pt x="322" y="135"/>
                    <a:pt x="338" y="104"/>
                  </a:cubicBezTo>
                  <a:lnTo>
                    <a:pt x="363" y="5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1059620" y="3696166"/>
              <a:ext cx="322757" cy="126343"/>
            </a:xfrm>
            <a:custGeom>
              <a:avLst/>
              <a:gdLst/>
              <a:ahLst/>
              <a:cxnLst/>
              <a:rect l="l" t="t" r="r" b="b"/>
              <a:pathLst>
                <a:path w="4468" h="1749" extrusionOk="0">
                  <a:moveTo>
                    <a:pt x="2472" y="0"/>
                  </a:moveTo>
                  <a:cubicBezTo>
                    <a:pt x="1595" y="0"/>
                    <a:pt x="614" y="202"/>
                    <a:pt x="379" y="443"/>
                  </a:cubicBezTo>
                  <a:cubicBezTo>
                    <a:pt x="1" y="833"/>
                    <a:pt x="948" y="1624"/>
                    <a:pt x="948" y="1624"/>
                  </a:cubicBezTo>
                  <a:cubicBezTo>
                    <a:pt x="1056" y="1699"/>
                    <a:pt x="1322" y="1748"/>
                    <a:pt x="1637" y="1748"/>
                  </a:cubicBezTo>
                  <a:cubicBezTo>
                    <a:pt x="1876" y="1748"/>
                    <a:pt x="2142" y="1720"/>
                    <a:pt x="2389" y="1652"/>
                  </a:cubicBezTo>
                  <a:cubicBezTo>
                    <a:pt x="2955" y="1496"/>
                    <a:pt x="4468" y="780"/>
                    <a:pt x="3786" y="274"/>
                  </a:cubicBezTo>
                  <a:cubicBezTo>
                    <a:pt x="3525" y="78"/>
                    <a:pt x="3019" y="0"/>
                    <a:pt x="2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1075657" y="3691326"/>
              <a:ext cx="274430" cy="135518"/>
            </a:xfrm>
            <a:custGeom>
              <a:avLst/>
              <a:gdLst/>
              <a:ahLst/>
              <a:cxnLst/>
              <a:rect l="l" t="t" r="r" b="b"/>
              <a:pathLst>
                <a:path w="3799" h="1876" extrusionOk="0">
                  <a:moveTo>
                    <a:pt x="2248" y="125"/>
                  </a:moveTo>
                  <a:cubicBezTo>
                    <a:pt x="2517" y="125"/>
                    <a:pt x="2777" y="144"/>
                    <a:pt x="2999" y="188"/>
                  </a:cubicBezTo>
                  <a:cubicBezTo>
                    <a:pt x="3220" y="231"/>
                    <a:pt x="3405" y="297"/>
                    <a:pt x="3524" y="388"/>
                  </a:cubicBezTo>
                  <a:cubicBezTo>
                    <a:pt x="3633" y="469"/>
                    <a:pt x="3671" y="547"/>
                    <a:pt x="3671" y="625"/>
                  </a:cubicBezTo>
                  <a:cubicBezTo>
                    <a:pt x="3671" y="716"/>
                    <a:pt x="3611" y="822"/>
                    <a:pt x="3508" y="932"/>
                  </a:cubicBezTo>
                  <a:cubicBezTo>
                    <a:pt x="3189" y="1260"/>
                    <a:pt x="2483" y="1566"/>
                    <a:pt x="2142" y="1660"/>
                  </a:cubicBezTo>
                  <a:cubicBezTo>
                    <a:pt x="1905" y="1729"/>
                    <a:pt x="1642" y="1754"/>
                    <a:pt x="1408" y="1754"/>
                  </a:cubicBezTo>
                  <a:cubicBezTo>
                    <a:pt x="1257" y="1754"/>
                    <a:pt x="1117" y="1744"/>
                    <a:pt x="1001" y="1722"/>
                  </a:cubicBezTo>
                  <a:cubicBezTo>
                    <a:pt x="890" y="1704"/>
                    <a:pt x="807" y="1673"/>
                    <a:pt x="766" y="1646"/>
                  </a:cubicBezTo>
                  <a:lnTo>
                    <a:pt x="766" y="1646"/>
                  </a:lnTo>
                  <a:lnTo>
                    <a:pt x="767" y="1644"/>
                  </a:lnTo>
                  <a:cubicBezTo>
                    <a:pt x="767" y="1644"/>
                    <a:pt x="760" y="1638"/>
                    <a:pt x="742" y="1622"/>
                  </a:cubicBezTo>
                  <a:cubicBezTo>
                    <a:pt x="679" y="1566"/>
                    <a:pt x="526" y="1425"/>
                    <a:pt x="385" y="1254"/>
                  </a:cubicBezTo>
                  <a:cubicBezTo>
                    <a:pt x="245" y="1082"/>
                    <a:pt x="132" y="885"/>
                    <a:pt x="132" y="731"/>
                  </a:cubicBezTo>
                  <a:cubicBezTo>
                    <a:pt x="132" y="660"/>
                    <a:pt x="151" y="603"/>
                    <a:pt x="204" y="547"/>
                  </a:cubicBezTo>
                  <a:cubicBezTo>
                    <a:pt x="251" y="500"/>
                    <a:pt x="351" y="441"/>
                    <a:pt x="482" y="391"/>
                  </a:cubicBezTo>
                  <a:cubicBezTo>
                    <a:pt x="885" y="238"/>
                    <a:pt x="1601" y="125"/>
                    <a:pt x="2248" y="125"/>
                  </a:cubicBezTo>
                  <a:close/>
                  <a:moveTo>
                    <a:pt x="2245" y="0"/>
                  </a:moveTo>
                  <a:cubicBezTo>
                    <a:pt x="1798" y="0"/>
                    <a:pt x="1329" y="50"/>
                    <a:pt x="945" y="131"/>
                  </a:cubicBezTo>
                  <a:cubicBezTo>
                    <a:pt x="748" y="172"/>
                    <a:pt x="573" y="222"/>
                    <a:pt x="432" y="278"/>
                  </a:cubicBezTo>
                  <a:cubicBezTo>
                    <a:pt x="288" y="331"/>
                    <a:pt x="179" y="391"/>
                    <a:pt x="107" y="466"/>
                  </a:cubicBezTo>
                  <a:cubicBezTo>
                    <a:pt x="32" y="544"/>
                    <a:pt x="1" y="638"/>
                    <a:pt x="1" y="731"/>
                  </a:cubicBezTo>
                  <a:cubicBezTo>
                    <a:pt x="1" y="847"/>
                    <a:pt x="48" y="969"/>
                    <a:pt x="110" y="1082"/>
                  </a:cubicBezTo>
                  <a:cubicBezTo>
                    <a:pt x="307" y="1425"/>
                    <a:pt x="679" y="1735"/>
                    <a:pt x="682" y="1738"/>
                  </a:cubicBezTo>
                  <a:lnTo>
                    <a:pt x="685" y="1744"/>
                  </a:lnTo>
                  <a:cubicBezTo>
                    <a:pt x="757" y="1791"/>
                    <a:pt x="854" y="1822"/>
                    <a:pt x="979" y="1841"/>
                  </a:cubicBezTo>
                  <a:cubicBezTo>
                    <a:pt x="1104" y="1863"/>
                    <a:pt x="1251" y="1876"/>
                    <a:pt x="1408" y="1876"/>
                  </a:cubicBezTo>
                  <a:cubicBezTo>
                    <a:pt x="1654" y="1876"/>
                    <a:pt x="1930" y="1847"/>
                    <a:pt x="2183" y="1779"/>
                  </a:cubicBezTo>
                  <a:cubicBezTo>
                    <a:pt x="2423" y="1713"/>
                    <a:pt x="2820" y="1550"/>
                    <a:pt x="3158" y="1347"/>
                  </a:cubicBezTo>
                  <a:cubicBezTo>
                    <a:pt x="3330" y="1247"/>
                    <a:pt x="3486" y="1135"/>
                    <a:pt x="3605" y="1013"/>
                  </a:cubicBezTo>
                  <a:cubicBezTo>
                    <a:pt x="3721" y="891"/>
                    <a:pt x="3799" y="763"/>
                    <a:pt x="3799" y="625"/>
                  </a:cubicBezTo>
                  <a:cubicBezTo>
                    <a:pt x="3799" y="503"/>
                    <a:pt x="3733" y="388"/>
                    <a:pt x="3602" y="288"/>
                  </a:cubicBezTo>
                  <a:cubicBezTo>
                    <a:pt x="3455" y="184"/>
                    <a:pt x="3258" y="113"/>
                    <a:pt x="3024" y="66"/>
                  </a:cubicBezTo>
                  <a:cubicBezTo>
                    <a:pt x="2789" y="22"/>
                    <a:pt x="2523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1184951" y="3696961"/>
              <a:ext cx="33952" cy="86107"/>
            </a:xfrm>
            <a:custGeom>
              <a:avLst/>
              <a:gdLst/>
              <a:ahLst/>
              <a:cxnLst/>
              <a:rect l="l" t="t" r="r" b="b"/>
              <a:pathLst>
                <a:path w="470" h="1192" extrusionOk="0">
                  <a:moveTo>
                    <a:pt x="354" y="0"/>
                  </a:moveTo>
                  <a:cubicBezTo>
                    <a:pt x="354" y="0"/>
                    <a:pt x="263" y="169"/>
                    <a:pt x="176" y="400"/>
                  </a:cubicBezTo>
                  <a:cubicBezTo>
                    <a:pt x="91" y="628"/>
                    <a:pt x="1" y="925"/>
                    <a:pt x="1" y="1191"/>
                  </a:cubicBezTo>
                  <a:lnTo>
                    <a:pt x="129" y="1191"/>
                  </a:lnTo>
                  <a:cubicBezTo>
                    <a:pt x="129" y="950"/>
                    <a:pt x="213" y="660"/>
                    <a:pt x="298" y="438"/>
                  </a:cubicBezTo>
                  <a:cubicBezTo>
                    <a:pt x="342" y="325"/>
                    <a:pt x="385" y="232"/>
                    <a:pt x="417" y="160"/>
                  </a:cubicBezTo>
                  <a:cubicBezTo>
                    <a:pt x="432" y="125"/>
                    <a:pt x="442" y="97"/>
                    <a:pt x="454" y="81"/>
                  </a:cubicBezTo>
                  <a:cubicBezTo>
                    <a:pt x="463" y="63"/>
                    <a:pt x="470" y="53"/>
                    <a:pt x="470" y="53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1132796" y="3575025"/>
              <a:ext cx="218880" cy="86035"/>
            </a:xfrm>
            <a:custGeom>
              <a:avLst/>
              <a:gdLst/>
              <a:ahLst/>
              <a:cxnLst/>
              <a:rect l="l" t="t" r="r" b="b"/>
              <a:pathLst>
                <a:path w="3030" h="1191" extrusionOk="0">
                  <a:moveTo>
                    <a:pt x="1670" y="1"/>
                  </a:moveTo>
                  <a:cubicBezTo>
                    <a:pt x="1075" y="1"/>
                    <a:pt x="413" y="137"/>
                    <a:pt x="254" y="300"/>
                  </a:cubicBezTo>
                  <a:cubicBezTo>
                    <a:pt x="1" y="566"/>
                    <a:pt x="642" y="1107"/>
                    <a:pt x="642" y="1107"/>
                  </a:cubicBezTo>
                  <a:cubicBezTo>
                    <a:pt x="713" y="1157"/>
                    <a:pt x="895" y="1190"/>
                    <a:pt x="1109" y="1190"/>
                  </a:cubicBezTo>
                  <a:cubicBezTo>
                    <a:pt x="1271" y="1190"/>
                    <a:pt x="1452" y="1171"/>
                    <a:pt x="1617" y="1126"/>
                  </a:cubicBezTo>
                  <a:cubicBezTo>
                    <a:pt x="2001" y="1019"/>
                    <a:pt x="3030" y="532"/>
                    <a:pt x="2567" y="188"/>
                  </a:cubicBezTo>
                  <a:cubicBezTo>
                    <a:pt x="2388" y="54"/>
                    <a:pt x="2042" y="1"/>
                    <a:pt x="1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1142042" y="3571196"/>
              <a:ext cx="189551" cy="94198"/>
            </a:xfrm>
            <a:custGeom>
              <a:avLst/>
              <a:gdLst/>
              <a:ahLst/>
              <a:cxnLst/>
              <a:rect l="l" t="t" r="r" b="b"/>
              <a:pathLst>
                <a:path w="2624" h="1304" extrusionOk="0">
                  <a:moveTo>
                    <a:pt x="1545" y="116"/>
                  </a:moveTo>
                  <a:cubicBezTo>
                    <a:pt x="1726" y="116"/>
                    <a:pt x="1898" y="128"/>
                    <a:pt x="2048" y="160"/>
                  </a:cubicBezTo>
                  <a:cubicBezTo>
                    <a:pt x="2198" y="188"/>
                    <a:pt x="2317" y="231"/>
                    <a:pt x="2395" y="288"/>
                  </a:cubicBezTo>
                  <a:cubicBezTo>
                    <a:pt x="2467" y="344"/>
                    <a:pt x="2489" y="391"/>
                    <a:pt x="2489" y="431"/>
                  </a:cubicBezTo>
                  <a:cubicBezTo>
                    <a:pt x="2489" y="488"/>
                    <a:pt x="2455" y="553"/>
                    <a:pt x="2386" y="628"/>
                  </a:cubicBezTo>
                  <a:cubicBezTo>
                    <a:pt x="2176" y="844"/>
                    <a:pt x="1692" y="1057"/>
                    <a:pt x="1470" y="1116"/>
                  </a:cubicBezTo>
                  <a:cubicBezTo>
                    <a:pt x="1311" y="1160"/>
                    <a:pt x="1136" y="1179"/>
                    <a:pt x="979" y="1179"/>
                  </a:cubicBezTo>
                  <a:cubicBezTo>
                    <a:pt x="876" y="1179"/>
                    <a:pt x="782" y="1172"/>
                    <a:pt x="704" y="1157"/>
                  </a:cubicBezTo>
                  <a:cubicBezTo>
                    <a:pt x="629" y="1144"/>
                    <a:pt x="573" y="1119"/>
                    <a:pt x="551" y="1104"/>
                  </a:cubicBezTo>
                  <a:lnTo>
                    <a:pt x="549" y="1107"/>
                  </a:lnTo>
                  <a:lnTo>
                    <a:pt x="549" y="1107"/>
                  </a:lnTo>
                  <a:lnTo>
                    <a:pt x="535" y="1097"/>
                  </a:lnTo>
                  <a:cubicBezTo>
                    <a:pt x="495" y="1063"/>
                    <a:pt x="392" y="963"/>
                    <a:pt x="298" y="850"/>
                  </a:cubicBezTo>
                  <a:cubicBezTo>
                    <a:pt x="204" y="738"/>
                    <a:pt x="126" y="600"/>
                    <a:pt x="129" y="506"/>
                  </a:cubicBezTo>
                  <a:cubicBezTo>
                    <a:pt x="129" y="463"/>
                    <a:pt x="142" y="428"/>
                    <a:pt x="173" y="397"/>
                  </a:cubicBezTo>
                  <a:cubicBezTo>
                    <a:pt x="201" y="369"/>
                    <a:pt x="267" y="331"/>
                    <a:pt x="351" y="297"/>
                  </a:cubicBezTo>
                  <a:cubicBezTo>
                    <a:pt x="623" y="194"/>
                    <a:pt x="1107" y="116"/>
                    <a:pt x="1545" y="116"/>
                  </a:cubicBezTo>
                  <a:close/>
                  <a:moveTo>
                    <a:pt x="1548" y="0"/>
                  </a:moveTo>
                  <a:cubicBezTo>
                    <a:pt x="1245" y="0"/>
                    <a:pt x="926" y="34"/>
                    <a:pt x="660" y="88"/>
                  </a:cubicBezTo>
                  <a:cubicBezTo>
                    <a:pt x="529" y="116"/>
                    <a:pt x="407" y="150"/>
                    <a:pt x="310" y="188"/>
                  </a:cubicBezTo>
                  <a:cubicBezTo>
                    <a:pt x="213" y="225"/>
                    <a:pt x="135" y="266"/>
                    <a:pt x="79" y="319"/>
                  </a:cubicBezTo>
                  <a:cubicBezTo>
                    <a:pt x="26" y="375"/>
                    <a:pt x="1" y="444"/>
                    <a:pt x="1" y="510"/>
                  </a:cubicBezTo>
                  <a:cubicBezTo>
                    <a:pt x="1" y="597"/>
                    <a:pt x="32" y="678"/>
                    <a:pt x="79" y="760"/>
                  </a:cubicBezTo>
                  <a:cubicBezTo>
                    <a:pt x="213" y="1000"/>
                    <a:pt x="467" y="1210"/>
                    <a:pt x="470" y="1210"/>
                  </a:cubicBezTo>
                  <a:lnTo>
                    <a:pt x="473" y="1213"/>
                  </a:lnTo>
                  <a:lnTo>
                    <a:pt x="474" y="1211"/>
                  </a:lnTo>
                  <a:lnTo>
                    <a:pt x="474" y="1211"/>
                  </a:lnTo>
                  <a:cubicBezTo>
                    <a:pt x="527" y="1245"/>
                    <a:pt x="596" y="1266"/>
                    <a:pt x="682" y="1282"/>
                  </a:cubicBezTo>
                  <a:cubicBezTo>
                    <a:pt x="767" y="1297"/>
                    <a:pt x="870" y="1304"/>
                    <a:pt x="979" y="1304"/>
                  </a:cubicBezTo>
                  <a:cubicBezTo>
                    <a:pt x="1145" y="1304"/>
                    <a:pt x="1332" y="1285"/>
                    <a:pt x="1511" y="1238"/>
                  </a:cubicBezTo>
                  <a:cubicBezTo>
                    <a:pt x="1676" y="1191"/>
                    <a:pt x="1942" y="1082"/>
                    <a:pt x="2176" y="944"/>
                  </a:cubicBezTo>
                  <a:cubicBezTo>
                    <a:pt x="2295" y="875"/>
                    <a:pt x="2398" y="797"/>
                    <a:pt x="2483" y="713"/>
                  </a:cubicBezTo>
                  <a:cubicBezTo>
                    <a:pt x="2564" y="632"/>
                    <a:pt x="2620" y="538"/>
                    <a:pt x="2623" y="438"/>
                  </a:cubicBezTo>
                  <a:cubicBezTo>
                    <a:pt x="2623" y="347"/>
                    <a:pt x="2573" y="260"/>
                    <a:pt x="2483" y="194"/>
                  </a:cubicBezTo>
                  <a:cubicBezTo>
                    <a:pt x="2380" y="119"/>
                    <a:pt x="2239" y="72"/>
                    <a:pt x="2080" y="41"/>
                  </a:cubicBezTo>
                  <a:cubicBezTo>
                    <a:pt x="1920" y="9"/>
                    <a:pt x="1736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1216157" y="3574808"/>
              <a:ext cx="25572" cy="58946"/>
            </a:xfrm>
            <a:custGeom>
              <a:avLst/>
              <a:gdLst/>
              <a:ahLst/>
              <a:cxnLst/>
              <a:rect l="l" t="t" r="r" b="b"/>
              <a:pathLst>
                <a:path w="354" h="816" extrusionOk="0">
                  <a:moveTo>
                    <a:pt x="241" y="0"/>
                  </a:moveTo>
                  <a:cubicBezTo>
                    <a:pt x="241" y="0"/>
                    <a:pt x="181" y="113"/>
                    <a:pt x="119" y="269"/>
                  </a:cubicBezTo>
                  <a:cubicBezTo>
                    <a:pt x="63" y="425"/>
                    <a:pt x="0" y="628"/>
                    <a:pt x="0" y="816"/>
                  </a:cubicBezTo>
                  <a:lnTo>
                    <a:pt x="128" y="816"/>
                  </a:lnTo>
                  <a:cubicBezTo>
                    <a:pt x="128" y="657"/>
                    <a:pt x="181" y="460"/>
                    <a:pt x="241" y="313"/>
                  </a:cubicBezTo>
                  <a:cubicBezTo>
                    <a:pt x="269" y="238"/>
                    <a:pt x="300" y="172"/>
                    <a:pt x="319" y="125"/>
                  </a:cubicBezTo>
                  <a:cubicBezTo>
                    <a:pt x="331" y="100"/>
                    <a:pt x="338" y="81"/>
                    <a:pt x="347" y="69"/>
                  </a:cubicBezTo>
                  <a:cubicBezTo>
                    <a:pt x="353" y="60"/>
                    <a:pt x="353" y="50"/>
                    <a:pt x="353" y="50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1115676" y="3906014"/>
              <a:ext cx="184784" cy="386687"/>
            </a:xfrm>
            <a:custGeom>
              <a:avLst/>
              <a:gdLst/>
              <a:ahLst/>
              <a:cxnLst/>
              <a:rect l="l" t="t" r="r" b="b"/>
              <a:pathLst>
                <a:path w="2558" h="5353" extrusionOk="0">
                  <a:moveTo>
                    <a:pt x="0" y="1"/>
                  </a:moveTo>
                  <a:lnTo>
                    <a:pt x="0" y="5352"/>
                  </a:lnTo>
                  <a:lnTo>
                    <a:pt x="2557" y="5352"/>
                  </a:lnTo>
                  <a:lnTo>
                    <a:pt x="2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1110691" y="3901535"/>
              <a:ext cx="194680" cy="395645"/>
            </a:xfrm>
            <a:custGeom>
              <a:avLst/>
              <a:gdLst/>
              <a:ahLst/>
              <a:cxnLst/>
              <a:rect l="l" t="t" r="r" b="b"/>
              <a:pathLst>
                <a:path w="2695" h="5477" extrusionOk="0">
                  <a:moveTo>
                    <a:pt x="2560" y="125"/>
                  </a:moveTo>
                  <a:lnTo>
                    <a:pt x="2560" y="5355"/>
                  </a:lnTo>
                  <a:lnTo>
                    <a:pt x="132" y="5355"/>
                  </a:lnTo>
                  <a:lnTo>
                    <a:pt x="132" y="125"/>
                  </a:lnTo>
                  <a:close/>
                  <a:moveTo>
                    <a:pt x="69" y="0"/>
                  </a:moveTo>
                  <a:cubicBezTo>
                    <a:pt x="54" y="0"/>
                    <a:pt x="32" y="10"/>
                    <a:pt x="22" y="22"/>
                  </a:cubicBezTo>
                  <a:cubicBezTo>
                    <a:pt x="10" y="31"/>
                    <a:pt x="0" y="47"/>
                    <a:pt x="0" y="63"/>
                  </a:cubicBezTo>
                  <a:lnTo>
                    <a:pt x="0" y="5414"/>
                  </a:lnTo>
                  <a:cubicBezTo>
                    <a:pt x="0" y="5427"/>
                    <a:pt x="10" y="5445"/>
                    <a:pt x="22" y="5455"/>
                  </a:cubicBezTo>
                  <a:cubicBezTo>
                    <a:pt x="32" y="5467"/>
                    <a:pt x="47" y="5477"/>
                    <a:pt x="69" y="5477"/>
                  </a:cubicBezTo>
                  <a:lnTo>
                    <a:pt x="2626" y="5477"/>
                  </a:lnTo>
                  <a:cubicBezTo>
                    <a:pt x="2642" y="5477"/>
                    <a:pt x="2664" y="5467"/>
                    <a:pt x="2673" y="5455"/>
                  </a:cubicBezTo>
                  <a:cubicBezTo>
                    <a:pt x="2685" y="5445"/>
                    <a:pt x="2695" y="5430"/>
                    <a:pt x="2695" y="5414"/>
                  </a:cubicBezTo>
                  <a:lnTo>
                    <a:pt x="2695" y="63"/>
                  </a:lnTo>
                  <a:cubicBezTo>
                    <a:pt x="2695" y="47"/>
                    <a:pt x="2685" y="31"/>
                    <a:pt x="2673" y="22"/>
                  </a:cubicBezTo>
                  <a:cubicBezTo>
                    <a:pt x="2660" y="10"/>
                    <a:pt x="2648" y="0"/>
                    <a:pt x="2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5" name="Google Shape;1925;p17"/>
          <p:cNvGrpSpPr/>
          <p:nvPr/>
        </p:nvGrpSpPr>
        <p:grpSpPr>
          <a:xfrm>
            <a:off x="-594580" y="1531153"/>
            <a:ext cx="1241376" cy="3329892"/>
            <a:chOff x="-250115" y="1438338"/>
            <a:chExt cx="900984" cy="2416818"/>
          </a:xfrm>
        </p:grpSpPr>
        <p:sp>
          <p:nvSpPr>
            <p:cNvPr id="1926" name="Google Shape;1926;p17"/>
            <p:cNvSpPr/>
            <p:nvPr/>
          </p:nvSpPr>
          <p:spPr>
            <a:xfrm>
              <a:off x="-248848" y="1438338"/>
              <a:ext cx="899717" cy="2410185"/>
            </a:xfrm>
            <a:custGeom>
              <a:avLst/>
              <a:gdLst/>
              <a:ahLst/>
              <a:cxnLst/>
              <a:rect l="l" t="t" r="r" b="b"/>
              <a:pathLst>
                <a:path w="13488" h="36132" extrusionOk="0">
                  <a:moveTo>
                    <a:pt x="0" y="0"/>
                  </a:moveTo>
                  <a:lnTo>
                    <a:pt x="0" y="10616"/>
                  </a:lnTo>
                  <a:cubicBezTo>
                    <a:pt x="28" y="10597"/>
                    <a:pt x="63" y="10581"/>
                    <a:pt x="97" y="10566"/>
                  </a:cubicBezTo>
                  <a:lnTo>
                    <a:pt x="97" y="103"/>
                  </a:lnTo>
                  <a:lnTo>
                    <a:pt x="13391" y="103"/>
                  </a:lnTo>
                  <a:lnTo>
                    <a:pt x="13391" y="954"/>
                  </a:lnTo>
                  <a:cubicBezTo>
                    <a:pt x="13422" y="894"/>
                    <a:pt x="13457" y="841"/>
                    <a:pt x="13488" y="782"/>
                  </a:cubicBezTo>
                  <a:lnTo>
                    <a:pt x="13488" y="0"/>
                  </a:lnTo>
                  <a:close/>
                  <a:moveTo>
                    <a:pt x="0" y="31803"/>
                  </a:moveTo>
                  <a:lnTo>
                    <a:pt x="0" y="36132"/>
                  </a:lnTo>
                  <a:lnTo>
                    <a:pt x="97" y="36132"/>
                  </a:lnTo>
                  <a:lnTo>
                    <a:pt x="97" y="31865"/>
                  </a:lnTo>
                  <a:cubicBezTo>
                    <a:pt x="66" y="31840"/>
                    <a:pt x="31" y="31821"/>
                    <a:pt x="0" y="318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-248848" y="1490434"/>
              <a:ext cx="899517" cy="2358088"/>
            </a:xfrm>
            <a:custGeom>
              <a:avLst/>
              <a:gdLst/>
              <a:ahLst/>
              <a:cxnLst/>
              <a:rect l="l" t="t" r="r" b="b"/>
              <a:pathLst>
                <a:path w="13485" h="35351" extrusionOk="0">
                  <a:moveTo>
                    <a:pt x="97" y="9785"/>
                  </a:moveTo>
                  <a:cubicBezTo>
                    <a:pt x="66" y="9800"/>
                    <a:pt x="31" y="9816"/>
                    <a:pt x="0" y="9832"/>
                  </a:cubicBezTo>
                  <a:lnTo>
                    <a:pt x="0" y="31018"/>
                  </a:lnTo>
                  <a:cubicBezTo>
                    <a:pt x="31" y="31040"/>
                    <a:pt x="66" y="31059"/>
                    <a:pt x="97" y="31081"/>
                  </a:cubicBezTo>
                  <a:lnTo>
                    <a:pt x="97" y="31072"/>
                  </a:lnTo>
                  <a:lnTo>
                    <a:pt x="97" y="9785"/>
                  </a:lnTo>
                  <a:close/>
                  <a:moveTo>
                    <a:pt x="13485" y="1"/>
                  </a:moveTo>
                  <a:cubicBezTo>
                    <a:pt x="13454" y="60"/>
                    <a:pt x="13419" y="113"/>
                    <a:pt x="13388" y="173"/>
                  </a:cubicBezTo>
                  <a:lnTo>
                    <a:pt x="13388" y="35351"/>
                  </a:lnTo>
                  <a:lnTo>
                    <a:pt x="13485" y="35351"/>
                  </a:lnTo>
                  <a:lnTo>
                    <a:pt x="13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-250115" y="3848419"/>
              <a:ext cx="900784" cy="6737"/>
            </a:xfrm>
            <a:custGeom>
              <a:avLst/>
              <a:gdLst/>
              <a:ahLst/>
              <a:cxnLst/>
              <a:rect l="l" t="t" r="r" b="b"/>
              <a:pathLst>
                <a:path w="13504" h="101" extrusionOk="0">
                  <a:moveTo>
                    <a:pt x="0" y="1"/>
                  </a:moveTo>
                  <a:lnTo>
                    <a:pt x="0" y="101"/>
                  </a:lnTo>
                  <a:lnTo>
                    <a:pt x="13504" y="101"/>
                  </a:lnTo>
                  <a:lnTo>
                    <a:pt x="13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-201955" y="1501707"/>
              <a:ext cx="805530" cy="608683"/>
            </a:xfrm>
            <a:custGeom>
              <a:avLst/>
              <a:gdLst/>
              <a:ahLst/>
              <a:cxnLst/>
              <a:rect l="l" t="t" r="r" b="b"/>
              <a:pathLst>
                <a:path w="12076" h="9125" extrusionOk="0">
                  <a:moveTo>
                    <a:pt x="0" y="1"/>
                  </a:moveTo>
                  <a:lnTo>
                    <a:pt x="0" y="9119"/>
                  </a:lnTo>
                  <a:lnTo>
                    <a:pt x="494" y="9119"/>
                  </a:lnTo>
                  <a:lnTo>
                    <a:pt x="485" y="9125"/>
                  </a:lnTo>
                  <a:cubicBezTo>
                    <a:pt x="563" y="9087"/>
                    <a:pt x="644" y="9053"/>
                    <a:pt x="729" y="9019"/>
                  </a:cubicBezTo>
                  <a:lnTo>
                    <a:pt x="97" y="9019"/>
                  </a:lnTo>
                  <a:lnTo>
                    <a:pt x="97" y="122"/>
                  </a:lnTo>
                  <a:lnTo>
                    <a:pt x="11975" y="122"/>
                  </a:lnTo>
                  <a:lnTo>
                    <a:pt x="11975" y="1179"/>
                  </a:lnTo>
                  <a:cubicBezTo>
                    <a:pt x="12007" y="1126"/>
                    <a:pt x="12044" y="1070"/>
                    <a:pt x="12075" y="1016"/>
                  </a:cubicBezTo>
                  <a:lnTo>
                    <a:pt x="120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-169671" y="1570278"/>
              <a:ext cx="773244" cy="539710"/>
            </a:xfrm>
            <a:custGeom>
              <a:avLst/>
              <a:gdLst/>
              <a:ahLst/>
              <a:cxnLst/>
              <a:rect l="l" t="t" r="r" b="b"/>
              <a:pathLst>
                <a:path w="11592" h="8091" extrusionOk="0">
                  <a:moveTo>
                    <a:pt x="11591" y="1"/>
                  </a:moveTo>
                  <a:cubicBezTo>
                    <a:pt x="11548" y="54"/>
                    <a:pt x="11516" y="110"/>
                    <a:pt x="11491" y="163"/>
                  </a:cubicBezTo>
                  <a:lnTo>
                    <a:pt x="11491" y="7991"/>
                  </a:lnTo>
                  <a:lnTo>
                    <a:pt x="245" y="7991"/>
                  </a:lnTo>
                  <a:cubicBezTo>
                    <a:pt x="167" y="8025"/>
                    <a:pt x="82" y="8059"/>
                    <a:pt x="1" y="8091"/>
                  </a:cubicBezTo>
                  <a:lnTo>
                    <a:pt x="11591" y="8091"/>
                  </a:lnTo>
                  <a:lnTo>
                    <a:pt x="11591" y="8041"/>
                  </a:lnTo>
                  <a:lnTo>
                    <a:pt x="11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9535" y="1631379"/>
              <a:ext cx="242539" cy="161026"/>
            </a:xfrm>
            <a:custGeom>
              <a:avLst/>
              <a:gdLst/>
              <a:ahLst/>
              <a:cxnLst/>
              <a:rect l="l" t="t" r="r" b="b"/>
              <a:pathLst>
                <a:path w="3636" h="2414" extrusionOk="0">
                  <a:moveTo>
                    <a:pt x="3536" y="104"/>
                  </a:moveTo>
                  <a:lnTo>
                    <a:pt x="3536" y="2292"/>
                  </a:lnTo>
                  <a:lnTo>
                    <a:pt x="103" y="2292"/>
                  </a:lnTo>
                  <a:lnTo>
                    <a:pt x="103" y="104"/>
                  </a:lnTo>
                  <a:close/>
                  <a:moveTo>
                    <a:pt x="0" y="1"/>
                  </a:moveTo>
                  <a:lnTo>
                    <a:pt x="0" y="2414"/>
                  </a:lnTo>
                  <a:lnTo>
                    <a:pt x="3636" y="2414"/>
                  </a:lnTo>
                  <a:lnTo>
                    <a:pt x="3636" y="2361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75533" y="1846566"/>
              <a:ext cx="249076" cy="30951"/>
            </a:xfrm>
            <a:custGeom>
              <a:avLst/>
              <a:gdLst/>
              <a:ahLst/>
              <a:cxnLst/>
              <a:rect l="l" t="t" r="r" b="b"/>
              <a:pathLst>
                <a:path w="3734" h="464" extrusionOk="0">
                  <a:moveTo>
                    <a:pt x="1" y="1"/>
                  </a:moveTo>
                  <a:lnTo>
                    <a:pt x="1" y="463"/>
                  </a:lnTo>
                  <a:lnTo>
                    <a:pt x="3696" y="463"/>
                  </a:lnTo>
                  <a:cubicBezTo>
                    <a:pt x="3711" y="457"/>
                    <a:pt x="3721" y="448"/>
                    <a:pt x="3733" y="441"/>
                  </a:cubicBezTo>
                  <a:lnTo>
                    <a:pt x="3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323471" y="1877250"/>
              <a:ext cx="2335" cy="1734"/>
            </a:xfrm>
            <a:custGeom>
              <a:avLst/>
              <a:gdLst/>
              <a:ahLst/>
              <a:cxnLst/>
              <a:rect l="l" t="t" r="r" b="b"/>
              <a:pathLst>
                <a:path w="35" h="26" extrusionOk="0">
                  <a:moveTo>
                    <a:pt x="35" y="0"/>
                  </a:moveTo>
                  <a:lnTo>
                    <a:pt x="0" y="25"/>
                  </a:lnTo>
                  <a:lnTo>
                    <a:pt x="35" y="2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69063" y="1839696"/>
              <a:ext cx="263418" cy="45960"/>
            </a:xfrm>
            <a:custGeom>
              <a:avLst/>
              <a:gdLst/>
              <a:ahLst/>
              <a:cxnLst/>
              <a:rect l="l" t="t" r="r" b="b"/>
              <a:pathLst>
                <a:path w="3949" h="689" extrusionOk="0">
                  <a:moveTo>
                    <a:pt x="1" y="1"/>
                  </a:moveTo>
                  <a:lnTo>
                    <a:pt x="1" y="688"/>
                  </a:lnTo>
                  <a:lnTo>
                    <a:pt x="3655" y="688"/>
                  </a:lnTo>
                  <a:lnTo>
                    <a:pt x="3646" y="673"/>
                  </a:lnTo>
                  <a:cubicBezTo>
                    <a:pt x="3696" y="638"/>
                    <a:pt x="3752" y="601"/>
                    <a:pt x="3802" y="566"/>
                  </a:cubicBezTo>
                  <a:lnTo>
                    <a:pt x="98" y="566"/>
                  </a:lnTo>
                  <a:lnTo>
                    <a:pt x="98" y="104"/>
                  </a:lnTo>
                  <a:lnTo>
                    <a:pt x="3830" y="104"/>
                  </a:lnTo>
                  <a:lnTo>
                    <a:pt x="3830" y="557"/>
                  </a:lnTo>
                  <a:lnTo>
                    <a:pt x="3949" y="485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313265" y="1872848"/>
              <a:ext cx="19211" cy="12807"/>
            </a:xfrm>
            <a:custGeom>
              <a:avLst/>
              <a:gdLst/>
              <a:ahLst/>
              <a:cxnLst/>
              <a:rect l="l" t="t" r="r" b="b"/>
              <a:pathLst>
                <a:path w="288" h="192" extrusionOk="0">
                  <a:moveTo>
                    <a:pt x="288" y="1"/>
                  </a:moveTo>
                  <a:cubicBezTo>
                    <a:pt x="257" y="22"/>
                    <a:pt x="219" y="44"/>
                    <a:pt x="188" y="66"/>
                  </a:cubicBezTo>
                  <a:lnTo>
                    <a:pt x="188" y="91"/>
                  </a:lnTo>
                  <a:lnTo>
                    <a:pt x="153" y="91"/>
                  </a:lnTo>
                  <a:cubicBezTo>
                    <a:pt x="103" y="126"/>
                    <a:pt x="53" y="157"/>
                    <a:pt x="0" y="191"/>
                  </a:cubicBezTo>
                  <a:lnTo>
                    <a:pt x="288" y="191"/>
                  </a:lnTo>
                  <a:lnTo>
                    <a:pt x="288" y="141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-201955" y="2196429"/>
              <a:ext cx="805530" cy="608550"/>
            </a:xfrm>
            <a:custGeom>
              <a:avLst/>
              <a:gdLst/>
              <a:ahLst/>
              <a:cxnLst/>
              <a:rect l="l" t="t" r="r" b="b"/>
              <a:pathLst>
                <a:path w="12076" h="9123" extrusionOk="0">
                  <a:moveTo>
                    <a:pt x="11957" y="123"/>
                  </a:moveTo>
                  <a:lnTo>
                    <a:pt x="11957" y="9019"/>
                  </a:lnTo>
                  <a:lnTo>
                    <a:pt x="103" y="9019"/>
                  </a:lnTo>
                  <a:lnTo>
                    <a:pt x="103" y="123"/>
                  </a:lnTo>
                  <a:close/>
                  <a:moveTo>
                    <a:pt x="0" y="1"/>
                  </a:moveTo>
                  <a:lnTo>
                    <a:pt x="0" y="9122"/>
                  </a:lnTo>
                  <a:lnTo>
                    <a:pt x="12075" y="9122"/>
                  </a:lnTo>
                  <a:lnTo>
                    <a:pt x="12075" y="9066"/>
                  </a:lnTo>
                  <a:lnTo>
                    <a:pt x="120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79535" y="2326368"/>
              <a:ext cx="242539" cy="160826"/>
            </a:xfrm>
            <a:custGeom>
              <a:avLst/>
              <a:gdLst/>
              <a:ahLst/>
              <a:cxnLst/>
              <a:rect l="l" t="t" r="r" b="b"/>
              <a:pathLst>
                <a:path w="3636" h="2411" extrusionOk="0">
                  <a:moveTo>
                    <a:pt x="3536" y="100"/>
                  </a:moveTo>
                  <a:lnTo>
                    <a:pt x="3536" y="2288"/>
                  </a:lnTo>
                  <a:lnTo>
                    <a:pt x="103" y="2288"/>
                  </a:lnTo>
                  <a:lnTo>
                    <a:pt x="103" y="100"/>
                  </a:lnTo>
                  <a:close/>
                  <a:moveTo>
                    <a:pt x="0" y="0"/>
                  </a:moveTo>
                  <a:lnTo>
                    <a:pt x="0" y="2410"/>
                  </a:lnTo>
                  <a:lnTo>
                    <a:pt x="3636" y="2410"/>
                  </a:lnTo>
                  <a:lnTo>
                    <a:pt x="3636" y="2360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76000" y="2541288"/>
              <a:ext cx="248610" cy="31151"/>
            </a:xfrm>
            <a:custGeom>
              <a:avLst/>
              <a:gdLst/>
              <a:ahLst/>
              <a:cxnLst/>
              <a:rect l="l" t="t" r="r" b="b"/>
              <a:pathLst>
                <a:path w="3727" h="467" extrusionOk="0">
                  <a:moveTo>
                    <a:pt x="0" y="1"/>
                  </a:moveTo>
                  <a:lnTo>
                    <a:pt x="0" y="467"/>
                  </a:lnTo>
                  <a:lnTo>
                    <a:pt x="3726" y="467"/>
                  </a:lnTo>
                  <a:lnTo>
                    <a:pt x="37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69063" y="2534618"/>
              <a:ext cx="263418" cy="45960"/>
            </a:xfrm>
            <a:custGeom>
              <a:avLst/>
              <a:gdLst/>
              <a:ahLst/>
              <a:cxnLst/>
              <a:rect l="l" t="t" r="r" b="b"/>
              <a:pathLst>
                <a:path w="3949" h="689" extrusionOk="0">
                  <a:moveTo>
                    <a:pt x="3830" y="101"/>
                  </a:moveTo>
                  <a:lnTo>
                    <a:pt x="3830" y="567"/>
                  </a:lnTo>
                  <a:lnTo>
                    <a:pt x="104" y="567"/>
                  </a:lnTo>
                  <a:lnTo>
                    <a:pt x="104" y="101"/>
                  </a:lnTo>
                  <a:close/>
                  <a:moveTo>
                    <a:pt x="1" y="1"/>
                  </a:moveTo>
                  <a:lnTo>
                    <a:pt x="1" y="689"/>
                  </a:lnTo>
                  <a:lnTo>
                    <a:pt x="3949" y="689"/>
                  </a:lnTo>
                  <a:lnTo>
                    <a:pt x="3949" y="635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-201955" y="2891417"/>
              <a:ext cx="805530" cy="608283"/>
            </a:xfrm>
            <a:custGeom>
              <a:avLst/>
              <a:gdLst/>
              <a:ahLst/>
              <a:cxnLst/>
              <a:rect l="l" t="t" r="r" b="b"/>
              <a:pathLst>
                <a:path w="12076" h="9119" extrusionOk="0">
                  <a:moveTo>
                    <a:pt x="11957" y="122"/>
                  </a:moveTo>
                  <a:lnTo>
                    <a:pt x="11957" y="9018"/>
                  </a:lnTo>
                  <a:lnTo>
                    <a:pt x="103" y="9018"/>
                  </a:lnTo>
                  <a:lnTo>
                    <a:pt x="103" y="122"/>
                  </a:lnTo>
                  <a:close/>
                  <a:moveTo>
                    <a:pt x="0" y="0"/>
                  </a:moveTo>
                  <a:lnTo>
                    <a:pt x="0" y="9118"/>
                  </a:lnTo>
                  <a:lnTo>
                    <a:pt x="12075" y="9118"/>
                  </a:lnTo>
                  <a:lnTo>
                    <a:pt x="12075" y="9065"/>
                  </a:lnTo>
                  <a:lnTo>
                    <a:pt x="120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79535" y="3021090"/>
              <a:ext cx="242539" cy="161026"/>
            </a:xfrm>
            <a:custGeom>
              <a:avLst/>
              <a:gdLst/>
              <a:ahLst/>
              <a:cxnLst/>
              <a:rect l="l" t="t" r="r" b="b"/>
              <a:pathLst>
                <a:path w="3636" h="2414" extrusionOk="0">
                  <a:moveTo>
                    <a:pt x="3536" y="104"/>
                  </a:moveTo>
                  <a:lnTo>
                    <a:pt x="3536" y="2292"/>
                  </a:lnTo>
                  <a:lnTo>
                    <a:pt x="103" y="2292"/>
                  </a:lnTo>
                  <a:lnTo>
                    <a:pt x="103" y="104"/>
                  </a:lnTo>
                  <a:close/>
                  <a:moveTo>
                    <a:pt x="0" y="1"/>
                  </a:moveTo>
                  <a:lnTo>
                    <a:pt x="0" y="2414"/>
                  </a:lnTo>
                  <a:lnTo>
                    <a:pt x="3636" y="2414"/>
                  </a:lnTo>
                  <a:lnTo>
                    <a:pt x="3636" y="2361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76000" y="3235877"/>
              <a:ext cx="248610" cy="31351"/>
            </a:xfrm>
            <a:custGeom>
              <a:avLst/>
              <a:gdLst/>
              <a:ahLst/>
              <a:cxnLst/>
              <a:rect l="l" t="t" r="r" b="b"/>
              <a:pathLst>
                <a:path w="3727" h="470" extrusionOk="0">
                  <a:moveTo>
                    <a:pt x="0" y="0"/>
                  </a:moveTo>
                  <a:lnTo>
                    <a:pt x="0" y="469"/>
                  </a:lnTo>
                  <a:lnTo>
                    <a:pt x="3726" y="469"/>
                  </a:lnTo>
                  <a:lnTo>
                    <a:pt x="3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69063" y="3229406"/>
              <a:ext cx="263418" cy="45893"/>
            </a:xfrm>
            <a:custGeom>
              <a:avLst/>
              <a:gdLst/>
              <a:ahLst/>
              <a:cxnLst/>
              <a:rect l="l" t="t" r="r" b="b"/>
              <a:pathLst>
                <a:path w="3949" h="688" extrusionOk="0">
                  <a:moveTo>
                    <a:pt x="3830" y="97"/>
                  </a:moveTo>
                  <a:lnTo>
                    <a:pt x="3830" y="563"/>
                  </a:lnTo>
                  <a:lnTo>
                    <a:pt x="104" y="563"/>
                  </a:lnTo>
                  <a:lnTo>
                    <a:pt x="104" y="97"/>
                  </a:lnTo>
                  <a:close/>
                  <a:moveTo>
                    <a:pt x="1" y="0"/>
                  </a:moveTo>
                  <a:lnTo>
                    <a:pt x="1" y="688"/>
                  </a:lnTo>
                  <a:lnTo>
                    <a:pt x="3949" y="688"/>
                  </a:lnTo>
                  <a:lnTo>
                    <a:pt x="3949" y="638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17"/>
          <p:cNvGrpSpPr/>
          <p:nvPr/>
        </p:nvGrpSpPr>
        <p:grpSpPr>
          <a:xfrm>
            <a:off x="312806" y="-310649"/>
            <a:ext cx="1297012" cy="1181755"/>
            <a:chOff x="4059581" y="437476"/>
            <a:chExt cx="1297012" cy="1181755"/>
          </a:xfrm>
        </p:grpSpPr>
        <p:sp>
          <p:nvSpPr>
            <p:cNvPr id="1945" name="Google Shape;1945;p17"/>
            <p:cNvSpPr/>
            <p:nvPr/>
          </p:nvSpPr>
          <p:spPr>
            <a:xfrm>
              <a:off x="4059581" y="437476"/>
              <a:ext cx="783978" cy="974482"/>
            </a:xfrm>
            <a:custGeom>
              <a:avLst/>
              <a:gdLst/>
              <a:ahLst/>
              <a:cxnLst/>
              <a:rect l="l" t="t" r="r" b="b"/>
              <a:pathLst>
                <a:path w="9210" h="11448" extrusionOk="0">
                  <a:moveTo>
                    <a:pt x="9106" y="97"/>
                  </a:moveTo>
                  <a:lnTo>
                    <a:pt x="9106" y="11347"/>
                  </a:lnTo>
                  <a:lnTo>
                    <a:pt x="123" y="11347"/>
                  </a:lnTo>
                  <a:lnTo>
                    <a:pt x="123" y="97"/>
                  </a:lnTo>
                  <a:close/>
                  <a:moveTo>
                    <a:pt x="57" y="0"/>
                  </a:moveTo>
                  <a:cubicBezTo>
                    <a:pt x="41" y="0"/>
                    <a:pt x="26" y="7"/>
                    <a:pt x="16" y="16"/>
                  </a:cubicBezTo>
                  <a:cubicBezTo>
                    <a:pt x="4" y="25"/>
                    <a:pt x="1" y="38"/>
                    <a:pt x="1" y="54"/>
                  </a:cubicBezTo>
                  <a:lnTo>
                    <a:pt x="1" y="11385"/>
                  </a:lnTo>
                  <a:cubicBezTo>
                    <a:pt x="1" y="11400"/>
                    <a:pt x="7" y="11416"/>
                    <a:pt x="16" y="11428"/>
                  </a:cubicBezTo>
                  <a:cubicBezTo>
                    <a:pt x="29" y="11441"/>
                    <a:pt x="45" y="11447"/>
                    <a:pt x="57" y="11447"/>
                  </a:cubicBezTo>
                  <a:lnTo>
                    <a:pt x="9147" y="11447"/>
                  </a:lnTo>
                  <a:cubicBezTo>
                    <a:pt x="9163" y="11447"/>
                    <a:pt x="9178" y="11441"/>
                    <a:pt x="9188" y="11428"/>
                  </a:cubicBezTo>
                  <a:cubicBezTo>
                    <a:pt x="9200" y="11416"/>
                    <a:pt x="9203" y="11400"/>
                    <a:pt x="9203" y="11385"/>
                  </a:cubicBezTo>
                  <a:lnTo>
                    <a:pt x="9210" y="11385"/>
                  </a:lnTo>
                  <a:lnTo>
                    <a:pt x="9210" y="54"/>
                  </a:lnTo>
                  <a:cubicBezTo>
                    <a:pt x="9210" y="38"/>
                    <a:pt x="9203" y="25"/>
                    <a:pt x="9194" y="16"/>
                  </a:cubicBezTo>
                  <a:cubicBezTo>
                    <a:pt x="9185" y="3"/>
                    <a:pt x="9169" y="0"/>
                    <a:pt x="9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4129892" y="488805"/>
              <a:ext cx="645569" cy="871229"/>
            </a:xfrm>
            <a:custGeom>
              <a:avLst/>
              <a:gdLst/>
              <a:ahLst/>
              <a:cxnLst/>
              <a:rect l="l" t="t" r="r" b="b"/>
              <a:pathLst>
                <a:path w="7584" h="10235" extrusionOk="0">
                  <a:moveTo>
                    <a:pt x="7458" y="104"/>
                  </a:moveTo>
                  <a:lnTo>
                    <a:pt x="7458" y="10135"/>
                  </a:lnTo>
                  <a:lnTo>
                    <a:pt x="100" y="10135"/>
                  </a:lnTo>
                  <a:lnTo>
                    <a:pt x="100" y="104"/>
                  </a:lnTo>
                  <a:close/>
                  <a:moveTo>
                    <a:pt x="53" y="1"/>
                  </a:moveTo>
                  <a:cubicBezTo>
                    <a:pt x="38" y="1"/>
                    <a:pt x="22" y="10"/>
                    <a:pt x="16" y="16"/>
                  </a:cubicBezTo>
                  <a:cubicBezTo>
                    <a:pt x="3" y="29"/>
                    <a:pt x="0" y="41"/>
                    <a:pt x="0" y="57"/>
                  </a:cubicBezTo>
                  <a:lnTo>
                    <a:pt x="0" y="10172"/>
                  </a:lnTo>
                  <a:cubicBezTo>
                    <a:pt x="0" y="10188"/>
                    <a:pt x="6" y="10203"/>
                    <a:pt x="16" y="10216"/>
                  </a:cubicBezTo>
                  <a:cubicBezTo>
                    <a:pt x="28" y="10228"/>
                    <a:pt x="41" y="10235"/>
                    <a:pt x="53" y="10235"/>
                  </a:cubicBezTo>
                  <a:lnTo>
                    <a:pt x="7524" y="10235"/>
                  </a:lnTo>
                  <a:cubicBezTo>
                    <a:pt x="7540" y="10235"/>
                    <a:pt x="7555" y="10228"/>
                    <a:pt x="7565" y="10216"/>
                  </a:cubicBezTo>
                  <a:cubicBezTo>
                    <a:pt x="7577" y="10203"/>
                    <a:pt x="7580" y="10188"/>
                    <a:pt x="7580" y="10172"/>
                  </a:cubicBezTo>
                  <a:lnTo>
                    <a:pt x="7583" y="10172"/>
                  </a:lnTo>
                  <a:lnTo>
                    <a:pt x="7583" y="57"/>
                  </a:lnTo>
                  <a:cubicBezTo>
                    <a:pt x="7583" y="41"/>
                    <a:pt x="7577" y="29"/>
                    <a:pt x="7568" y="16"/>
                  </a:cubicBezTo>
                  <a:cubicBezTo>
                    <a:pt x="7555" y="7"/>
                    <a:pt x="7540" y="1"/>
                    <a:pt x="7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4231528" y="725105"/>
              <a:ext cx="459576" cy="8597"/>
            </a:xfrm>
            <a:custGeom>
              <a:avLst/>
              <a:gdLst/>
              <a:ahLst/>
              <a:cxnLst/>
              <a:rect l="l" t="t" r="r" b="b"/>
              <a:pathLst>
                <a:path w="5399" h="101" extrusionOk="0">
                  <a:moveTo>
                    <a:pt x="0" y="0"/>
                  </a:moveTo>
                  <a:lnTo>
                    <a:pt x="0" y="100"/>
                  </a:lnTo>
                  <a:lnTo>
                    <a:pt x="5398" y="100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7"/>
            <p:cNvSpPr/>
            <p:nvPr/>
          </p:nvSpPr>
          <p:spPr>
            <a:xfrm>
              <a:off x="4330441" y="814739"/>
              <a:ext cx="260049" cy="8853"/>
            </a:xfrm>
            <a:custGeom>
              <a:avLst/>
              <a:gdLst/>
              <a:ahLst/>
              <a:cxnLst/>
              <a:rect l="l" t="t" r="r" b="b"/>
              <a:pathLst>
                <a:path w="3055" h="104" extrusionOk="0">
                  <a:moveTo>
                    <a:pt x="1" y="1"/>
                  </a:moveTo>
                  <a:lnTo>
                    <a:pt x="1" y="104"/>
                  </a:lnTo>
                  <a:lnTo>
                    <a:pt x="3055" y="104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7"/>
            <p:cNvSpPr/>
            <p:nvPr/>
          </p:nvSpPr>
          <p:spPr>
            <a:xfrm>
              <a:off x="4330441" y="637259"/>
              <a:ext cx="260049" cy="8597"/>
            </a:xfrm>
            <a:custGeom>
              <a:avLst/>
              <a:gdLst/>
              <a:ahLst/>
              <a:cxnLst/>
              <a:rect l="l" t="t" r="r" b="b"/>
              <a:pathLst>
                <a:path w="3055" h="101" extrusionOk="0">
                  <a:moveTo>
                    <a:pt x="1" y="1"/>
                  </a:moveTo>
                  <a:lnTo>
                    <a:pt x="1" y="101"/>
                  </a:lnTo>
                  <a:lnTo>
                    <a:pt x="3055" y="101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7"/>
            <p:cNvSpPr/>
            <p:nvPr/>
          </p:nvSpPr>
          <p:spPr>
            <a:xfrm>
              <a:off x="4231528" y="1064914"/>
              <a:ext cx="459576" cy="8853"/>
            </a:xfrm>
            <a:custGeom>
              <a:avLst/>
              <a:gdLst/>
              <a:ahLst/>
              <a:cxnLst/>
              <a:rect l="l" t="t" r="r" b="b"/>
              <a:pathLst>
                <a:path w="5399" h="104" extrusionOk="0">
                  <a:moveTo>
                    <a:pt x="0" y="0"/>
                  </a:moveTo>
                  <a:lnTo>
                    <a:pt x="0" y="103"/>
                  </a:lnTo>
                  <a:lnTo>
                    <a:pt x="5398" y="103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7"/>
            <p:cNvSpPr/>
            <p:nvPr/>
          </p:nvSpPr>
          <p:spPr>
            <a:xfrm>
              <a:off x="4330441" y="1152930"/>
              <a:ext cx="260049" cy="8597"/>
            </a:xfrm>
            <a:custGeom>
              <a:avLst/>
              <a:gdLst/>
              <a:ahLst/>
              <a:cxnLst/>
              <a:rect l="l" t="t" r="r" b="b"/>
              <a:pathLst>
                <a:path w="3055" h="101" extrusionOk="0">
                  <a:moveTo>
                    <a:pt x="1" y="1"/>
                  </a:moveTo>
                  <a:lnTo>
                    <a:pt x="1" y="101"/>
                  </a:lnTo>
                  <a:lnTo>
                    <a:pt x="3055" y="101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7"/>
            <p:cNvSpPr/>
            <p:nvPr/>
          </p:nvSpPr>
          <p:spPr>
            <a:xfrm>
              <a:off x="4330441" y="977067"/>
              <a:ext cx="260049" cy="8597"/>
            </a:xfrm>
            <a:custGeom>
              <a:avLst/>
              <a:gdLst/>
              <a:ahLst/>
              <a:cxnLst/>
              <a:rect l="l" t="t" r="r" b="b"/>
              <a:pathLst>
                <a:path w="3055" h="101" extrusionOk="0">
                  <a:moveTo>
                    <a:pt x="1" y="1"/>
                  </a:moveTo>
                  <a:lnTo>
                    <a:pt x="1" y="101"/>
                  </a:lnTo>
                  <a:lnTo>
                    <a:pt x="3055" y="101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7"/>
            <p:cNvSpPr/>
            <p:nvPr/>
          </p:nvSpPr>
          <p:spPr>
            <a:xfrm>
              <a:off x="4889015" y="1040909"/>
              <a:ext cx="467578" cy="578322"/>
            </a:xfrm>
            <a:custGeom>
              <a:avLst/>
              <a:gdLst/>
              <a:ahLst/>
              <a:cxnLst/>
              <a:rect l="l" t="t" r="r" b="b"/>
              <a:pathLst>
                <a:path w="5493" h="6794" extrusionOk="0">
                  <a:moveTo>
                    <a:pt x="5370" y="101"/>
                  </a:moveTo>
                  <a:lnTo>
                    <a:pt x="5370" y="6665"/>
                  </a:lnTo>
                  <a:lnTo>
                    <a:pt x="119" y="6665"/>
                  </a:lnTo>
                  <a:lnTo>
                    <a:pt x="119" y="101"/>
                  </a:lnTo>
                  <a:close/>
                  <a:moveTo>
                    <a:pt x="56" y="1"/>
                  </a:moveTo>
                  <a:cubicBezTo>
                    <a:pt x="41" y="1"/>
                    <a:pt x="25" y="10"/>
                    <a:pt x="16" y="16"/>
                  </a:cubicBezTo>
                  <a:cubicBezTo>
                    <a:pt x="6" y="29"/>
                    <a:pt x="0" y="41"/>
                    <a:pt x="0" y="57"/>
                  </a:cubicBezTo>
                  <a:lnTo>
                    <a:pt x="0" y="6731"/>
                  </a:lnTo>
                  <a:cubicBezTo>
                    <a:pt x="0" y="6746"/>
                    <a:pt x="9" y="6762"/>
                    <a:pt x="16" y="6774"/>
                  </a:cubicBezTo>
                  <a:cubicBezTo>
                    <a:pt x="28" y="6784"/>
                    <a:pt x="44" y="6793"/>
                    <a:pt x="56" y="6793"/>
                  </a:cubicBezTo>
                  <a:lnTo>
                    <a:pt x="5436" y="6793"/>
                  </a:lnTo>
                  <a:cubicBezTo>
                    <a:pt x="5452" y="6793"/>
                    <a:pt x="5467" y="6784"/>
                    <a:pt x="5477" y="6774"/>
                  </a:cubicBezTo>
                  <a:cubicBezTo>
                    <a:pt x="5486" y="6762"/>
                    <a:pt x="5492" y="6746"/>
                    <a:pt x="5492" y="6731"/>
                  </a:cubicBezTo>
                  <a:lnTo>
                    <a:pt x="5433" y="6731"/>
                  </a:lnTo>
                  <a:lnTo>
                    <a:pt x="5433" y="6728"/>
                  </a:lnTo>
                  <a:lnTo>
                    <a:pt x="5477" y="6728"/>
                  </a:lnTo>
                  <a:lnTo>
                    <a:pt x="5477" y="57"/>
                  </a:lnTo>
                  <a:cubicBezTo>
                    <a:pt x="5477" y="41"/>
                    <a:pt x="5467" y="29"/>
                    <a:pt x="5461" y="16"/>
                  </a:cubicBezTo>
                  <a:cubicBezTo>
                    <a:pt x="5448" y="7"/>
                    <a:pt x="5433" y="1"/>
                    <a:pt x="5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7"/>
            <p:cNvSpPr/>
            <p:nvPr/>
          </p:nvSpPr>
          <p:spPr>
            <a:xfrm>
              <a:off x="4930215" y="1070191"/>
              <a:ext cx="385094" cy="517630"/>
            </a:xfrm>
            <a:custGeom>
              <a:avLst/>
              <a:gdLst/>
              <a:ahLst/>
              <a:cxnLst/>
              <a:rect l="l" t="t" r="r" b="b"/>
              <a:pathLst>
                <a:path w="4524" h="6081" extrusionOk="0">
                  <a:moveTo>
                    <a:pt x="4399" y="104"/>
                  </a:moveTo>
                  <a:lnTo>
                    <a:pt x="4399" y="5980"/>
                  </a:lnTo>
                  <a:lnTo>
                    <a:pt x="119" y="5980"/>
                  </a:lnTo>
                  <a:lnTo>
                    <a:pt x="119" y="104"/>
                  </a:lnTo>
                  <a:close/>
                  <a:moveTo>
                    <a:pt x="57" y="1"/>
                  </a:moveTo>
                  <a:cubicBezTo>
                    <a:pt x="41" y="1"/>
                    <a:pt x="26" y="10"/>
                    <a:pt x="16" y="16"/>
                  </a:cubicBezTo>
                  <a:cubicBezTo>
                    <a:pt x="7" y="29"/>
                    <a:pt x="1" y="41"/>
                    <a:pt x="1" y="57"/>
                  </a:cubicBezTo>
                  <a:lnTo>
                    <a:pt x="1" y="6018"/>
                  </a:lnTo>
                  <a:cubicBezTo>
                    <a:pt x="1" y="6033"/>
                    <a:pt x="10" y="6049"/>
                    <a:pt x="16" y="6062"/>
                  </a:cubicBezTo>
                  <a:cubicBezTo>
                    <a:pt x="29" y="6074"/>
                    <a:pt x="44" y="6080"/>
                    <a:pt x="57" y="6080"/>
                  </a:cubicBezTo>
                  <a:lnTo>
                    <a:pt x="4467" y="6080"/>
                  </a:lnTo>
                  <a:cubicBezTo>
                    <a:pt x="4483" y="6080"/>
                    <a:pt x="4499" y="6074"/>
                    <a:pt x="4508" y="6062"/>
                  </a:cubicBezTo>
                  <a:cubicBezTo>
                    <a:pt x="4521" y="6049"/>
                    <a:pt x="4524" y="6033"/>
                    <a:pt x="4524" y="6018"/>
                  </a:cubicBezTo>
                  <a:lnTo>
                    <a:pt x="4508" y="6018"/>
                  </a:lnTo>
                  <a:lnTo>
                    <a:pt x="4508" y="57"/>
                  </a:lnTo>
                  <a:cubicBezTo>
                    <a:pt x="4508" y="41"/>
                    <a:pt x="4499" y="29"/>
                    <a:pt x="4492" y="16"/>
                  </a:cubicBezTo>
                  <a:cubicBezTo>
                    <a:pt x="4480" y="7"/>
                    <a:pt x="4464" y="1"/>
                    <a:pt x="4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7"/>
            <p:cNvSpPr/>
            <p:nvPr/>
          </p:nvSpPr>
          <p:spPr>
            <a:xfrm>
              <a:off x="4992524" y="1209877"/>
              <a:ext cx="271200" cy="8853"/>
            </a:xfrm>
            <a:custGeom>
              <a:avLst/>
              <a:gdLst/>
              <a:ahLst/>
              <a:cxnLst/>
              <a:rect l="l" t="t" r="r" b="b"/>
              <a:pathLst>
                <a:path w="3186" h="104" extrusionOk="0">
                  <a:moveTo>
                    <a:pt x="0" y="1"/>
                  </a:moveTo>
                  <a:lnTo>
                    <a:pt x="0" y="104"/>
                  </a:lnTo>
                  <a:lnTo>
                    <a:pt x="3185" y="104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7"/>
            <p:cNvSpPr/>
            <p:nvPr/>
          </p:nvSpPr>
          <p:spPr>
            <a:xfrm>
              <a:off x="5049727" y="1261546"/>
              <a:ext cx="154923" cy="8853"/>
            </a:xfrm>
            <a:custGeom>
              <a:avLst/>
              <a:gdLst/>
              <a:ahLst/>
              <a:cxnLst/>
              <a:rect l="l" t="t" r="r" b="b"/>
              <a:pathLst>
                <a:path w="1820" h="104" extrusionOk="0">
                  <a:moveTo>
                    <a:pt x="0" y="0"/>
                  </a:moveTo>
                  <a:lnTo>
                    <a:pt x="0" y="103"/>
                  </a:lnTo>
                  <a:lnTo>
                    <a:pt x="1819" y="10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7"/>
            <p:cNvSpPr/>
            <p:nvPr/>
          </p:nvSpPr>
          <p:spPr>
            <a:xfrm>
              <a:off x="5049727" y="1158037"/>
              <a:ext cx="154923" cy="8853"/>
            </a:xfrm>
            <a:custGeom>
              <a:avLst/>
              <a:gdLst/>
              <a:ahLst/>
              <a:cxnLst/>
              <a:rect l="l" t="t" r="r" b="b"/>
              <a:pathLst>
                <a:path w="1820" h="104" extrusionOk="0">
                  <a:moveTo>
                    <a:pt x="0" y="0"/>
                  </a:moveTo>
                  <a:lnTo>
                    <a:pt x="0" y="103"/>
                  </a:lnTo>
                  <a:lnTo>
                    <a:pt x="1819" y="10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7"/>
            <p:cNvSpPr/>
            <p:nvPr/>
          </p:nvSpPr>
          <p:spPr>
            <a:xfrm>
              <a:off x="4992524" y="1410000"/>
              <a:ext cx="271200" cy="8597"/>
            </a:xfrm>
            <a:custGeom>
              <a:avLst/>
              <a:gdLst/>
              <a:ahLst/>
              <a:cxnLst/>
              <a:rect l="l" t="t" r="r" b="b"/>
              <a:pathLst>
                <a:path w="3186" h="101" extrusionOk="0">
                  <a:moveTo>
                    <a:pt x="0" y="0"/>
                  </a:moveTo>
                  <a:lnTo>
                    <a:pt x="0" y="100"/>
                  </a:lnTo>
                  <a:lnTo>
                    <a:pt x="3185" y="100"/>
                  </a:lnTo>
                  <a:lnTo>
                    <a:pt x="3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5049727" y="1461839"/>
              <a:ext cx="154923" cy="8597"/>
            </a:xfrm>
            <a:custGeom>
              <a:avLst/>
              <a:gdLst/>
              <a:ahLst/>
              <a:cxnLst/>
              <a:rect l="l" t="t" r="r" b="b"/>
              <a:pathLst>
                <a:path w="1820" h="101" extrusionOk="0">
                  <a:moveTo>
                    <a:pt x="0" y="1"/>
                  </a:moveTo>
                  <a:lnTo>
                    <a:pt x="0" y="101"/>
                  </a:lnTo>
                  <a:lnTo>
                    <a:pt x="1819" y="101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5049727" y="1358330"/>
              <a:ext cx="154923" cy="8597"/>
            </a:xfrm>
            <a:custGeom>
              <a:avLst/>
              <a:gdLst/>
              <a:ahLst/>
              <a:cxnLst/>
              <a:rect l="l" t="t" r="r" b="b"/>
              <a:pathLst>
                <a:path w="1820" h="101" extrusionOk="0">
                  <a:moveTo>
                    <a:pt x="0" y="1"/>
                  </a:moveTo>
                  <a:lnTo>
                    <a:pt x="0" y="101"/>
                  </a:lnTo>
                  <a:lnTo>
                    <a:pt x="1819" y="101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1" name="Google Shape;1961;p17"/>
          <p:cNvGrpSpPr/>
          <p:nvPr/>
        </p:nvGrpSpPr>
        <p:grpSpPr>
          <a:xfrm>
            <a:off x="128434" y="462583"/>
            <a:ext cx="518369" cy="1068568"/>
            <a:chOff x="4606025" y="4409600"/>
            <a:chExt cx="289075" cy="595900"/>
          </a:xfrm>
        </p:grpSpPr>
        <p:sp>
          <p:nvSpPr>
            <p:cNvPr id="1962" name="Google Shape;1962;p17"/>
            <p:cNvSpPr/>
            <p:nvPr/>
          </p:nvSpPr>
          <p:spPr>
            <a:xfrm>
              <a:off x="4776300" y="4472150"/>
              <a:ext cx="73250" cy="192575"/>
            </a:xfrm>
            <a:custGeom>
              <a:avLst/>
              <a:gdLst/>
              <a:ahLst/>
              <a:cxnLst/>
              <a:rect l="l" t="t" r="r" b="b"/>
              <a:pathLst>
                <a:path w="2930" h="7703" extrusionOk="0">
                  <a:moveTo>
                    <a:pt x="2191" y="0"/>
                  </a:moveTo>
                  <a:cubicBezTo>
                    <a:pt x="2064" y="0"/>
                    <a:pt x="1949" y="249"/>
                    <a:pt x="1801" y="710"/>
                  </a:cubicBezTo>
                  <a:cubicBezTo>
                    <a:pt x="1554" y="1469"/>
                    <a:pt x="673" y="2663"/>
                    <a:pt x="335" y="4892"/>
                  </a:cubicBezTo>
                  <a:cubicBezTo>
                    <a:pt x="0" y="7121"/>
                    <a:pt x="488" y="7702"/>
                    <a:pt x="488" y="7702"/>
                  </a:cubicBezTo>
                  <a:cubicBezTo>
                    <a:pt x="488" y="7702"/>
                    <a:pt x="1679" y="7430"/>
                    <a:pt x="1954" y="6142"/>
                  </a:cubicBezTo>
                  <a:cubicBezTo>
                    <a:pt x="2226" y="4861"/>
                    <a:pt x="1345" y="5408"/>
                    <a:pt x="2139" y="3398"/>
                  </a:cubicBezTo>
                  <a:cubicBezTo>
                    <a:pt x="2929" y="1382"/>
                    <a:pt x="2748" y="922"/>
                    <a:pt x="2473" y="341"/>
                  </a:cubicBezTo>
                  <a:cubicBezTo>
                    <a:pt x="2364" y="110"/>
                    <a:pt x="2275" y="0"/>
                    <a:pt x="2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7"/>
            <p:cNvSpPr/>
            <p:nvPr/>
          </p:nvSpPr>
          <p:spPr>
            <a:xfrm>
              <a:off x="4673925" y="4409600"/>
              <a:ext cx="77150" cy="200875"/>
            </a:xfrm>
            <a:custGeom>
              <a:avLst/>
              <a:gdLst/>
              <a:ahLst/>
              <a:cxnLst/>
              <a:rect l="l" t="t" r="r" b="b"/>
              <a:pathLst>
                <a:path w="3086" h="8035" extrusionOk="0">
                  <a:moveTo>
                    <a:pt x="1816" y="1"/>
                  </a:moveTo>
                  <a:cubicBezTo>
                    <a:pt x="1470" y="1"/>
                    <a:pt x="605" y="950"/>
                    <a:pt x="304" y="2996"/>
                  </a:cubicBezTo>
                  <a:cubicBezTo>
                    <a:pt x="1" y="5072"/>
                    <a:pt x="704" y="6447"/>
                    <a:pt x="1313" y="7060"/>
                  </a:cubicBezTo>
                  <a:cubicBezTo>
                    <a:pt x="1926" y="7669"/>
                    <a:pt x="2232" y="8035"/>
                    <a:pt x="2232" y="8035"/>
                  </a:cubicBezTo>
                  <a:cubicBezTo>
                    <a:pt x="2232" y="8035"/>
                    <a:pt x="3023" y="7763"/>
                    <a:pt x="3055" y="6266"/>
                  </a:cubicBezTo>
                  <a:cubicBezTo>
                    <a:pt x="3086" y="4768"/>
                    <a:pt x="2473" y="5075"/>
                    <a:pt x="2383" y="3212"/>
                  </a:cubicBezTo>
                  <a:cubicBezTo>
                    <a:pt x="2295" y="1346"/>
                    <a:pt x="2170" y="33"/>
                    <a:pt x="1832" y="1"/>
                  </a:cubicBezTo>
                  <a:cubicBezTo>
                    <a:pt x="1827" y="1"/>
                    <a:pt x="1822" y="1"/>
                    <a:pt x="1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7"/>
            <p:cNvSpPr/>
            <p:nvPr/>
          </p:nvSpPr>
          <p:spPr>
            <a:xfrm>
              <a:off x="4799125" y="4595700"/>
              <a:ext cx="82850" cy="114025"/>
            </a:xfrm>
            <a:custGeom>
              <a:avLst/>
              <a:gdLst/>
              <a:ahLst/>
              <a:cxnLst/>
              <a:rect l="l" t="t" r="r" b="b"/>
              <a:pathLst>
                <a:path w="3314" h="4561" extrusionOk="0">
                  <a:moveTo>
                    <a:pt x="3037" y="0"/>
                  </a:moveTo>
                  <a:cubicBezTo>
                    <a:pt x="2826" y="0"/>
                    <a:pt x="2520" y="400"/>
                    <a:pt x="2232" y="960"/>
                  </a:cubicBezTo>
                  <a:cubicBezTo>
                    <a:pt x="1713" y="1966"/>
                    <a:pt x="919" y="2426"/>
                    <a:pt x="553" y="2945"/>
                  </a:cubicBezTo>
                  <a:cubicBezTo>
                    <a:pt x="185" y="3463"/>
                    <a:pt x="0" y="4561"/>
                    <a:pt x="0" y="4561"/>
                  </a:cubicBezTo>
                  <a:cubicBezTo>
                    <a:pt x="0" y="4561"/>
                    <a:pt x="1041" y="4042"/>
                    <a:pt x="1838" y="3554"/>
                  </a:cubicBezTo>
                  <a:cubicBezTo>
                    <a:pt x="2632" y="3063"/>
                    <a:pt x="3270" y="2329"/>
                    <a:pt x="3301" y="897"/>
                  </a:cubicBezTo>
                  <a:cubicBezTo>
                    <a:pt x="3314" y="258"/>
                    <a:pt x="3206" y="0"/>
                    <a:pt x="3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4807550" y="4664875"/>
              <a:ext cx="87550" cy="98525"/>
            </a:xfrm>
            <a:custGeom>
              <a:avLst/>
              <a:gdLst/>
              <a:ahLst/>
              <a:cxnLst/>
              <a:rect l="l" t="t" r="r" b="b"/>
              <a:pathLst>
                <a:path w="3502" h="3941" extrusionOk="0">
                  <a:moveTo>
                    <a:pt x="3433" y="1"/>
                  </a:moveTo>
                  <a:cubicBezTo>
                    <a:pt x="3252" y="1"/>
                    <a:pt x="2586" y="484"/>
                    <a:pt x="1801" y="1243"/>
                  </a:cubicBezTo>
                  <a:cubicBezTo>
                    <a:pt x="735" y="2278"/>
                    <a:pt x="1" y="3685"/>
                    <a:pt x="1" y="3685"/>
                  </a:cubicBezTo>
                  <a:cubicBezTo>
                    <a:pt x="1" y="3685"/>
                    <a:pt x="184" y="3940"/>
                    <a:pt x="531" y="3940"/>
                  </a:cubicBezTo>
                  <a:cubicBezTo>
                    <a:pt x="695" y="3940"/>
                    <a:pt x="895" y="3883"/>
                    <a:pt x="1129" y="3716"/>
                  </a:cubicBezTo>
                  <a:cubicBezTo>
                    <a:pt x="1861" y="3197"/>
                    <a:pt x="1707" y="2525"/>
                    <a:pt x="2226" y="1612"/>
                  </a:cubicBezTo>
                  <a:cubicBezTo>
                    <a:pt x="2748" y="693"/>
                    <a:pt x="3114" y="725"/>
                    <a:pt x="3420" y="206"/>
                  </a:cubicBezTo>
                  <a:cubicBezTo>
                    <a:pt x="3502" y="66"/>
                    <a:pt x="3500" y="1"/>
                    <a:pt x="3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4809825" y="4760725"/>
              <a:ext cx="76475" cy="41450"/>
            </a:xfrm>
            <a:custGeom>
              <a:avLst/>
              <a:gdLst/>
              <a:ahLst/>
              <a:cxnLst/>
              <a:rect l="l" t="t" r="r" b="b"/>
              <a:pathLst>
                <a:path w="3059" h="1658" extrusionOk="0">
                  <a:moveTo>
                    <a:pt x="2380" y="0"/>
                  </a:moveTo>
                  <a:cubicBezTo>
                    <a:pt x="2031" y="0"/>
                    <a:pt x="1570" y="93"/>
                    <a:pt x="1098" y="345"/>
                  </a:cubicBezTo>
                  <a:cubicBezTo>
                    <a:pt x="63" y="895"/>
                    <a:pt x="32" y="1567"/>
                    <a:pt x="0" y="1658"/>
                  </a:cubicBezTo>
                  <a:cubicBezTo>
                    <a:pt x="0" y="1658"/>
                    <a:pt x="948" y="1564"/>
                    <a:pt x="1585" y="1289"/>
                  </a:cubicBezTo>
                  <a:cubicBezTo>
                    <a:pt x="2229" y="1017"/>
                    <a:pt x="2870" y="554"/>
                    <a:pt x="2992" y="282"/>
                  </a:cubicBezTo>
                  <a:cubicBezTo>
                    <a:pt x="3058" y="132"/>
                    <a:pt x="2798" y="0"/>
                    <a:pt x="2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4632600" y="4570750"/>
              <a:ext cx="110050" cy="140550"/>
            </a:xfrm>
            <a:custGeom>
              <a:avLst/>
              <a:gdLst/>
              <a:ahLst/>
              <a:cxnLst/>
              <a:rect l="l" t="t" r="r" b="b"/>
              <a:pathLst>
                <a:path w="4402" h="5622" extrusionOk="0">
                  <a:moveTo>
                    <a:pt x="462" y="1"/>
                  </a:moveTo>
                  <a:cubicBezTo>
                    <a:pt x="377" y="1"/>
                    <a:pt x="304" y="31"/>
                    <a:pt x="247" y="95"/>
                  </a:cubicBezTo>
                  <a:cubicBezTo>
                    <a:pt x="0" y="367"/>
                    <a:pt x="369" y="1223"/>
                    <a:pt x="735" y="1711"/>
                  </a:cubicBezTo>
                  <a:cubicBezTo>
                    <a:pt x="1100" y="2198"/>
                    <a:pt x="1679" y="2445"/>
                    <a:pt x="1957" y="3055"/>
                  </a:cubicBezTo>
                  <a:cubicBezTo>
                    <a:pt x="2232" y="3664"/>
                    <a:pt x="2110" y="4643"/>
                    <a:pt x="2813" y="5102"/>
                  </a:cubicBezTo>
                  <a:cubicBezTo>
                    <a:pt x="3517" y="5559"/>
                    <a:pt x="3942" y="5621"/>
                    <a:pt x="3942" y="5621"/>
                  </a:cubicBezTo>
                  <a:cubicBezTo>
                    <a:pt x="3942" y="5621"/>
                    <a:pt x="4401" y="5040"/>
                    <a:pt x="4157" y="3821"/>
                  </a:cubicBezTo>
                  <a:cubicBezTo>
                    <a:pt x="3910" y="2598"/>
                    <a:pt x="3363" y="2908"/>
                    <a:pt x="2751" y="2261"/>
                  </a:cubicBezTo>
                  <a:cubicBezTo>
                    <a:pt x="2138" y="1617"/>
                    <a:pt x="2263" y="1526"/>
                    <a:pt x="1654" y="854"/>
                  </a:cubicBezTo>
                  <a:cubicBezTo>
                    <a:pt x="1184" y="337"/>
                    <a:pt x="750" y="1"/>
                    <a:pt x="4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4610625" y="4634550"/>
              <a:ext cx="82475" cy="85175"/>
            </a:xfrm>
            <a:custGeom>
              <a:avLst/>
              <a:gdLst/>
              <a:ahLst/>
              <a:cxnLst/>
              <a:rect l="l" t="t" r="r" b="b"/>
              <a:pathLst>
                <a:path w="3299" h="3407" extrusionOk="0">
                  <a:moveTo>
                    <a:pt x="357" y="0"/>
                  </a:moveTo>
                  <a:cubicBezTo>
                    <a:pt x="308" y="0"/>
                    <a:pt x="281" y="70"/>
                    <a:pt x="273" y="228"/>
                  </a:cubicBezTo>
                  <a:cubicBezTo>
                    <a:pt x="241" y="840"/>
                    <a:pt x="1" y="1328"/>
                    <a:pt x="641" y="2125"/>
                  </a:cubicBezTo>
                  <a:cubicBezTo>
                    <a:pt x="1282" y="2913"/>
                    <a:pt x="3298" y="3407"/>
                    <a:pt x="3298" y="3407"/>
                  </a:cubicBezTo>
                  <a:cubicBezTo>
                    <a:pt x="3298" y="3407"/>
                    <a:pt x="2201" y="2156"/>
                    <a:pt x="1404" y="1237"/>
                  </a:cubicBezTo>
                  <a:cubicBezTo>
                    <a:pt x="817" y="558"/>
                    <a:pt x="497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4606025" y="4701775"/>
              <a:ext cx="102300" cy="68225"/>
            </a:xfrm>
            <a:custGeom>
              <a:avLst/>
              <a:gdLst/>
              <a:ahLst/>
              <a:cxnLst/>
              <a:rect l="l" t="t" r="r" b="b"/>
              <a:pathLst>
                <a:path w="4092" h="2729" extrusionOk="0">
                  <a:moveTo>
                    <a:pt x="168" y="0"/>
                  </a:moveTo>
                  <a:cubicBezTo>
                    <a:pt x="36" y="0"/>
                    <a:pt x="0" y="77"/>
                    <a:pt x="60" y="224"/>
                  </a:cubicBezTo>
                  <a:cubicBezTo>
                    <a:pt x="241" y="683"/>
                    <a:pt x="1004" y="1143"/>
                    <a:pt x="1829" y="1968"/>
                  </a:cubicBezTo>
                  <a:cubicBezTo>
                    <a:pt x="2541" y="2680"/>
                    <a:pt x="3686" y="2729"/>
                    <a:pt x="3986" y="2729"/>
                  </a:cubicBezTo>
                  <a:cubicBezTo>
                    <a:pt x="4034" y="2729"/>
                    <a:pt x="4061" y="2728"/>
                    <a:pt x="4061" y="2728"/>
                  </a:cubicBezTo>
                  <a:cubicBezTo>
                    <a:pt x="4061" y="2728"/>
                    <a:pt x="4092" y="2240"/>
                    <a:pt x="2348" y="1112"/>
                  </a:cubicBezTo>
                  <a:cubicBezTo>
                    <a:pt x="1166" y="345"/>
                    <a:pt x="449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0" name="Google Shape;1970;p17"/>
            <p:cNvGrpSpPr/>
            <p:nvPr/>
          </p:nvGrpSpPr>
          <p:grpSpPr>
            <a:xfrm>
              <a:off x="4653700" y="4435525"/>
              <a:ext cx="215225" cy="569975"/>
              <a:chOff x="4653700" y="4435525"/>
              <a:chExt cx="215225" cy="569975"/>
            </a:xfrm>
          </p:grpSpPr>
          <p:sp>
            <p:nvSpPr>
              <p:cNvPr id="1971" name="Google Shape;1971;p17"/>
              <p:cNvSpPr/>
              <p:nvPr/>
            </p:nvSpPr>
            <p:spPr>
              <a:xfrm>
                <a:off x="4724650" y="4592650"/>
                <a:ext cx="33700" cy="2544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178" extrusionOk="0">
                    <a:moveTo>
                      <a:pt x="3" y="0"/>
                    </a:moveTo>
                    <a:lnTo>
                      <a:pt x="0" y="16"/>
                    </a:lnTo>
                    <a:cubicBezTo>
                      <a:pt x="307" y="816"/>
                      <a:pt x="516" y="1651"/>
                      <a:pt x="669" y="2491"/>
                    </a:cubicBezTo>
                    <a:cubicBezTo>
                      <a:pt x="838" y="3332"/>
                      <a:pt x="957" y="4183"/>
                      <a:pt x="1029" y="5036"/>
                    </a:cubicBezTo>
                    <a:lnTo>
                      <a:pt x="1069" y="5677"/>
                    </a:lnTo>
                    <a:cubicBezTo>
                      <a:pt x="1076" y="5783"/>
                      <a:pt x="1085" y="5892"/>
                      <a:pt x="1088" y="5995"/>
                    </a:cubicBezTo>
                    <a:lnTo>
                      <a:pt x="1097" y="6317"/>
                    </a:lnTo>
                    <a:lnTo>
                      <a:pt x="1113" y="6958"/>
                    </a:lnTo>
                    <a:lnTo>
                      <a:pt x="1116" y="7599"/>
                    </a:lnTo>
                    <a:lnTo>
                      <a:pt x="1122" y="7918"/>
                    </a:lnTo>
                    <a:lnTo>
                      <a:pt x="1116" y="8240"/>
                    </a:lnTo>
                    <a:cubicBezTo>
                      <a:pt x="1113" y="8456"/>
                      <a:pt x="1107" y="8668"/>
                      <a:pt x="1107" y="8884"/>
                    </a:cubicBezTo>
                    <a:cubicBezTo>
                      <a:pt x="1113" y="9099"/>
                      <a:pt x="1091" y="9315"/>
                      <a:pt x="1085" y="9528"/>
                    </a:cubicBezTo>
                    <a:cubicBezTo>
                      <a:pt x="1082" y="9740"/>
                      <a:pt x="1070" y="9953"/>
                      <a:pt x="1069" y="10165"/>
                    </a:cubicBezTo>
                    <a:lnTo>
                      <a:pt x="1069" y="10165"/>
                    </a:lnTo>
                    <a:lnTo>
                      <a:pt x="1069" y="10165"/>
                    </a:lnTo>
                    <a:lnTo>
                      <a:pt x="1069" y="10175"/>
                    </a:lnTo>
                    <a:cubicBezTo>
                      <a:pt x="1069" y="10172"/>
                      <a:pt x="1069" y="10168"/>
                      <a:pt x="1069" y="10165"/>
                    </a:cubicBezTo>
                    <a:lnTo>
                      <a:pt x="1069" y="10165"/>
                    </a:lnTo>
                    <a:lnTo>
                      <a:pt x="1082" y="10178"/>
                    </a:lnTo>
                    <a:lnTo>
                      <a:pt x="1091" y="10168"/>
                    </a:lnTo>
                    <a:cubicBezTo>
                      <a:pt x="1160" y="9747"/>
                      <a:pt x="1222" y="9321"/>
                      <a:pt x="1263" y="8896"/>
                    </a:cubicBezTo>
                    <a:cubicBezTo>
                      <a:pt x="1285" y="8684"/>
                      <a:pt x="1301" y="8471"/>
                      <a:pt x="1316" y="8255"/>
                    </a:cubicBezTo>
                    <a:cubicBezTo>
                      <a:pt x="1323" y="8149"/>
                      <a:pt x="1332" y="8040"/>
                      <a:pt x="1335" y="7934"/>
                    </a:cubicBezTo>
                    <a:lnTo>
                      <a:pt x="1341" y="7615"/>
                    </a:lnTo>
                    <a:lnTo>
                      <a:pt x="1348" y="6958"/>
                    </a:lnTo>
                    <a:cubicBezTo>
                      <a:pt x="1344" y="6739"/>
                      <a:pt x="1326" y="6524"/>
                      <a:pt x="1319" y="6308"/>
                    </a:cubicBezTo>
                    <a:lnTo>
                      <a:pt x="1304" y="5986"/>
                    </a:lnTo>
                    <a:cubicBezTo>
                      <a:pt x="1298" y="5877"/>
                      <a:pt x="1285" y="5770"/>
                      <a:pt x="1276" y="5661"/>
                    </a:cubicBezTo>
                    <a:lnTo>
                      <a:pt x="1219" y="5017"/>
                    </a:lnTo>
                    <a:cubicBezTo>
                      <a:pt x="1119" y="4158"/>
                      <a:pt x="985" y="3304"/>
                      <a:pt x="791" y="2463"/>
                    </a:cubicBezTo>
                    <a:cubicBezTo>
                      <a:pt x="594" y="1626"/>
                      <a:pt x="360" y="797"/>
                      <a:pt x="19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7"/>
              <p:cNvSpPr/>
              <p:nvPr/>
            </p:nvSpPr>
            <p:spPr>
              <a:xfrm>
                <a:off x="4721750" y="4676650"/>
                <a:ext cx="22225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12" extrusionOk="0">
                    <a:moveTo>
                      <a:pt x="10" y="0"/>
                    </a:moveTo>
                    <a:lnTo>
                      <a:pt x="1" y="16"/>
                    </a:lnTo>
                    <a:cubicBezTo>
                      <a:pt x="157" y="554"/>
                      <a:pt x="276" y="1104"/>
                      <a:pt x="373" y="1663"/>
                    </a:cubicBezTo>
                    <a:cubicBezTo>
                      <a:pt x="466" y="2214"/>
                      <a:pt x="535" y="2773"/>
                      <a:pt x="573" y="3333"/>
                    </a:cubicBezTo>
                    <a:cubicBezTo>
                      <a:pt x="607" y="3895"/>
                      <a:pt x="613" y="4452"/>
                      <a:pt x="654" y="5014"/>
                    </a:cubicBezTo>
                    <a:cubicBezTo>
                      <a:pt x="691" y="5574"/>
                      <a:pt x="732" y="6136"/>
                      <a:pt x="798" y="6699"/>
                    </a:cubicBezTo>
                    <a:lnTo>
                      <a:pt x="810" y="6712"/>
                    </a:lnTo>
                    <a:lnTo>
                      <a:pt x="823" y="6699"/>
                    </a:lnTo>
                    <a:cubicBezTo>
                      <a:pt x="879" y="6133"/>
                      <a:pt x="888" y="5571"/>
                      <a:pt x="879" y="5005"/>
                    </a:cubicBezTo>
                    <a:cubicBezTo>
                      <a:pt x="873" y="4436"/>
                      <a:pt x="810" y="3873"/>
                      <a:pt x="751" y="3311"/>
                    </a:cubicBezTo>
                    <a:cubicBezTo>
                      <a:pt x="691" y="2751"/>
                      <a:pt x="604" y="2189"/>
                      <a:pt x="482" y="1635"/>
                    </a:cubicBezTo>
                    <a:cubicBezTo>
                      <a:pt x="357" y="1085"/>
                      <a:pt x="207" y="541"/>
                      <a:pt x="26" y="7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7"/>
              <p:cNvSpPr/>
              <p:nvPr/>
            </p:nvSpPr>
            <p:spPr>
              <a:xfrm>
                <a:off x="4675175" y="4706425"/>
                <a:ext cx="58550" cy="146225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5849" extrusionOk="0">
                    <a:moveTo>
                      <a:pt x="16" y="0"/>
                    </a:moveTo>
                    <a:lnTo>
                      <a:pt x="1" y="3"/>
                    </a:lnTo>
                    <a:lnTo>
                      <a:pt x="10" y="19"/>
                    </a:lnTo>
                    <a:cubicBezTo>
                      <a:pt x="454" y="335"/>
                      <a:pt x="845" y="726"/>
                      <a:pt x="1176" y="1157"/>
                    </a:cubicBezTo>
                    <a:cubicBezTo>
                      <a:pt x="1342" y="1373"/>
                      <a:pt x="1498" y="1595"/>
                      <a:pt x="1623" y="1832"/>
                    </a:cubicBezTo>
                    <a:lnTo>
                      <a:pt x="1707" y="2013"/>
                    </a:lnTo>
                    <a:lnTo>
                      <a:pt x="1773" y="2201"/>
                    </a:lnTo>
                    <a:cubicBezTo>
                      <a:pt x="1798" y="2263"/>
                      <a:pt x="1817" y="2326"/>
                      <a:pt x="1832" y="2392"/>
                    </a:cubicBezTo>
                    <a:cubicBezTo>
                      <a:pt x="1848" y="2457"/>
                      <a:pt x="1867" y="2520"/>
                      <a:pt x="1882" y="2585"/>
                    </a:cubicBezTo>
                    <a:cubicBezTo>
                      <a:pt x="2001" y="3114"/>
                      <a:pt x="2036" y="3658"/>
                      <a:pt x="2092" y="4201"/>
                    </a:cubicBezTo>
                    <a:lnTo>
                      <a:pt x="2232" y="5836"/>
                    </a:lnTo>
                    <a:lnTo>
                      <a:pt x="2242" y="5849"/>
                    </a:lnTo>
                    <a:lnTo>
                      <a:pt x="2254" y="5836"/>
                    </a:lnTo>
                    <a:cubicBezTo>
                      <a:pt x="2329" y="5289"/>
                      <a:pt x="2342" y="4736"/>
                      <a:pt x="2317" y="4186"/>
                    </a:cubicBezTo>
                    <a:cubicBezTo>
                      <a:pt x="2289" y="3633"/>
                      <a:pt x="2201" y="3082"/>
                      <a:pt x="2061" y="2545"/>
                    </a:cubicBezTo>
                    <a:cubicBezTo>
                      <a:pt x="2042" y="2476"/>
                      <a:pt x="2017" y="2410"/>
                      <a:pt x="1998" y="2345"/>
                    </a:cubicBezTo>
                    <a:cubicBezTo>
                      <a:pt x="1976" y="2276"/>
                      <a:pt x="1957" y="2210"/>
                      <a:pt x="1929" y="2145"/>
                    </a:cubicBezTo>
                    <a:lnTo>
                      <a:pt x="1851" y="1951"/>
                    </a:lnTo>
                    <a:lnTo>
                      <a:pt x="1751" y="1760"/>
                    </a:lnTo>
                    <a:cubicBezTo>
                      <a:pt x="1607" y="1520"/>
                      <a:pt x="1442" y="1298"/>
                      <a:pt x="1263" y="1085"/>
                    </a:cubicBezTo>
                    <a:cubicBezTo>
                      <a:pt x="901" y="666"/>
                      <a:pt x="482" y="297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7"/>
              <p:cNvSpPr/>
              <p:nvPr/>
            </p:nvSpPr>
            <p:spPr>
              <a:xfrm>
                <a:off x="4697375" y="4759100"/>
                <a:ext cx="2667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3283" extrusionOk="0">
                    <a:moveTo>
                      <a:pt x="16" y="0"/>
                    </a:moveTo>
                    <a:lnTo>
                      <a:pt x="0" y="3"/>
                    </a:lnTo>
                    <a:lnTo>
                      <a:pt x="3" y="19"/>
                    </a:lnTo>
                    <a:cubicBezTo>
                      <a:pt x="225" y="206"/>
                      <a:pt x="369" y="469"/>
                      <a:pt x="479" y="728"/>
                    </a:cubicBezTo>
                    <a:cubicBezTo>
                      <a:pt x="588" y="991"/>
                      <a:pt x="672" y="1269"/>
                      <a:pt x="722" y="1554"/>
                    </a:cubicBezTo>
                    <a:cubicBezTo>
                      <a:pt x="754" y="1694"/>
                      <a:pt x="766" y="1838"/>
                      <a:pt x="785" y="1979"/>
                    </a:cubicBezTo>
                    <a:cubicBezTo>
                      <a:pt x="797" y="2123"/>
                      <a:pt x="816" y="2266"/>
                      <a:pt x="835" y="2410"/>
                    </a:cubicBezTo>
                    <a:cubicBezTo>
                      <a:pt x="851" y="2551"/>
                      <a:pt x="876" y="2695"/>
                      <a:pt x="897" y="2838"/>
                    </a:cubicBezTo>
                    <a:cubicBezTo>
                      <a:pt x="919" y="2985"/>
                      <a:pt x="941" y="3129"/>
                      <a:pt x="976" y="3273"/>
                    </a:cubicBezTo>
                    <a:lnTo>
                      <a:pt x="988" y="3282"/>
                    </a:lnTo>
                    <a:lnTo>
                      <a:pt x="998" y="3273"/>
                    </a:lnTo>
                    <a:cubicBezTo>
                      <a:pt x="1029" y="3129"/>
                      <a:pt x="1041" y="2979"/>
                      <a:pt x="1054" y="2832"/>
                    </a:cubicBezTo>
                    <a:cubicBezTo>
                      <a:pt x="1066" y="2682"/>
                      <a:pt x="1063" y="2535"/>
                      <a:pt x="1060" y="2385"/>
                    </a:cubicBezTo>
                    <a:cubicBezTo>
                      <a:pt x="1051" y="2238"/>
                      <a:pt x="1032" y="2088"/>
                      <a:pt x="1004" y="1944"/>
                    </a:cubicBezTo>
                    <a:lnTo>
                      <a:pt x="954" y="1726"/>
                    </a:lnTo>
                    <a:cubicBezTo>
                      <a:pt x="938" y="1654"/>
                      <a:pt x="922" y="1582"/>
                      <a:pt x="897" y="1510"/>
                    </a:cubicBezTo>
                    <a:cubicBezTo>
                      <a:pt x="826" y="1226"/>
                      <a:pt x="719" y="944"/>
                      <a:pt x="582" y="678"/>
                    </a:cubicBezTo>
                    <a:cubicBezTo>
                      <a:pt x="438" y="422"/>
                      <a:pt x="269" y="163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7"/>
              <p:cNvSpPr/>
              <p:nvPr/>
            </p:nvSpPr>
            <p:spPr>
              <a:xfrm>
                <a:off x="4761050" y="4638425"/>
                <a:ext cx="29875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8666" extrusionOk="0">
                    <a:moveTo>
                      <a:pt x="1189" y="1"/>
                    </a:moveTo>
                    <a:lnTo>
                      <a:pt x="1176" y="7"/>
                    </a:lnTo>
                    <a:cubicBezTo>
                      <a:pt x="1020" y="720"/>
                      <a:pt x="879" y="1433"/>
                      <a:pt x="742" y="2148"/>
                    </a:cubicBezTo>
                    <a:cubicBezTo>
                      <a:pt x="610" y="2864"/>
                      <a:pt x="485" y="3583"/>
                      <a:pt x="370" y="4302"/>
                    </a:cubicBezTo>
                    <a:cubicBezTo>
                      <a:pt x="257" y="5021"/>
                      <a:pt x="142" y="5740"/>
                      <a:pt x="79" y="6468"/>
                    </a:cubicBezTo>
                    <a:cubicBezTo>
                      <a:pt x="51" y="6831"/>
                      <a:pt x="20" y="7193"/>
                      <a:pt x="13" y="7562"/>
                    </a:cubicBezTo>
                    <a:cubicBezTo>
                      <a:pt x="7" y="7744"/>
                      <a:pt x="1" y="7925"/>
                      <a:pt x="1" y="8109"/>
                    </a:cubicBezTo>
                    <a:cubicBezTo>
                      <a:pt x="4" y="8291"/>
                      <a:pt x="4" y="8472"/>
                      <a:pt x="13" y="8656"/>
                    </a:cubicBezTo>
                    <a:lnTo>
                      <a:pt x="23" y="8666"/>
                    </a:lnTo>
                    <a:lnTo>
                      <a:pt x="35" y="8656"/>
                    </a:lnTo>
                    <a:lnTo>
                      <a:pt x="301" y="6490"/>
                    </a:lnTo>
                    <a:cubicBezTo>
                      <a:pt x="395" y="5771"/>
                      <a:pt x="460" y="5049"/>
                      <a:pt x="551" y="4327"/>
                    </a:cubicBezTo>
                    <a:cubicBezTo>
                      <a:pt x="642" y="3602"/>
                      <a:pt x="742" y="2883"/>
                      <a:pt x="851" y="2164"/>
                    </a:cubicBezTo>
                    <a:cubicBezTo>
                      <a:pt x="957" y="1445"/>
                      <a:pt x="1070" y="726"/>
                      <a:pt x="1195" y="13"/>
                    </a:cubicBezTo>
                    <a:lnTo>
                      <a:pt x="1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7"/>
              <p:cNvSpPr/>
              <p:nvPr/>
            </p:nvSpPr>
            <p:spPr>
              <a:xfrm>
                <a:off x="4771300" y="4679075"/>
                <a:ext cx="48550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6587" extrusionOk="0">
                    <a:moveTo>
                      <a:pt x="1926" y="0"/>
                    </a:moveTo>
                    <a:cubicBezTo>
                      <a:pt x="1713" y="197"/>
                      <a:pt x="1557" y="447"/>
                      <a:pt x="1404" y="694"/>
                    </a:cubicBezTo>
                    <a:cubicBezTo>
                      <a:pt x="1332" y="819"/>
                      <a:pt x="1260" y="944"/>
                      <a:pt x="1198" y="1079"/>
                    </a:cubicBezTo>
                    <a:lnTo>
                      <a:pt x="1098" y="1273"/>
                    </a:lnTo>
                    <a:lnTo>
                      <a:pt x="1013" y="1473"/>
                    </a:lnTo>
                    <a:cubicBezTo>
                      <a:pt x="791" y="2007"/>
                      <a:pt x="604" y="2564"/>
                      <a:pt x="457" y="3126"/>
                    </a:cubicBezTo>
                    <a:cubicBezTo>
                      <a:pt x="419" y="3267"/>
                      <a:pt x="388" y="3407"/>
                      <a:pt x="354" y="3548"/>
                    </a:cubicBezTo>
                    <a:lnTo>
                      <a:pt x="250" y="3973"/>
                    </a:lnTo>
                    <a:cubicBezTo>
                      <a:pt x="191" y="4258"/>
                      <a:pt x="141" y="4545"/>
                      <a:pt x="104" y="4833"/>
                    </a:cubicBezTo>
                    <a:cubicBezTo>
                      <a:pt x="72" y="5120"/>
                      <a:pt x="38" y="5411"/>
                      <a:pt x="19" y="5705"/>
                    </a:cubicBezTo>
                    <a:cubicBezTo>
                      <a:pt x="4" y="5993"/>
                      <a:pt x="0" y="6286"/>
                      <a:pt x="0" y="6574"/>
                    </a:cubicBezTo>
                    <a:lnTo>
                      <a:pt x="13" y="6586"/>
                    </a:lnTo>
                    <a:lnTo>
                      <a:pt x="25" y="6580"/>
                    </a:lnTo>
                    <a:cubicBezTo>
                      <a:pt x="82" y="6293"/>
                      <a:pt x="138" y="6008"/>
                      <a:pt x="182" y="5724"/>
                    </a:cubicBezTo>
                    <a:cubicBezTo>
                      <a:pt x="232" y="5439"/>
                      <a:pt x="282" y="5158"/>
                      <a:pt x="329" y="4870"/>
                    </a:cubicBezTo>
                    <a:cubicBezTo>
                      <a:pt x="347" y="4727"/>
                      <a:pt x="379" y="4586"/>
                      <a:pt x="404" y="4445"/>
                    </a:cubicBezTo>
                    <a:lnTo>
                      <a:pt x="469" y="4020"/>
                    </a:lnTo>
                    <a:cubicBezTo>
                      <a:pt x="526" y="3739"/>
                      <a:pt x="566" y="3454"/>
                      <a:pt x="635" y="3173"/>
                    </a:cubicBezTo>
                    <a:cubicBezTo>
                      <a:pt x="754" y="2610"/>
                      <a:pt x="916" y="2057"/>
                      <a:pt x="1119" y="1519"/>
                    </a:cubicBezTo>
                    <a:lnTo>
                      <a:pt x="1191" y="1316"/>
                    </a:lnTo>
                    <a:lnTo>
                      <a:pt x="1279" y="1116"/>
                    </a:lnTo>
                    <a:cubicBezTo>
                      <a:pt x="1332" y="985"/>
                      <a:pt x="1398" y="854"/>
                      <a:pt x="1460" y="726"/>
                    </a:cubicBezTo>
                    <a:cubicBezTo>
                      <a:pt x="1598" y="475"/>
                      <a:pt x="1741" y="222"/>
                      <a:pt x="1942" y="16"/>
                    </a:cubicBezTo>
                    <a:lnTo>
                      <a:pt x="19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7"/>
              <p:cNvSpPr/>
              <p:nvPr/>
            </p:nvSpPr>
            <p:spPr>
              <a:xfrm>
                <a:off x="4777475" y="4746050"/>
                <a:ext cx="3800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4567" extrusionOk="0">
                    <a:moveTo>
                      <a:pt x="1516" y="0"/>
                    </a:moveTo>
                    <a:lnTo>
                      <a:pt x="1501" y="6"/>
                    </a:lnTo>
                    <a:cubicBezTo>
                      <a:pt x="1285" y="344"/>
                      <a:pt x="1098" y="703"/>
                      <a:pt x="922" y="1069"/>
                    </a:cubicBezTo>
                    <a:cubicBezTo>
                      <a:pt x="751" y="1435"/>
                      <a:pt x="594" y="1807"/>
                      <a:pt x="460" y="2188"/>
                    </a:cubicBezTo>
                    <a:cubicBezTo>
                      <a:pt x="325" y="2573"/>
                      <a:pt x="182" y="2954"/>
                      <a:pt x="116" y="3345"/>
                    </a:cubicBezTo>
                    <a:cubicBezTo>
                      <a:pt x="38" y="3745"/>
                      <a:pt x="0" y="4151"/>
                      <a:pt x="3" y="4558"/>
                    </a:cubicBezTo>
                    <a:lnTo>
                      <a:pt x="16" y="4567"/>
                    </a:lnTo>
                    <a:lnTo>
                      <a:pt x="25" y="4561"/>
                    </a:lnTo>
                    <a:cubicBezTo>
                      <a:pt x="144" y="4173"/>
                      <a:pt x="235" y="3782"/>
                      <a:pt x="338" y="3401"/>
                    </a:cubicBezTo>
                    <a:cubicBezTo>
                      <a:pt x="441" y="3017"/>
                      <a:pt x="522" y="2626"/>
                      <a:pt x="638" y="2245"/>
                    </a:cubicBezTo>
                    <a:cubicBezTo>
                      <a:pt x="747" y="1860"/>
                      <a:pt x="879" y="1482"/>
                      <a:pt x="1029" y="1110"/>
                    </a:cubicBezTo>
                    <a:cubicBezTo>
                      <a:pt x="1173" y="738"/>
                      <a:pt x="1332" y="369"/>
                      <a:pt x="1520" y="16"/>
                    </a:cubicBez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7"/>
              <p:cNvSpPr/>
              <p:nvPr/>
            </p:nvSpPr>
            <p:spPr>
              <a:xfrm>
                <a:off x="4787400" y="4791925"/>
                <a:ext cx="37925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376" extrusionOk="0">
                    <a:moveTo>
                      <a:pt x="1507" y="0"/>
                    </a:moveTo>
                    <a:cubicBezTo>
                      <a:pt x="1385" y="28"/>
                      <a:pt x="1276" y="84"/>
                      <a:pt x="1169" y="150"/>
                    </a:cubicBezTo>
                    <a:cubicBezTo>
                      <a:pt x="1063" y="213"/>
                      <a:pt x="966" y="291"/>
                      <a:pt x="872" y="372"/>
                    </a:cubicBezTo>
                    <a:cubicBezTo>
                      <a:pt x="694" y="541"/>
                      <a:pt x="541" y="741"/>
                      <a:pt x="407" y="953"/>
                    </a:cubicBezTo>
                    <a:cubicBezTo>
                      <a:pt x="275" y="1163"/>
                      <a:pt x="157" y="1385"/>
                      <a:pt x="88" y="1622"/>
                    </a:cubicBezTo>
                    <a:cubicBezTo>
                      <a:pt x="60" y="1744"/>
                      <a:pt x="32" y="1866"/>
                      <a:pt x="22" y="1991"/>
                    </a:cubicBezTo>
                    <a:cubicBezTo>
                      <a:pt x="10" y="2113"/>
                      <a:pt x="0" y="2238"/>
                      <a:pt x="7" y="2363"/>
                    </a:cubicBezTo>
                    <a:lnTo>
                      <a:pt x="16" y="2376"/>
                    </a:lnTo>
                    <a:lnTo>
                      <a:pt x="28" y="2366"/>
                    </a:lnTo>
                    <a:cubicBezTo>
                      <a:pt x="88" y="2254"/>
                      <a:pt x="132" y="2144"/>
                      <a:pt x="172" y="2032"/>
                    </a:cubicBezTo>
                    <a:cubicBezTo>
                      <a:pt x="219" y="1922"/>
                      <a:pt x="263" y="1807"/>
                      <a:pt x="307" y="1697"/>
                    </a:cubicBezTo>
                    <a:cubicBezTo>
                      <a:pt x="400" y="1479"/>
                      <a:pt x="460" y="1250"/>
                      <a:pt x="569" y="1041"/>
                    </a:cubicBezTo>
                    <a:cubicBezTo>
                      <a:pt x="669" y="835"/>
                      <a:pt x="797" y="631"/>
                      <a:pt x="954" y="456"/>
                    </a:cubicBezTo>
                    <a:cubicBezTo>
                      <a:pt x="1110" y="281"/>
                      <a:pt x="1294" y="119"/>
                      <a:pt x="1513" y="22"/>
                    </a:cubicBezTo>
                    <a:lnTo>
                      <a:pt x="1516" y="6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7"/>
              <p:cNvSpPr/>
              <p:nvPr/>
            </p:nvSpPr>
            <p:spPr>
              <a:xfrm>
                <a:off x="4784975" y="4503475"/>
                <a:ext cx="42150" cy="15962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6385" extrusionOk="0">
                    <a:moveTo>
                      <a:pt x="1609" y="0"/>
                    </a:moveTo>
                    <a:cubicBezTo>
                      <a:pt x="1582" y="0"/>
                      <a:pt x="1558" y="19"/>
                      <a:pt x="1548" y="44"/>
                    </a:cubicBezTo>
                    <a:cubicBezTo>
                      <a:pt x="1548" y="44"/>
                      <a:pt x="1276" y="991"/>
                      <a:pt x="844" y="2551"/>
                    </a:cubicBezTo>
                    <a:cubicBezTo>
                      <a:pt x="416" y="4114"/>
                      <a:pt x="10" y="6302"/>
                      <a:pt x="10" y="6305"/>
                    </a:cubicBezTo>
                    <a:cubicBezTo>
                      <a:pt x="0" y="6340"/>
                      <a:pt x="25" y="6374"/>
                      <a:pt x="60" y="6384"/>
                    </a:cubicBezTo>
                    <a:cubicBezTo>
                      <a:pt x="63" y="6384"/>
                      <a:pt x="67" y="6385"/>
                      <a:pt x="71" y="6385"/>
                    </a:cubicBezTo>
                    <a:cubicBezTo>
                      <a:pt x="99" y="6385"/>
                      <a:pt x="127" y="6364"/>
                      <a:pt x="135" y="6334"/>
                    </a:cubicBezTo>
                    <a:cubicBezTo>
                      <a:pt x="135" y="6334"/>
                      <a:pt x="160" y="6196"/>
                      <a:pt x="204" y="5965"/>
                    </a:cubicBezTo>
                    <a:cubicBezTo>
                      <a:pt x="338" y="5277"/>
                      <a:pt x="651" y="3755"/>
                      <a:pt x="969" y="2589"/>
                    </a:cubicBezTo>
                    <a:cubicBezTo>
                      <a:pt x="1185" y="1810"/>
                      <a:pt x="1360" y="1185"/>
                      <a:pt x="1482" y="754"/>
                    </a:cubicBezTo>
                    <a:cubicBezTo>
                      <a:pt x="1545" y="538"/>
                      <a:pt x="1591" y="369"/>
                      <a:pt x="1623" y="257"/>
                    </a:cubicBezTo>
                    <a:cubicBezTo>
                      <a:pt x="1654" y="144"/>
                      <a:pt x="1673" y="85"/>
                      <a:pt x="1673" y="85"/>
                    </a:cubicBezTo>
                    <a:cubicBezTo>
                      <a:pt x="1685" y="51"/>
                      <a:pt x="1660" y="13"/>
                      <a:pt x="1629" y="4"/>
                    </a:cubicBezTo>
                    <a:cubicBezTo>
                      <a:pt x="1622" y="1"/>
                      <a:pt x="1616" y="0"/>
                      <a:pt x="1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7"/>
              <p:cNvSpPr/>
              <p:nvPr/>
            </p:nvSpPr>
            <p:spPr>
              <a:xfrm>
                <a:off x="4702675" y="4435525"/>
                <a:ext cx="30675" cy="17712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7085" extrusionOk="0">
                    <a:moveTo>
                      <a:pt x="313" y="0"/>
                    </a:moveTo>
                    <a:cubicBezTo>
                      <a:pt x="285" y="0"/>
                      <a:pt x="259" y="21"/>
                      <a:pt x="251" y="52"/>
                    </a:cubicBezTo>
                    <a:cubicBezTo>
                      <a:pt x="167" y="505"/>
                      <a:pt x="1" y="1184"/>
                      <a:pt x="1" y="2056"/>
                    </a:cubicBezTo>
                    <a:cubicBezTo>
                      <a:pt x="1" y="2412"/>
                      <a:pt x="29" y="2803"/>
                      <a:pt x="101" y="3222"/>
                    </a:cubicBezTo>
                    <a:cubicBezTo>
                      <a:pt x="345" y="4663"/>
                      <a:pt x="1089" y="7038"/>
                      <a:pt x="1089" y="7038"/>
                    </a:cubicBezTo>
                    <a:cubicBezTo>
                      <a:pt x="1099" y="7067"/>
                      <a:pt x="1124" y="7085"/>
                      <a:pt x="1152" y="7085"/>
                    </a:cubicBezTo>
                    <a:cubicBezTo>
                      <a:pt x="1158" y="7085"/>
                      <a:pt x="1164" y="7084"/>
                      <a:pt x="1170" y="7082"/>
                    </a:cubicBezTo>
                    <a:cubicBezTo>
                      <a:pt x="1208" y="7073"/>
                      <a:pt x="1226" y="7038"/>
                      <a:pt x="1214" y="7004"/>
                    </a:cubicBezTo>
                    <a:cubicBezTo>
                      <a:pt x="1214" y="7004"/>
                      <a:pt x="1167" y="6854"/>
                      <a:pt x="1092" y="6607"/>
                    </a:cubicBezTo>
                    <a:cubicBezTo>
                      <a:pt x="873" y="5873"/>
                      <a:pt x="407" y="4269"/>
                      <a:pt x="229" y="3200"/>
                    </a:cubicBezTo>
                    <a:cubicBezTo>
                      <a:pt x="157" y="2790"/>
                      <a:pt x="132" y="2406"/>
                      <a:pt x="132" y="2059"/>
                    </a:cubicBezTo>
                    <a:cubicBezTo>
                      <a:pt x="132" y="1206"/>
                      <a:pt x="292" y="537"/>
                      <a:pt x="382" y="80"/>
                    </a:cubicBezTo>
                    <a:cubicBezTo>
                      <a:pt x="389" y="43"/>
                      <a:pt x="367" y="8"/>
                      <a:pt x="329" y="2"/>
                    </a:cubicBezTo>
                    <a:cubicBezTo>
                      <a:pt x="324" y="1"/>
                      <a:pt x="318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7"/>
              <p:cNvSpPr/>
              <p:nvPr/>
            </p:nvSpPr>
            <p:spPr>
              <a:xfrm>
                <a:off x="4799500" y="4617150"/>
                <a:ext cx="694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3721" extrusionOk="0">
                    <a:moveTo>
                      <a:pt x="2705" y="0"/>
                    </a:moveTo>
                    <a:cubicBezTo>
                      <a:pt x="2679" y="0"/>
                      <a:pt x="2654" y="15"/>
                      <a:pt x="2642" y="39"/>
                    </a:cubicBezTo>
                    <a:cubicBezTo>
                      <a:pt x="2495" y="414"/>
                      <a:pt x="2292" y="702"/>
                      <a:pt x="2042" y="1005"/>
                    </a:cubicBezTo>
                    <a:cubicBezTo>
                      <a:pt x="1792" y="1302"/>
                      <a:pt x="1495" y="1608"/>
                      <a:pt x="1154" y="2008"/>
                    </a:cubicBezTo>
                    <a:cubicBezTo>
                      <a:pt x="479" y="2809"/>
                      <a:pt x="23" y="3618"/>
                      <a:pt x="23" y="3621"/>
                    </a:cubicBezTo>
                    <a:cubicBezTo>
                      <a:pt x="1" y="3653"/>
                      <a:pt x="13" y="3693"/>
                      <a:pt x="45" y="3712"/>
                    </a:cubicBezTo>
                    <a:cubicBezTo>
                      <a:pt x="55" y="3718"/>
                      <a:pt x="66" y="3721"/>
                      <a:pt x="78" y="3721"/>
                    </a:cubicBezTo>
                    <a:cubicBezTo>
                      <a:pt x="103" y="3721"/>
                      <a:pt x="128" y="3708"/>
                      <a:pt x="138" y="3687"/>
                    </a:cubicBezTo>
                    <a:cubicBezTo>
                      <a:pt x="138" y="3687"/>
                      <a:pt x="148" y="3678"/>
                      <a:pt x="157" y="3653"/>
                    </a:cubicBezTo>
                    <a:cubicBezTo>
                      <a:pt x="251" y="3490"/>
                      <a:pt x="673" y="2787"/>
                      <a:pt x="1257" y="2093"/>
                    </a:cubicBezTo>
                    <a:cubicBezTo>
                      <a:pt x="1592" y="1699"/>
                      <a:pt x="1889" y="1396"/>
                      <a:pt x="2142" y="1089"/>
                    </a:cubicBezTo>
                    <a:cubicBezTo>
                      <a:pt x="2398" y="786"/>
                      <a:pt x="2608" y="480"/>
                      <a:pt x="2764" y="89"/>
                    </a:cubicBezTo>
                    <a:cubicBezTo>
                      <a:pt x="2777" y="55"/>
                      <a:pt x="2761" y="20"/>
                      <a:pt x="2730" y="5"/>
                    </a:cubicBezTo>
                    <a:cubicBezTo>
                      <a:pt x="2722" y="2"/>
                      <a:pt x="2713" y="0"/>
                      <a:pt x="2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7"/>
              <p:cNvSpPr/>
              <p:nvPr/>
            </p:nvSpPr>
            <p:spPr>
              <a:xfrm>
                <a:off x="4653700" y="4585825"/>
                <a:ext cx="79250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5078" extrusionOk="0">
                    <a:moveTo>
                      <a:pt x="78" y="1"/>
                    </a:moveTo>
                    <a:cubicBezTo>
                      <a:pt x="66" y="1"/>
                      <a:pt x="55" y="4"/>
                      <a:pt x="44" y="11"/>
                    </a:cubicBezTo>
                    <a:cubicBezTo>
                      <a:pt x="13" y="29"/>
                      <a:pt x="0" y="70"/>
                      <a:pt x="19" y="101"/>
                    </a:cubicBezTo>
                    <a:cubicBezTo>
                      <a:pt x="253" y="492"/>
                      <a:pt x="660" y="980"/>
                      <a:pt x="1078" y="1467"/>
                    </a:cubicBezTo>
                    <a:cubicBezTo>
                      <a:pt x="1500" y="1955"/>
                      <a:pt x="1935" y="2446"/>
                      <a:pt x="2219" y="2824"/>
                    </a:cubicBezTo>
                    <a:cubicBezTo>
                      <a:pt x="2501" y="3196"/>
                      <a:pt x="2707" y="3746"/>
                      <a:pt x="2838" y="4202"/>
                    </a:cubicBezTo>
                    <a:cubicBezTo>
                      <a:pt x="2904" y="4434"/>
                      <a:pt x="2951" y="4637"/>
                      <a:pt x="2982" y="4784"/>
                    </a:cubicBezTo>
                    <a:cubicBezTo>
                      <a:pt x="2998" y="4859"/>
                      <a:pt x="3010" y="4918"/>
                      <a:pt x="3016" y="4962"/>
                    </a:cubicBezTo>
                    <a:cubicBezTo>
                      <a:pt x="3023" y="5003"/>
                      <a:pt x="3029" y="5024"/>
                      <a:pt x="3029" y="5024"/>
                    </a:cubicBezTo>
                    <a:cubicBezTo>
                      <a:pt x="3035" y="5057"/>
                      <a:pt x="3063" y="5078"/>
                      <a:pt x="3094" y="5078"/>
                    </a:cubicBezTo>
                    <a:cubicBezTo>
                      <a:pt x="3097" y="5078"/>
                      <a:pt x="3099" y="5078"/>
                      <a:pt x="3101" y="5078"/>
                    </a:cubicBezTo>
                    <a:cubicBezTo>
                      <a:pt x="3145" y="5078"/>
                      <a:pt x="3170" y="5043"/>
                      <a:pt x="3167" y="5009"/>
                    </a:cubicBezTo>
                    <a:cubicBezTo>
                      <a:pt x="3167" y="5009"/>
                      <a:pt x="3101" y="4637"/>
                      <a:pt x="2970" y="4171"/>
                    </a:cubicBezTo>
                    <a:cubicBezTo>
                      <a:pt x="2832" y="3705"/>
                      <a:pt x="2629" y="3143"/>
                      <a:pt x="2329" y="2749"/>
                    </a:cubicBezTo>
                    <a:cubicBezTo>
                      <a:pt x="2035" y="2361"/>
                      <a:pt x="1604" y="1874"/>
                      <a:pt x="1182" y="1386"/>
                    </a:cubicBezTo>
                    <a:cubicBezTo>
                      <a:pt x="763" y="898"/>
                      <a:pt x="356" y="408"/>
                      <a:pt x="134" y="32"/>
                    </a:cubicBezTo>
                    <a:cubicBezTo>
                      <a:pt x="120" y="12"/>
                      <a:pt x="99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7"/>
              <p:cNvSpPr/>
              <p:nvPr/>
            </p:nvSpPr>
            <p:spPr>
              <a:xfrm>
                <a:off x="4809825" y="4773625"/>
                <a:ext cx="477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171" extrusionOk="0">
                    <a:moveTo>
                      <a:pt x="1832" y="1"/>
                    </a:moveTo>
                    <a:cubicBezTo>
                      <a:pt x="1823" y="1"/>
                      <a:pt x="1813" y="3"/>
                      <a:pt x="1804" y="7"/>
                    </a:cubicBezTo>
                    <a:cubicBezTo>
                      <a:pt x="1066" y="379"/>
                      <a:pt x="38" y="1048"/>
                      <a:pt x="38" y="1048"/>
                    </a:cubicBezTo>
                    <a:cubicBezTo>
                      <a:pt x="7" y="1066"/>
                      <a:pt x="0" y="1110"/>
                      <a:pt x="19" y="1138"/>
                    </a:cubicBezTo>
                    <a:cubicBezTo>
                      <a:pt x="31" y="1160"/>
                      <a:pt x="52" y="1171"/>
                      <a:pt x="73" y="1171"/>
                    </a:cubicBezTo>
                    <a:cubicBezTo>
                      <a:pt x="86" y="1171"/>
                      <a:pt x="98" y="1167"/>
                      <a:pt x="110" y="1160"/>
                    </a:cubicBezTo>
                    <a:cubicBezTo>
                      <a:pt x="110" y="1160"/>
                      <a:pt x="172" y="1117"/>
                      <a:pt x="282" y="1051"/>
                    </a:cubicBezTo>
                    <a:cubicBezTo>
                      <a:pt x="604" y="848"/>
                      <a:pt x="1320" y="401"/>
                      <a:pt x="1863" y="129"/>
                    </a:cubicBezTo>
                    <a:cubicBezTo>
                      <a:pt x="1895" y="113"/>
                      <a:pt x="1910" y="76"/>
                      <a:pt x="1895" y="38"/>
                    </a:cubicBezTo>
                    <a:cubicBezTo>
                      <a:pt x="1883" y="15"/>
                      <a:pt x="1858" y="1"/>
                      <a:pt x="1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7"/>
              <p:cNvSpPr/>
              <p:nvPr/>
            </p:nvSpPr>
            <p:spPr>
              <a:xfrm>
                <a:off x="4696600" y="4815250"/>
                <a:ext cx="114275" cy="18862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7545" extrusionOk="0">
                    <a:moveTo>
                      <a:pt x="2285" y="1"/>
                    </a:moveTo>
                    <a:cubicBezTo>
                      <a:pt x="1392" y="1"/>
                      <a:pt x="499" y="206"/>
                      <a:pt x="163" y="617"/>
                    </a:cubicBezTo>
                    <a:cubicBezTo>
                      <a:pt x="0" y="817"/>
                      <a:pt x="316" y="4890"/>
                      <a:pt x="469" y="6703"/>
                    </a:cubicBezTo>
                    <a:cubicBezTo>
                      <a:pt x="507" y="7182"/>
                      <a:pt x="907" y="7544"/>
                      <a:pt x="1382" y="7544"/>
                    </a:cubicBezTo>
                    <a:lnTo>
                      <a:pt x="3188" y="7544"/>
                    </a:lnTo>
                    <a:cubicBezTo>
                      <a:pt x="3664" y="7544"/>
                      <a:pt x="4064" y="7182"/>
                      <a:pt x="4101" y="6703"/>
                    </a:cubicBezTo>
                    <a:cubicBezTo>
                      <a:pt x="4254" y="4890"/>
                      <a:pt x="4570" y="817"/>
                      <a:pt x="4408" y="617"/>
                    </a:cubicBezTo>
                    <a:cubicBezTo>
                      <a:pt x="4072" y="206"/>
                      <a:pt x="3178" y="1"/>
                      <a:pt x="2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7"/>
              <p:cNvSpPr/>
              <p:nvPr/>
            </p:nvSpPr>
            <p:spPr>
              <a:xfrm>
                <a:off x="4698150" y="4813175"/>
                <a:ext cx="111775" cy="19232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7693" extrusionOk="0">
                    <a:moveTo>
                      <a:pt x="2232" y="128"/>
                    </a:moveTo>
                    <a:cubicBezTo>
                      <a:pt x="2673" y="128"/>
                      <a:pt x="3114" y="182"/>
                      <a:pt x="3486" y="282"/>
                    </a:cubicBezTo>
                    <a:cubicBezTo>
                      <a:pt x="3858" y="385"/>
                      <a:pt x="4155" y="535"/>
                      <a:pt x="4305" y="722"/>
                    </a:cubicBezTo>
                    <a:lnTo>
                      <a:pt x="4305" y="729"/>
                    </a:lnTo>
                    <a:cubicBezTo>
                      <a:pt x="4305" y="732"/>
                      <a:pt x="4314" y="747"/>
                      <a:pt x="4317" y="775"/>
                    </a:cubicBezTo>
                    <a:cubicBezTo>
                      <a:pt x="4333" y="854"/>
                      <a:pt x="4336" y="1004"/>
                      <a:pt x="4336" y="1207"/>
                    </a:cubicBezTo>
                    <a:cubicBezTo>
                      <a:pt x="4336" y="2395"/>
                      <a:pt x="4108" y="5314"/>
                      <a:pt x="3986" y="6771"/>
                    </a:cubicBezTo>
                    <a:cubicBezTo>
                      <a:pt x="3952" y="7215"/>
                      <a:pt x="3580" y="7549"/>
                      <a:pt x="3139" y="7559"/>
                    </a:cubicBezTo>
                    <a:lnTo>
                      <a:pt x="1326" y="7559"/>
                    </a:lnTo>
                    <a:lnTo>
                      <a:pt x="1326" y="7615"/>
                    </a:lnTo>
                    <a:lnTo>
                      <a:pt x="1313" y="7615"/>
                    </a:lnTo>
                    <a:lnTo>
                      <a:pt x="1313" y="7549"/>
                    </a:lnTo>
                    <a:cubicBezTo>
                      <a:pt x="879" y="7549"/>
                      <a:pt x="507" y="7208"/>
                      <a:pt x="473" y="6771"/>
                    </a:cubicBezTo>
                    <a:cubicBezTo>
                      <a:pt x="351" y="5314"/>
                      <a:pt x="123" y="2395"/>
                      <a:pt x="123" y="1207"/>
                    </a:cubicBezTo>
                    <a:cubicBezTo>
                      <a:pt x="123" y="1063"/>
                      <a:pt x="126" y="947"/>
                      <a:pt x="132" y="860"/>
                    </a:cubicBezTo>
                    <a:cubicBezTo>
                      <a:pt x="138" y="816"/>
                      <a:pt x="141" y="782"/>
                      <a:pt x="144" y="760"/>
                    </a:cubicBezTo>
                    <a:lnTo>
                      <a:pt x="154" y="732"/>
                    </a:lnTo>
                    <a:lnTo>
                      <a:pt x="157" y="729"/>
                    </a:lnTo>
                    <a:lnTo>
                      <a:pt x="157" y="722"/>
                    </a:lnTo>
                    <a:cubicBezTo>
                      <a:pt x="310" y="535"/>
                      <a:pt x="607" y="385"/>
                      <a:pt x="976" y="282"/>
                    </a:cubicBezTo>
                    <a:cubicBezTo>
                      <a:pt x="1348" y="182"/>
                      <a:pt x="1789" y="128"/>
                      <a:pt x="2232" y="128"/>
                    </a:cubicBezTo>
                    <a:close/>
                    <a:moveTo>
                      <a:pt x="2236" y="0"/>
                    </a:moveTo>
                    <a:cubicBezTo>
                      <a:pt x="1782" y="0"/>
                      <a:pt x="1332" y="50"/>
                      <a:pt x="951" y="157"/>
                    </a:cubicBezTo>
                    <a:cubicBezTo>
                      <a:pt x="566" y="263"/>
                      <a:pt x="248" y="419"/>
                      <a:pt x="63" y="641"/>
                    </a:cubicBezTo>
                    <a:cubicBezTo>
                      <a:pt x="44" y="669"/>
                      <a:pt x="35" y="691"/>
                      <a:pt x="29" y="729"/>
                    </a:cubicBezTo>
                    <a:cubicBezTo>
                      <a:pt x="7" y="822"/>
                      <a:pt x="1" y="982"/>
                      <a:pt x="1" y="1204"/>
                    </a:cubicBezTo>
                    <a:cubicBezTo>
                      <a:pt x="1" y="2404"/>
                      <a:pt x="232" y="5324"/>
                      <a:pt x="351" y="6780"/>
                    </a:cubicBezTo>
                    <a:cubicBezTo>
                      <a:pt x="394" y="7287"/>
                      <a:pt x="820" y="7677"/>
                      <a:pt x="1326" y="7677"/>
                    </a:cubicBezTo>
                    <a:lnTo>
                      <a:pt x="1326" y="7693"/>
                    </a:lnTo>
                    <a:lnTo>
                      <a:pt x="3139" y="7693"/>
                    </a:lnTo>
                    <a:cubicBezTo>
                      <a:pt x="3648" y="7677"/>
                      <a:pt x="4077" y="7293"/>
                      <a:pt x="4117" y="6780"/>
                    </a:cubicBezTo>
                    <a:cubicBezTo>
                      <a:pt x="4239" y="5324"/>
                      <a:pt x="4471" y="2404"/>
                      <a:pt x="4471" y="1204"/>
                    </a:cubicBezTo>
                    <a:cubicBezTo>
                      <a:pt x="4471" y="1057"/>
                      <a:pt x="4467" y="935"/>
                      <a:pt x="4458" y="844"/>
                    </a:cubicBezTo>
                    <a:cubicBezTo>
                      <a:pt x="4455" y="797"/>
                      <a:pt x="4452" y="760"/>
                      <a:pt x="4442" y="729"/>
                    </a:cubicBezTo>
                    <a:cubicBezTo>
                      <a:pt x="4436" y="697"/>
                      <a:pt x="4430" y="669"/>
                      <a:pt x="4408" y="641"/>
                    </a:cubicBezTo>
                    <a:cubicBezTo>
                      <a:pt x="4224" y="419"/>
                      <a:pt x="3905" y="263"/>
                      <a:pt x="3520" y="157"/>
                    </a:cubicBezTo>
                    <a:cubicBezTo>
                      <a:pt x="3139" y="50"/>
                      <a:pt x="2686" y="0"/>
                      <a:pt x="2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6" name="Google Shape;1986;p17"/>
          <p:cNvSpPr txBox="1">
            <a:spLocks noGrp="1"/>
          </p:cNvSpPr>
          <p:nvPr>
            <p:ph type="title"/>
          </p:nvPr>
        </p:nvSpPr>
        <p:spPr>
          <a:xfrm>
            <a:off x="732700" y="1851775"/>
            <a:ext cx="40002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7" name="Google Shape;1987;p17"/>
          <p:cNvSpPr txBox="1">
            <a:spLocks noGrp="1"/>
          </p:cNvSpPr>
          <p:nvPr>
            <p:ph type="title" idx="2" hasCustomPrompt="1"/>
          </p:nvPr>
        </p:nvSpPr>
        <p:spPr>
          <a:xfrm>
            <a:off x="1995085" y="1086400"/>
            <a:ext cx="1475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8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8" name="Google Shape;1988;p17"/>
          <p:cNvSpPr txBox="1">
            <a:spLocks noGrp="1"/>
          </p:cNvSpPr>
          <p:nvPr>
            <p:ph type="subTitle" idx="1"/>
          </p:nvPr>
        </p:nvSpPr>
        <p:spPr>
          <a:xfrm>
            <a:off x="732700" y="3400675"/>
            <a:ext cx="4000200" cy="400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0200" y="546025"/>
            <a:ext cx="766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rompt SemiBold"/>
              <a:buNone/>
              <a:defRPr sz="3100">
                <a:solidFill>
                  <a:schemeClr val="dk1"/>
                </a:solidFill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0200" y="1152475"/>
            <a:ext cx="7663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●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○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■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●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○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■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●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○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 Medium"/>
              <a:buChar char="■"/>
              <a:defRPr sz="1200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9" r:id="rId7"/>
    <p:sldLayoutId id="2147483662" r:id="rId8"/>
    <p:sldLayoutId id="2147483663" r:id="rId9"/>
    <p:sldLayoutId id="2147483664" r:id="rId10"/>
    <p:sldLayoutId id="2147483671" r:id="rId11"/>
    <p:sldLayoutId id="2147483674" r:id="rId12"/>
    <p:sldLayoutId id="2147483675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6" name="Google Shape;4916;p37"/>
          <p:cNvGrpSpPr/>
          <p:nvPr/>
        </p:nvGrpSpPr>
        <p:grpSpPr>
          <a:xfrm>
            <a:off x="5159448" y="-145275"/>
            <a:ext cx="3298752" cy="4333817"/>
            <a:chOff x="-5693464" y="-165125"/>
            <a:chExt cx="4695389" cy="5850906"/>
          </a:xfrm>
        </p:grpSpPr>
        <p:sp>
          <p:nvSpPr>
            <p:cNvPr id="4917" name="Google Shape;4917;p37"/>
            <p:cNvSpPr/>
            <p:nvPr/>
          </p:nvSpPr>
          <p:spPr>
            <a:xfrm rot="6300045">
              <a:off x="-5907080" y="1016151"/>
              <a:ext cx="5122621" cy="3488355"/>
            </a:xfrm>
            <a:custGeom>
              <a:avLst/>
              <a:gdLst/>
              <a:ahLst/>
              <a:cxnLst/>
              <a:rect l="l" t="t" r="r" b="b"/>
              <a:pathLst>
                <a:path w="89724" h="57224" extrusionOk="0">
                  <a:moveTo>
                    <a:pt x="45340" y="0"/>
                  </a:moveTo>
                  <a:cubicBezTo>
                    <a:pt x="38317" y="0"/>
                    <a:pt x="31887" y="1974"/>
                    <a:pt x="27854" y="5584"/>
                  </a:cubicBezTo>
                  <a:cubicBezTo>
                    <a:pt x="20706" y="11982"/>
                    <a:pt x="22584" y="16374"/>
                    <a:pt x="11294" y="27796"/>
                  </a:cubicBezTo>
                  <a:cubicBezTo>
                    <a:pt x="0" y="39218"/>
                    <a:pt x="2129" y="54150"/>
                    <a:pt x="20706" y="56535"/>
                  </a:cubicBezTo>
                  <a:cubicBezTo>
                    <a:pt x="24586" y="57033"/>
                    <a:pt x="27667" y="57224"/>
                    <a:pt x="30255" y="57224"/>
                  </a:cubicBezTo>
                  <a:cubicBezTo>
                    <a:pt x="38809" y="57224"/>
                    <a:pt x="41975" y="55136"/>
                    <a:pt x="50834" y="55136"/>
                  </a:cubicBezTo>
                  <a:cubicBezTo>
                    <a:pt x="52122" y="55136"/>
                    <a:pt x="53530" y="55180"/>
                    <a:pt x="55093" y="55281"/>
                  </a:cubicBezTo>
                  <a:cubicBezTo>
                    <a:pt x="60313" y="55618"/>
                    <a:pt x="65220" y="55983"/>
                    <a:pt x="69557" y="55983"/>
                  </a:cubicBezTo>
                  <a:cubicBezTo>
                    <a:pt x="78150" y="55983"/>
                    <a:pt x="84500" y="54551"/>
                    <a:pt x="86586" y="48630"/>
                  </a:cubicBezTo>
                  <a:cubicBezTo>
                    <a:pt x="89724" y="39721"/>
                    <a:pt x="82069" y="24533"/>
                    <a:pt x="82069" y="24533"/>
                  </a:cubicBezTo>
                  <a:cubicBezTo>
                    <a:pt x="82069" y="24533"/>
                    <a:pt x="74032" y="9475"/>
                    <a:pt x="61863" y="3699"/>
                  </a:cubicBezTo>
                  <a:cubicBezTo>
                    <a:pt x="56558" y="1181"/>
                    <a:pt x="50771" y="0"/>
                    <a:pt x="45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7"/>
            <p:cNvSpPr/>
            <p:nvPr/>
          </p:nvSpPr>
          <p:spPr>
            <a:xfrm>
              <a:off x="-3355801" y="3009395"/>
              <a:ext cx="759214" cy="1416703"/>
            </a:xfrm>
            <a:custGeom>
              <a:avLst/>
              <a:gdLst/>
              <a:ahLst/>
              <a:cxnLst/>
              <a:rect l="l" t="t" r="r" b="b"/>
              <a:pathLst>
                <a:path w="10598" h="19776" extrusionOk="0">
                  <a:moveTo>
                    <a:pt x="88" y="1"/>
                  </a:moveTo>
                  <a:cubicBezTo>
                    <a:pt x="72" y="1"/>
                    <a:pt x="56" y="6"/>
                    <a:pt x="41" y="17"/>
                  </a:cubicBezTo>
                  <a:cubicBezTo>
                    <a:pt x="10" y="45"/>
                    <a:pt x="1" y="89"/>
                    <a:pt x="29" y="127"/>
                  </a:cubicBezTo>
                  <a:cubicBezTo>
                    <a:pt x="1029" y="1393"/>
                    <a:pt x="2017" y="2784"/>
                    <a:pt x="3045" y="4384"/>
                  </a:cubicBezTo>
                  <a:cubicBezTo>
                    <a:pt x="6127" y="9167"/>
                    <a:pt x="8612" y="14331"/>
                    <a:pt x="10435" y="19723"/>
                  </a:cubicBezTo>
                  <a:cubicBezTo>
                    <a:pt x="10444" y="19757"/>
                    <a:pt x="10475" y="19776"/>
                    <a:pt x="10507" y="19776"/>
                  </a:cubicBezTo>
                  <a:cubicBezTo>
                    <a:pt x="10516" y="19776"/>
                    <a:pt x="10522" y="19773"/>
                    <a:pt x="10532" y="19763"/>
                  </a:cubicBezTo>
                  <a:cubicBezTo>
                    <a:pt x="10575" y="19754"/>
                    <a:pt x="10597" y="19707"/>
                    <a:pt x="10582" y="19666"/>
                  </a:cubicBezTo>
                  <a:cubicBezTo>
                    <a:pt x="8756" y="14262"/>
                    <a:pt x="6265" y="9095"/>
                    <a:pt x="3174" y="4300"/>
                  </a:cubicBezTo>
                  <a:cubicBezTo>
                    <a:pt x="2142" y="2696"/>
                    <a:pt x="1154" y="1299"/>
                    <a:pt x="151" y="30"/>
                  </a:cubicBezTo>
                  <a:cubicBezTo>
                    <a:pt x="134" y="11"/>
                    <a:pt x="111" y="1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7"/>
            <p:cNvSpPr/>
            <p:nvPr/>
          </p:nvSpPr>
          <p:spPr>
            <a:xfrm>
              <a:off x="-3964633" y="3289134"/>
              <a:ext cx="510417" cy="1136959"/>
            </a:xfrm>
            <a:custGeom>
              <a:avLst/>
              <a:gdLst/>
              <a:ahLst/>
              <a:cxnLst/>
              <a:rect l="l" t="t" r="r" b="b"/>
              <a:pathLst>
                <a:path w="7125" h="15871" extrusionOk="0">
                  <a:moveTo>
                    <a:pt x="1783" y="0"/>
                  </a:moveTo>
                  <a:cubicBezTo>
                    <a:pt x="1698" y="0"/>
                    <a:pt x="1613" y="14"/>
                    <a:pt x="1529" y="42"/>
                  </a:cubicBezTo>
                  <a:cubicBezTo>
                    <a:pt x="241" y="473"/>
                    <a:pt x="1" y="3242"/>
                    <a:pt x="26" y="5493"/>
                  </a:cubicBezTo>
                  <a:cubicBezTo>
                    <a:pt x="57" y="8353"/>
                    <a:pt x="541" y="12114"/>
                    <a:pt x="1354" y="15808"/>
                  </a:cubicBezTo>
                  <a:cubicBezTo>
                    <a:pt x="1367" y="15849"/>
                    <a:pt x="1398" y="15871"/>
                    <a:pt x="1432" y="15871"/>
                  </a:cubicBezTo>
                  <a:cubicBezTo>
                    <a:pt x="1435" y="15871"/>
                    <a:pt x="1445" y="15871"/>
                    <a:pt x="1448" y="15868"/>
                  </a:cubicBezTo>
                  <a:cubicBezTo>
                    <a:pt x="1492" y="15855"/>
                    <a:pt x="1514" y="15818"/>
                    <a:pt x="1507" y="15774"/>
                  </a:cubicBezTo>
                  <a:cubicBezTo>
                    <a:pt x="698" y="12088"/>
                    <a:pt x="213" y="8337"/>
                    <a:pt x="182" y="5490"/>
                  </a:cubicBezTo>
                  <a:cubicBezTo>
                    <a:pt x="148" y="2386"/>
                    <a:pt x="641" y="504"/>
                    <a:pt x="1579" y="192"/>
                  </a:cubicBezTo>
                  <a:cubicBezTo>
                    <a:pt x="1650" y="168"/>
                    <a:pt x="1721" y="156"/>
                    <a:pt x="1792" y="156"/>
                  </a:cubicBezTo>
                  <a:cubicBezTo>
                    <a:pt x="1920" y="156"/>
                    <a:pt x="2050" y="195"/>
                    <a:pt x="2182" y="276"/>
                  </a:cubicBezTo>
                  <a:cubicBezTo>
                    <a:pt x="4146" y="1445"/>
                    <a:pt x="6021" y="10507"/>
                    <a:pt x="6965" y="15805"/>
                  </a:cubicBezTo>
                  <a:cubicBezTo>
                    <a:pt x="6971" y="15844"/>
                    <a:pt x="7004" y="15869"/>
                    <a:pt x="7042" y="15869"/>
                  </a:cubicBezTo>
                  <a:cubicBezTo>
                    <a:pt x="7047" y="15869"/>
                    <a:pt x="7051" y="15868"/>
                    <a:pt x="7056" y="15868"/>
                  </a:cubicBezTo>
                  <a:cubicBezTo>
                    <a:pt x="7096" y="15858"/>
                    <a:pt x="7124" y="15821"/>
                    <a:pt x="7118" y="15777"/>
                  </a:cubicBezTo>
                  <a:cubicBezTo>
                    <a:pt x="6652" y="13176"/>
                    <a:pt x="5921" y="9413"/>
                    <a:pt x="5058" y="6271"/>
                  </a:cubicBezTo>
                  <a:cubicBezTo>
                    <a:pt x="4089" y="2730"/>
                    <a:pt x="3148" y="673"/>
                    <a:pt x="2261" y="145"/>
                  </a:cubicBezTo>
                  <a:cubicBezTo>
                    <a:pt x="2101" y="47"/>
                    <a:pt x="1941" y="0"/>
                    <a:pt x="17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0" name="Google Shape;4920;p37"/>
            <p:cNvGrpSpPr/>
            <p:nvPr/>
          </p:nvGrpSpPr>
          <p:grpSpPr>
            <a:xfrm>
              <a:off x="-5674380" y="1184420"/>
              <a:ext cx="3446122" cy="3241955"/>
              <a:chOff x="4890700" y="417600"/>
              <a:chExt cx="1202625" cy="1131375"/>
            </a:xfrm>
          </p:grpSpPr>
          <p:sp>
            <p:nvSpPr>
              <p:cNvPr id="4921" name="Google Shape;4921;p37"/>
              <p:cNvSpPr/>
              <p:nvPr/>
            </p:nvSpPr>
            <p:spPr>
              <a:xfrm>
                <a:off x="4891100" y="417800"/>
                <a:ext cx="1201500" cy="1131175"/>
              </a:xfrm>
              <a:custGeom>
                <a:avLst/>
                <a:gdLst/>
                <a:ahLst/>
                <a:cxnLst/>
                <a:rect l="l" t="t" r="r" b="b"/>
                <a:pathLst>
                  <a:path w="48060" h="45247" extrusionOk="0">
                    <a:moveTo>
                      <a:pt x="15551" y="157"/>
                    </a:moveTo>
                    <a:lnTo>
                      <a:pt x="15551" y="45091"/>
                    </a:lnTo>
                    <a:lnTo>
                      <a:pt x="157" y="45091"/>
                    </a:lnTo>
                    <a:lnTo>
                      <a:pt x="157" y="157"/>
                    </a:lnTo>
                    <a:close/>
                    <a:moveTo>
                      <a:pt x="31728" y="157"/>
                    </a:moveTo>
                    <a:lnTo>
                      <a:pt x="31728" y="45091"/>
                    </a:lnTo>
                    <a:lnTo>
                      <a:pt x="16333" y="45091"/>
                    </a:lnTo>
                    <a:lnTo>
                      <a:pt x="16333" y="157"/>
                    </a:lnTo>
                    <a:close/>
                    <a:moveTo>
                      <a:pt x="47904" y="157"/>
                    </a:moveTo>
                    <a:lnTo>
                      <a:pt x="47904" y="45091"/>
                    </a:lnTo>
                    <a:lnTo>
                      <a:pt x="32509" y="45091"/>
                    </a:lnTo>
                    <a:lnTo>
                      <a:pt x="32509" y="157"/>
                    </a:lnTo>
                    <a:close/>
                    <a:moveTo>
                      <a:pt x="78" y="0"/>
                    </a:moveTo>
                    <a:cubicBezTo>
                      <a:pt x="35" y="0"/>
                      <a:pt x="0" y="38"/>
                      <a:pt x="0" y="79"/>
                    </a:cubicBezTo>
                    <a:lnTo>
                      <a:pt x="0" y="45169"/>
                    </a:lnTo>
                    <a:cubicBezTo>
                      <a:pt x="0" y="45213"/>
                      <a:pt x="35" y="45247"/>
                      <a:pt x="78" y="45247"/>
                    </a:cubicBezTo>
                    <a:lnTo>
                      <a:pt x="15629" y="45247"/>
                    </a:lnTo>
                    <a:cubicBezTo>
                      <a:pt x="15673" y="45247"/>
                      <a:pt x="15708" y="45213"/>
                      <a:pt x="15708" y="45169"/>
                    </a:cubicBezTo>
                    <a:lnTo>
                      <a:pt x="15708" y="79"/>
                    </a:lnTo>
                    <a:cubicBezTo>
                      <a:pt x="15708" y="38"/>
                      <a:pt x="15673" y="0"/>
                      <a:pt x="15629" y="0"/>
                    </a:cubicBezTo>
                    <a:close/>
                    <a:moveTo>
                      <a:pt x="16255" y="0"/>
                    </a:moveTo>
                    <a:cubicBezTo>
                      <a:pt x="16211" y="0"/>
                      <a:pt x="16176" y="38"/>
                      <a:pt x="16176" y="79"/>
                    </a:cubicBezTo>
                    <a:lnTo>
                      <a:pt x="16176" y="45169"/>
                    </a:lnTo>
                    <a:cubicBezTo>
                      <a:pt x="16176" y="45213"/>
                      <a:pt x="16211" y="45247"/>
                      <a:pt x="16255" y="45247"/>
                    </a:cubicBezTo>
                    <a:lnTo>
                      <a:pt x="31806" y="45247"/>
                    </a:lnTo>
                    <a:cubicBezTo>
                      <a:pt x="31849" y="45247"/>
                      <a:pt x="31884" y="45213"/>
                      <a:pt x="31884" y="45169"/>
                    </a:cubicBezTo>
                    <a:lnTo>
                      <a:pt x="31884" y="79"/>
                    </a:lnTo>
                    <a:cubicBezTo>
                      <a:pt x="31884" y="38"/>
                      <a:pt x="31849" y="0"/>
                      <a:pt x="31806" y="0"/>
                    </a:cubicBezTo>
                    <a:close/>
                    <a:moveTo>
                      <a:pt x="32431" y="0"/>
                    </a:moveTo>
                    <a:cubicBezTo>
                      <a:pt x="32387" y="0"/>
                      <a:pt x="32353" y="38"/>
                      <a:pt x="32353" y="79"/>
                    </a:cubicBezTo>
                    <a:lnTo>
                      <a:pt x="32353" y="45169"/>
                    </a:lnTo>
                    <a:cubicBezTo>
                      <a:pt x="32353" y="45213"/>
                      <a:pt x="32387" y="45247"/>
                      <a:pt x="32431" y="45247"/>
                    </a:cubicBezTo>
                    <a:lnTo>
                      <a:pt x="47982" y="45247"/>
                    </a:lnTo>
                    <a:cubicBezTo>
                      <a:pt x="48026" y="45247"/>
                      <a:pt x="48060" y="45213"/>
                      <a:pt x="48060" y="45169"/>
                    </a:cubicBezTo>
                    <a:lnTo>
                      <a:pt x="48060" y="79"/>
                    </a:lnTo>
                    <a:cubicBezTo>
                      <a:pt x="48060" y="38"/>
                      <a:pt x="48026" y="0"/>
                      <a:pt x="479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7"/>
              <p:cNvSpPr/>
              <p:nvPr/>
            </p:nvSpPr>
            <p:spPr>
              <a:xfrm>
                <a:off x="4890850" y="417600"/>
                <a:ext cx="189300" cy="305300"/>
              </a:xfrm>
              <a:custGeom>
                <a:avLst/>
                <a:gdLst/>
                <a:ahLst/>
                <a:cxnLst/>
                <a:rect l="l" t="t" r="r" b="b"/>
                <a:pathLst>
                  <a:path w="7572" h="12212" extrusionOk="0">
                    <a:moveTo>
                      <a:pt x="7482" y="0"/>
                    </a:moveTo>
                    <a:cubicBezTo>
                      <a:pt x="7456" y="0"/>
                      <a:pt x="7432" y="12"/>
                      <a:pt x="7419" y="33"/>
                    </a:cubicBezTo>
                    <a:cubicBezTo>
                      <a:pt x="6309" y="1646"/>
                      <a:pt x="5359" y="3384"/>
                      <a:pt x="4605" y="5194"/>
                    </a:cubicBezTo>
                    <a:cubicBezTo>
                      <a:pt x="2014" y="11237"/>
                      <a:pt x="718" y="12055"/>
                      <a:pt x="207" y="12055"/>
                    </a:cubicBezTo>
                    <a:cubicBezTo>
                      <a:pt x="168" y="12055"/>
                      <a:pt x="134" y="12050"/>
                      <a:pt x="104" y="12043"/>
                    </a:cubicBezTo>
                    <a:cubicBezTo>
                      <a:pt x="100" y="12042"/>
                      <a:pt x="95" y="12042"/>
                      <a:pt x="90" y="12042"/>
                    </a:cubicBezTo>
                    <a:cubicBezTo>
                      <a:pt x="55" y="12042"/>
                      <a:pt x="21" y="12063"/>
                      <a:pt x="10" y="12102"/>
                    </a:cubicBezTo>
                    <a:cubicBezTo>
                      <a:pt x="1" y="12143"/>
                      <a:pt x="26" y="12184"/>
                      <a:pt x="70" y="12196"/>
                    </a:cubicBezTo>
                    <a:cubicBezTo>
                      <a:pt x="117" y="12209"/>
                      <a:pt x="160" y="12212"/>
                      <a:pt x="214" y="12212"/>
                    </a:cubicBezTo>
                    <a:cubicBezTo>
                      <a:pt x="601" y="12212"/>
                      <a:pt x="1076" y="11852"/>
                      <a:pt x="1626" y="11143"/>
                    </a:cubicBezTo>
                    <a:cubicBezTo>
                      <a:pt x="2505" y="10017"/>
                      <a:pt x="3555" y="8039"/>
                      <a:pt x="4746" y="5257"/>
                    </a:cubicBezTo>
                    <a:cubicBezTo>
                      <a:pt x="5499" y="3456"/>
                      <a:pt x="6440" y="1728"/>
                      <a:pt x="7547" y="124"/>
                    </a:cubicBezTo>
                    <a:cubicBezTo>
                      <a:pt x="7572" y="87"/>
                      <a:pt x="7562" y="37"/>
                      <a:pt x="7528" y="15"/>
                    </a:cubicBezTo>
                    <a:cubicBezTo>
                      <a:pt x="7514" y="5"/>
                      <a:pt x="7497" y="0"/>
                      <a:pt x="7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7"/>
              <p:cNvSpPr/>
              <p:nvPr/>
            </p:nvSpPr>
            <p:spPr>
              <a:xfrm>
                <a:off x="5434200" y="417600"/>
                <a:ext cx="254700" cy="621400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24856" extrusionOk="0">
                    <a:moveTo>
                      <a:pt x="957" y="0"/>
                    </a:moveTo>
                    <a:cubicBezTo>
                      <a:pt x="924" y="0"/>
                      <a:pt x="890" y="24"/>
                      <a:pt x="879" y="62"/>
                    </a:cubicBezTo>
                    <a:cubicBezTo>
                      <a:pt x="16" y="3506"/>
                      <a:pt x="1" y="7260"/>
                      <a:pt x="835" y="11227"/>
                    </a:cubicBezTo>
                    <a:cubicBezTo>
                      <a:pt x="2048" y="16991"/>
                      <a:pt x="3533" y="18366"/>
                      <a:pt x="5993" y="20645"/>
                    </a:cubicBezTo>
                    <a:cubicBezTo>
                      <a:pt x="7140" y="21702"/>
                      <a:pt x="8441" y="22905"/>
                      <a:pt x="10035" y="24828"/>
                    </a:cubicBezTo>
                    <a:cubicBezTo>
                      <a:pt x="10050" y="24849"/>
                      <a:pt x="10069" y="24856"/>
                      <a:pt x="10094" y="24856"/>
                    </a:cubicBezTo>
                    <a:cubicBezTo>
                      <a:pt x="10113" y="24856"/>
                      <a:pt x="10129" y="24853"/>
                      <a:pt x="10147" y="24837"/>
                    </a:cubicBezTo>
                    <a:cubicBezTo>
                      <a:pt x="10182" y="24809"/>
                      <a:pt x="10188" y="24759"/>
                      <a:pt x="10160" y="24728"/>
                    </a:cubicBezTo>
                    <a:cubicBezTo>
                      <a:pt x="8556" y="22796"/>
                      <a:pt x="7253" y="21589"/>
                      <a:pt x="6102" y="20526"/>
                    </a:cubicBezTo>
                    <a:cubicBezTo>
                      <a:pt x="3661" y="18270"/>
                      <a:pt x="2192" y="16904"/>
                      <a:pt x="989" y="11193"/>
                    </a:cubicBezTo>
                    <a:cubicBezTo>
                      <a:pt x="160" y="7248"/>
                      <a:pt x="176" y="3519"/>
                      <a:pt x="1032" y="96"/>
                    </a:cubicBezTo>
                    <a:cubicBezTo>
                      <a:pt x="1039" y="55"/>
                      <a:pt x="1017" y="15"/>
                      <a:pt x="973" y="2"/>
                    </a:cubicBezTo>
                    <a:cubicBezTo>
                      <a:pt x="968" y="1"/>
                      <a:pt x="962" y="0"/>
                      <a:pt x="9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7"/>
              <p:cNvSpPr/>
              <p:nvPr/>
            </p:nvSpPr>
            <p:spPr>
              <a:xfrm>
                <a:off x="4890700" y="732375"/>
                <a:ext cx="346375" cy="816525"/>
              </a:xfrm>
              <a:custGeom>
                <a:avLst/>
                <a:gdLst/>
                <a:ahLst/>
                <a:cxnLst/>
                <a:rect l="l" t="t" r="r" b="b"/>
                <a:pathLst>
                  <a:path w="13855" h="32661" extrusionOk="0">
                    <a:moveTo>
                      <a:pt x="11007" y="0"/>
                    </a:moveTo>
                    <a:cubicBezTo>
                      <a:pt x="9778" y="0"/>
                      <a:pt x="8282" y="956"/>
                      <a:pt x="6849" y="2681"/>
                    </a:cubicBezTo>
                    <a:cubicBezTo>
                      <a:pt x="5193" y="4672"/>
                      <a:pt x="3749" y="7517"/>
                      <a:pt x="2789" y="10683"/>
                    </a:cubicBezTo>
                    <a:cubicBezTo>
                      <a:pt x="2023" y="13202"/>
                      <a:pt x="1095" y="15331"/>
                      <a:pt x="23" y="17016"/>
                    </a:cubicBezTo>
                    <a:cubicBezTo>
                      <a:pt x="1" y="17057"/>
                      <a:pt x="13" y="17103"/>
                      <a:pt x="48" y="17125"/>
                    </a:cubicBezTo>
                    <a:cubicBezTo>
                      <a:pt x="61" y="17134"/>
                      <a:pt x="76" y="17138"/>
                      <a:pt x="90" y="17138"/>
                    </a:cubicBezTo>
                    <a:cubicBezTo>
                      <a:pt x="116" y="17138"/>
                      <a:pt x="141" y="17125"/>
                      <a:pt x="157" y="17103"/>
                    </a:cubicBezTo>
                    <a:cubicBezTo>
                      <a:pt x="1235" y="15406"/>
                      <a:pt x="2170" y="13265"/>
                      <a:pt x="2939" y="10730"/>
                    </a:cubicBezTo>
                    <a:cubicBezTo>
                      <a:pt x="3892" y="7585"/>
                      <a:pt x="5327" y="4763"/>
                      <a:pt x="6971" y="2781"/>
                    </a:cubicBezTo>
                    <a:cubicBezTo>
                      <a:pt x="8374" y="1096"/>
                      <a:pt x="9822" y="158"/>
                      <a:pt x="11006" y="158"/>
                    </a:cubicBezTo>
                    <a:cubicBezTo>
                      <a:pt x="11111" y="158"/>
                      <a:pt x="11215" y="165"/>
                      <a:pt x="11316" y="180"/>
                    </a:cubicBezTo>
                    <a:cubicBezTo>
                      <a:pt x="12851" y="405"/>
                      <a:pt x="13698" y="2324"/>
                      <a:pt x="13698" y="5575"/>
                    </a:cubicBezTo>
                    <a:cubicBezTo>
                      <a:pt x="13698" y="10999"/>
                      <a:pt x="12220" y="15062"/>
                      <a:pt x="10910" y="18651"/>
                    </a:cubicBezTo>
                    <a:cubicBezTo>
                      <a:pt x="9844" y="21573"/>
                      <a:pt x="8837" y="24334"/>
                      <a:pt x="8781" y="27387"/>
                    </a:cubicBezTo>
                    <a:cubicBezTo>
                      <a:pt x="8728" y="29172"/>
                      <a:pt x="9003" y="30926"/>
                      <a:pt x="9597" y="32611"/>
                    </a:cubicBezTo>
                    <a:cubicBezTo>
                      <a:pt x="9609" y="32642"/>
                      <a:pt x="9641" y="32661"/>
                      <a:pt x="9672" y="32661"/>
                    </a:cubicBezTo>
                    <a:cubicBezTo>
                      <a:pt x="9678" y="32661"/>
                      <a:pt x="9688" y="32658"/>
                      <a:pt x="9694" y="32658"/>
                    </a:cubicBezTo>
                    <a:cubicBezTo>
                      <a:pt x="9735" y="32642"/>
                      <a:pt x="9756" y="32595"/>
                      <a:pt x="9741" y="32554"/>
                    </a:cubicBezTo>
                    <a:cubicBezTo>
                      <a:pt x="9156" y="30895"/>
                      <a:pt x="8884" y="29157"/>
                      <a:pt x="8937" y="27391"/>
                    </a:cubicBezTo>
                    <a:cubicBezTo>
                      <a:pt x="8994" y="24362"/>
                      <a:pt x="9994" y="21614"/>
                      <a:pt x="11057" y="18704"/>
                    </a:cubicBezTo>
                    <a:cubicBezTo>
                      <a:pt x="12366" y="15106"/>
                      <a:pt x="13854" y="11027"/>
                      <a:pt x="13854" y="5575"/>
                    </a:cubicBezTo>
                    <a:cubicBezTo>
                      <a:pt x="13854" y="2234"/>
                      <a:pt x="12960" y="265"/>
                      <a:pt x="11335" y="24"/>
                    </a:cubicBezTo>
                    <a:cubicBezTo>
                      <a:pt x="11228" y="8"/>
                      <a:pt x="11119" y="0"/>
                      <a:pt x="110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7"/>
              <p:cNvSpPr/>
              <p:nvPr/>
            </p:nvSpPr>
            <p:spPr>
              <a:xfrm>
                <a:off x="5717575" y="417700"/>
                <a:ext cx="375750" cy="517600"/>
              </a:xfrm>
              <a:custGeom>
                <a:avLst/>
                <a:gdLst/>
                <a:ahLst/>
                <a:cxnLst/>
                <a:rect l="l" t="t" r="r" b="b"/>
                <a:pathLst>
                  <a:path w="15030" h="20704" extrusionOk="0">
                    <a:moveTo>
                      <a:pt x="7216" y="1"/>
                    </a:moveTo>
                    <a:cubicBezTo>
                      <a:pt x="7188" y="1"/>
                      <a:pt x="7161" y="17"/>
                      <a:pt x="7146" y="45"/>
                    </a:cubicBezTo>
                    <a:cubicBezTo>
                      <a:pt x="5677" y="3068"/>
                      <a:pt x="3629" y="7503"/>
                      <a:pt x="2182" y="11442"/>
                    </a:cubicBezTo>
                    <a:cubicBezTo>
                      <a:pt x="510" y="15993"/>
                      <a:pt x="0" y="18900"/>
                      <a:pt x="672" y="20082"/>
                    </a:cubicBezTo>
                    <a:cubicBezTo>
                      <a:pt x="885" y="20454"/>
                      <a:pt x="1213" y="20660"/>
                      <a:pt x="1651" y="20694"/>
                    </a:cubicBezTo>
                    <a:cubicBezTo>
                      <a:pt x="1701" y="20697"/>
                      <a:pt x="1760" y="20704"/>
                      <a:pt x="1813" y="20704"/>
                    </a:cubicBezTo>
                    <a:cubicBezTo>
                      <a:pt x="3170" y="20704"/>
                      <a:pt x="5173" y="19400"/>
                      <a:pt x="7780" y="16846"/>
                    </a:cubicBezTo>
                    <a:cubicBezTo>
                      <a:pt x="9843" y="14818"/>
                      <a:pt x="12272" y="12014"/>
                      <a:pt x="15001" y="8507"/>
                    </a:cubicBezTo>
                    <a:cubicBezTo>
                      <a:pt x="15029" y="8472"/>
                      <a:pt x="15023" y="8425"/>
                      <a:pt x="14988" y="8397"/>
                    </a:cubicBezTo>
                    <a:cubicBezTo>
                      <a:pt x="14974" y="8385"/>
                      <a:pt x="14957" y="8380"/>
                      <a:pt x="14940" y="8380"/>
                    </a:cubicBezTo>
                    <a:cubicBezTo>
                      <a:pt x="14918" y="8380"/>
                      <a:pt x="14895" y="8390"/>
                      <a:pt x="14879" y="8410"/>
                    </a:cubicBezTo>
                    <a:cubicBezTo>
                      <a:pt x="10544" y="13983"/>
                      <a:pt x="4795" y="20551"/>
                      <a:pt x="1822" y="20551"/>
                    </a:cubicBezTo>
                    <a:cubicBezTo>
                      <a:pt x="1769" y="20551"/>
                      <a:pt x="1716" y="20547"/>
                      <a:pt x="1666" y="20541"/>
                    </a:cubicBezTo>
                    <a:cubicBezTo>
                      <a:pt x="1279" y="20510"/>
                      <a:pt x="997" y="20335"/>
                      <a:pt x="810" y="20007"/>
                    </a:cubicBezTo>
                    <a:cubicBezTo>
                      <a:pt x="160" y="18869"/>
                      <a:pt x="672" y="16009"/>
                      <a:pt x="2329" y="11501"/>
                    </a:cubicBezTo>
                    <a:cubicBezTo>
                      <a:pt x="3776" y="7566"/>
                      <a:pt x="5824" y="3136"/>
                      <a:pt x="7286" y="114"/>
                    </a:cubicBezTo>
                    <a:cubicBezTo>
                      <a:pt x="7308" y="76"/>
                      <a:pt x="7293" y="29"/>
                      <a:pt x="7252" y="11"/>
                    </a:cubicBezTo>
                    <a:cubicBezTo>
                      <a:pt x="7241" y="4"/>
                      <a:pt x="7228" y="1"/>
                      <a:pt x="7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7"/>
              <p:cNvSpPr/>
              <p:nvPr/>
            </p:nvSpPr>
            <p:spPr>
              <a:xfrm>
                <a:off x="5481250" y="479475"/>
                <a:ext cx="18655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7462" h="6786" extrusionOk="0">
                    <a:moveTo>
                      <a:pt x="3720" y="156"/>
                    </a:moveTo>
                    <a:cubicBezTo>
                      <a:pt x="3967" y="156"/>
                      <a:pt x="4217" y="184"/>
                      <a:pt x="4464" y="243"/>
                    </a:cubicBezTo>
                    <a:cubicBezTo>
                      <a:pt x="6199" y="650"/>
                      <a:pt x="7284" y="2391"/>
                      <a:pt x="6877" y="4129"/>
                    </a:cubicBezTo>
                    <a:cubicBezTo>
                      <a:pt x="6530" y="5623"/>
                      <a:pt x="5196" y="6630"/>
                      <a:pt x="3727" y="6630"/>
                    </a:cubicBezTo>
                    <a:cubicBezTo>
                      <a:pt x="3483" y="6630"/>
                      <a:pt x="3236" y="6605"/>
                      <a:pt x="2992" y="6545"/>
                    </a:cubicBezTo>
                    <a:cubicBezTo>
                      <a:pt x="1254" y="6139"/>
                      <a:pt x="169" y="4395"/>
                      <a:pt x="576" y="2657"/>
                    </a:cubicBezTo>
                    <a:cubicBezTo>
                      <a:pt x="773" y="1816"/>
                      <a:pt x="1282" y="1103"/>
                      <a:pt x="2017" y="644"/>
                    </a:cubicBezTo>
                    <a:cubicBezTo>
                      <a:pt x="2539" y="322"/>
                      <a:pt x="3123" y="156"/>
                      <a:pt x="3720" y="156"/>
                    </a:cubicBezTo>
                    <a:close/>
                    <a:moveTo>
                      <a:pt x="3724" y="0"/>
                    </a:moveTo>
                    <a:cubicBezTo>
                      <a:pt x="3099" y="0"/>
                      <a:pt x="2485" y="174"/>
                      <a:pt x="1939" y="512"/>
                    </a:cubicBezTo>
                    <a:cubicBezTo>
                      <a:pt x="1170" y="987"/>
                      <a:pt x="635" y="1738"/>
                      <a:pt x="429" y="2622"/>
                    </a:cubicBezTo>
                    <a:cubicBezTo>
                      <a:pt x="1" y="4441"/>
                      <a:pt x="1138" y="6270"/>
                      <a:pt x="2961" y="6698"/>
                    </a:cubicBezTo>
                    <a:cubicBezTo>
                      <a:pt x="3217" y="6758"/>
                      <a:pt x="3477" y="6786"/>
                      <a:pt x="3730" y="6786"/>
                    </a:cubicBezTo>
                    <a:cubicBezTo>
                      <a:pt x="5268" y="6786"/>
                      <a:pt x="6668" y="5729"/>
                      <a:pt x="7034" y="4166"/>
                    </a:cubicBezTo>
                    <a:cubicBezTo>
                      <a:pt x="7462" y="2344"/>
                      <a:pt x="6324" y="515"/>
                      <a:pt x="4502" y="90"/>
                    </a:cubicBezTo>
                    <a:cubicBezTo>
                      <a:pt x="4244" y="30"/>
                      <a:pt x="3983" y="0"/>
                      <a:pt x="37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7"/>
              <p:cNvSpPr/>
              <p:nvPr/>
            </p:nvSpPr>
            <p:spPr>
              <a:xfrm>
                <a:off x="5909325" y="711850"/>
                <a:ext cx="414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5" extrusionOk="0">
                    <a:moveTo>
                      <a:pt x="829" y="157"/>
                    </a:moveTo>
                    <a:cubicBezTo>
                      <a:pt x="1195" y="157"/>
                      <a:pt x="1498" y="457"/>
                      <a:pt x="1498" y="826"/>
                    </a:cubicBezTo>
                    <a:cubicBezTo>
                      <a:pt x="1498" y="1001"/>
                      <a:pt x="1426" y="1173"/>
                      <a:pt x="1301" y="1298"/>
                    </a:cubicBezTo>
                    <a:cubicBezTo>
                      <a:pt x="1176" y="1426"/>
                      <a:pt x="1007" y="1498"/>
                      <a:pt x="829" y="1498"/>
                    </a:cubicBezTo>
                    <a:cubicBezTo>
                      <a:pt x="457" y="1498"/>
                      <a:pt x="157" y="1201"/>
                      <a:pt x="157" y="829"/>
                    </a:cubicBezTo>
                    <a:cubicBezTo>
                      <a:pt x="157" y="654"/>
                      <a:pt x="223" y="485"/>
                      <a:pt x="351" y="357"/>
                    </a:cubicBezTo>
                    <a:cubicBezTo>
                      <a:pt x="482" y="226"/>
                      <a:pt x="648" y="157"/>
                      <a:pt x="829" y="157"/>
                    </a:cubicBezTo>
                    <a:close/>
                    <a:moveTo>
                      <a:pt x="829" y="1"/>
                    </a:moveTo>
                    <a:cubicBezTo>
                      <a:pt x="607" y="1"/>
                      <a:pt x="398" y="85"/>
                      <a:pt x="242" y="242"/>
                    </a:cubicBezTo>
                    <a:cubicBezTo>
                      <a:pt x="85" y="398"/>
                      <a:pt x="1" y="604"/>
                      <a:pt x="1" y="829"/>
                    </a:cubicBezTo>
                    <a:cubicBezTo>
                      <a:pt x="4" y="1282"/>
                      <a:pt x="373" y="1654"/>
                      <a:pt x="829" y="1654"/>
                    </a:cubicBezTo>
                    <a:cubicBezTo>
                      <a:pt x="1051" y="1654"/>
                      <a:pt x="1257" y="1567"/>
                      <a:pt x="1414" y="1411"/>
                    </a:cubicBezTo>
                    <a:cubicBezTo>
                      <a:pt x="1570" y="1254"/>
                      <a:pt x="1658" y="1048"/>
                      <a:pt x="1658" y="823"/>
                    </a:cubicBezTo>
                    <a:cubicBezTo>
                      <a:pt x="1658" y="370"/>
                      <a:pt x="1286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7"/>
              <p:cNvSpPr/>
              <p:nvPr/>
            </p:nvSpPr>
            <p:spPr>
              <a:xfrm>
                <a:off x="4989725" y="1166350"/>
                <a:ext cx="65500" cy="6552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621" extrusionOk="0">
                    <a:moveTo>
                      <a:pt x="1310" y="160"/>
                    </a:moveTo>
                    <a:cubicBezTo>
                      <a:pt x="1948" y="160"/>
                      <a:pt x="2463" y="676"/>
                      <a:pt x="2463" y="1314"/>
                    </a:cubicBezTo>
                    <a:cubicBezTo>
                      <a:pt x="2463" y="1951"/>
                      <a:pt x="1944" y="2467"/>
                      <a:pt x="1310" y="2467"/>
                    </a:cubicBezTo>
                    <a:cubicBezTo>
                      <a:pt x="672" y="2467"/>
                      <a:pt x="156" y="1948"/>
                      <a:pt x="156" y="1314"/>
                    </a:cubicBezTo>
                    <a:cubicBezTo>
                      <a:pt x="156" y="676"/>
                      <a:pt x="678" y="160"/>
                      <a:pt x="1310" y="160"/>
                    </a:cubicBezTo>
                    <a:close/>
                    <a:moveTo>
                      <a:pt x="1310" y="1"/>
                    </a:moveTo>
                    <a:cubicBezTo>
                      <a:pt x="588" y="1"/>
                      <a:pt x="0" y="588"/>
                      <a:pt x="0" y="1311"/>
                    </a:cubicBezTo>
                    <a:cubicBezTo>
                      <a:pt x="0" y="2033"/>
                      <a:pt x="591" y="2620"/>
                      <a:pt x="1310" y="2620"/>
                    </a:cubicBezTo>
                    <a:cubicBezTo>
                      <a:pt x="2032" y="2620"/>
                      <a:pt x="2620" y="2033"/>
                      <a:pt x="2620" y="1311"/>
                    </a:cubicBezTo>
                    <a:cubicBezTo>
                      <a:pt x="2620" y="588"/>
                      <a:pt x="2032" y="1"/>
                      <a:pt x="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7"/>
              <p:cNvSpPr/>
              <p:nvPr/>
            </p:nvSpPr>
            <p:spPr>
              <a:xfrm>
                <a:off x="5096775" y="495550"/>
                <a:ext cx="44025" cy="440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761" extrusionOk="0">
                    <a:moveTo>
                      <a:pt x="882" y="157"/>
                    </a:moveTo>
                    <a:cubicBezTo>
                      <a:pt x="1279" y="157"/>
                      <a:pt x="1604" y="482"/>
                      <a:pt x="1604" y="882"/>
                    </a:cubicBezTo>
                    <a:cubicBezTo>
                      <a:pt x="1604" y="1279"/>
                      <a:pt x="1279" y="1604"/>
                      <a:pt x="882" y="1604"/>
                    </a:cubicBezTo>
                    <a:cubicBezTo>
                      <a:pt x="482" y="1604"/>
                      <a:pt x="157" y="1279"/>
                      <a:pt x="157" y="882"/>
                    </a:cubicBezTo>
                    <a:cubicBezTo>
                      <a:pt x="157" y="482"/>
                      <a:pt x="482" y="157"/>
                      <a:pt x="882" y="157"/>
                    </a:cubicBezTo>
                    <a:close/>
                    <a:moveTo>
                      <a:pt x="882" y="1"/>
                    </a:moveTo>
                    <a:cubicBezTo>
                      <a:pt x="397" y="1"/>
                      <a:pt x="1" y="398"/>
                      <a:pt x="1" y="882"/>
                    </a:cubicBezTo>
                    <a:cubicBezTo>
                      <a:pt x="1" y="1367"/>
                      <a:pt x="397" y="1760"/>
                      <a:pt x="882" y="1760"/>
                    </a:cubicBezTo>
                    <a:cubicBezTo>
                      <a:pt x="1366" y="1760"/>
                      <a:pt x="1760" y="1367"/>
                      <a:pt x="1760" y="882"/>
                    </a:cubicBezTo>
                    <a:cubicBezTo>
                      <a:pt x="1760" y="398"/>
                      <a:pt x="1366" y="1"/>
                      <a:pt x="8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0" name="Google Shape;4930;p37"/>
            <p:cNvSpPr/>
            <p:nvPr/>
          </p:nvSpPr>
          <p:spPr>
            <a:xfrm>
              <a:off x="-4344159" y="2679225"/>
              <a:ext cx="200227" cy="195069"/>
            </a:xfrm>
            <a:custGeom>
              <a:avLst/>
              <a:gdLst/>
              <a:ahLst/>
              <a:cxnLst/>
              <a:rect l="l" t="t" r="r" b="b"/>
              <a:pathLst>
                <a:path w="2795" h="2723" extrusionOk="0">
                  <a:moveTo>
                    <a:pt x="1401" y="153"/>
                  </a:moveTo>
                  <a:cubicBezTo>
                    <a:pt x="1557" y="153"/>
                    <a:pt x="1713" y="185"/>
                    <a:pt x="1857" y="241"/>
                  </a:cubicBezTo>
                  <a:cubicBezTo>
                    <a:pt x="2154" y="366"/>
                    <a:pt x="2385" y="597"/>
                    <a:pt x="2510" y="894"/>
                  </a:cubicBezTo>
                  <a:cubicBezTo>
                    <a:pt x="2635" y="1191"/>
                    <a:pt x="2639" y="1519"/>
                    <a:pt x="2514" y="1816"/>
                  </a:cubicBezTo>
                  <a:cubicBezTo>
                    <a:pt x="2389" y="2113"/>
                    <a:pt x="2157" y="2344"/>
                    <a:pt x="1860" y="2470"/>
                  </a:cubicBezTo>
                  <a:cubicBezTo>
                    <a:pt x="1711" y="2532"/>
                    <a:pt x="1554" y="2564"/>
                    <a:pt x="1396" y="2564"/>
                  </a:cubicBezTo>
                  <a:cubicBezTo>
                    <a:pt x="1241" y="2564"/>
                    <a:pt x="1086" y="2533"/>
                    <a:pt x="938" y="2473"/>
                  </a:cubicBezTo>
                  <a:cubicBezTo>
                    <a:pt x="641" y="2348"/>
                    <a:pt x="413" y="2116"/>
                    <a:pt x="288" y="1819"/>
                  </a:cubicBezTo>
                  <a:cubicBezTo>
                    <a:pt x="163" y="1522"/>
                    <a:pt x="163" y="1194"/>
                    <a:pt x="282" y="897"/>
                  </a:cubicBezTo>
                  <a:cubicBezTo>
                    <a:pt x="407" y="600"/>
                    <a:pt x="638" y="372"/>
                    <a:pt x="935" y="247"/>
                  </a:cubicBezTo>
                  <a:cubicBezTo>
                    <a:pt x="1088" y="185"/>
                    <a:pt x="1244" y="153"/>
                    <a:pt x="1401" y="153"/>
                  </a:cubicBezTo>
                  <a:close/>
                  <a:moveTo>
                    <a:pt x="1401" y="0"/>
                  </a:moveTo>
                  <a:cubicBezTo>
                    <a:pt x="1222" y="0"/>
                    <a:pt x="1043" y="35"/>
                    <a:pt x="872" y="106"/>
                  </a:cubicBezTo>
                  <a:cubicBezTo>
                    <a:pt x="538" y="247"/>
                    <a:pt x="275" y="506"/>
                    <a:pt x="138" y="844"/>
                  </a:cubicBezTo>
                  <a:cubicBezTo>
                    <a:pt x="0" y="1179"/>
                    <a:pt x="0" y="1551"/>
                    <a:pt x="141" y="1888"/>
                  </a:cubicBezTo>
                  <a:cubicBezTo>
                    <a:pt x="282" y="2223"/>
                    <a:pt x="544" y="2485"/>
                    <a:pt x="882" y="2623"/>
                  </a:cubicBezTo>
                  <a:cubicBezTo>
                    <a:pt x="1048" y="2688"/>
                    <a:pt x="1226" y="2723"/>
                    <a:pt x="1401" y="2723"/>
                  </a:cubicBezTo>
                  <a:cubicBezTo>
                    <a:pt x="1579" y="2723"/>
                    <a:pt x="1754" y="2688"/>
                    <a:pt x="1923" y="2616"/>
                  </a:cubicBezTo>
                  <a:cubicBezTo>
                    <a:pt x="2260" y="2476"/>
                    <a:pt x="2523" y="2216"/>
                    <a:pt x="2657" y="1879"/>
                  </a:cubicBezTo>
                  <a:cubicBezTo>
                    <a:pt x="2795" y="1544"/>
                    <a:pt x="2795" y="1172"/>
                    <a:pt x="2654" y="835"/>
                  </a:cubicBezTo>
                  <a:cubicBezTo>
                    <a:pt x="2514" y="500"/>
                    <a:pt x="2251" y="238"/>
                    <a:pt x="1917" y="100"/>
                  </a:cubicBezTo>
                  <a:cubicBezTo>
                    <a:pt x="1750" y="34"/>
                    <a:pt x="1575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7"/>
            <p:cNvSpPr/>
            <p:nvPr/>
          </p:nvSpPr>
          <p:spPr>
            <a:xfrm>
              <a:off x="-2870755" y="3161550"/>
              <a:ext cx="432905" cy="432690"/>
            </a:xfrm>
            <a:custGeom>
              <a:avLst/>
              <a:gdLst/>
              <a:ahLst/>
              <a:cxnLst/>
              <a:rect l="l" t="t" r="r" b="b"/>
              <a:pathLst>
                <a:path w="6043" h="6040" extrusionOk="0">
                  <a:moveTo>
                    <a:pt x="3023" y="160"/>
                  </a:moveTo>
                  <a:cubicBezTo>
                    <a:pt x="4602" y="160"/>
                    <a:pt x="5883" y="1444"/>
                    <a:pt x="5886" y="3023"/>
                  </a:cubicBezTo>
                  <a:cubicBezTo>
                    <a:pt x="5886" y="4601"/>
                    <a:pt x="4602" y="5886"/>
                    <a:pt x="3023" y="5886"/>
                  </a:cubicBezTo>
                  <a:cubicBezTo>
                    <a:pt x="1441" y="5886"/>
                    <a:pt x="157" y="4601"/>
                    <a:pt x="157" y="3023"/>
                  </a:cubicBezTo>
                  <a:cubicBezTo>
                    <a:pt x="157" y="1444"/>
                    <a:pt x="1444" y="160"/>
                    <a:pt x="3023" y="160"/>
                  </a:cubicBezTo>
                  <a:close/>
                  <a:moveTo>
                    <a:pt x="3023" y="0"/>
                  </a:moveTo>
                  <a:cubicBezTo>
                    <a:pt x="1357" y="0"/>
                    <a:pt x="0" y="1354"/>
                    <a:pt x="0" y="3020"/>
                  </a:cubicBezTo>
                  <a:cubicBezTo>
                    <a:pt x="0" y="4683"/>
                    <a:pt x="1357" y="6039"/>
                    <a:pt x="3023" y="6039"/>
                  </a:cubicBezTo>
                  <a:cubicBezTo>
                    <a:pt x="4686" y="6039"/>
                    <a:pt x="6039" y="4686"/>
                    <a:pt x="6043" y="3020"/>
                  </a:cubicBezTo>
                  <a:cubicBezTo>
                    <a:pt x="6043" y="1354"/>
                    <a:pt x="4686" y="0"/>
                    <a:pt x="30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7"/>
            <p:cNvSpPr/>
            <p:nvPr/>
          </p:nvSpPr>
          <p:spPr>
            <a:xfrm>
              <a:off x="-5133514" y="1677610"/>
              <a:ext cx="929425" cy="792526"/>
            </a:xfrm>
            <a:custGeom>
              <a:avLst/>
              <a:gdLst/>
              <a:ahLst/>
              <a:cxnLst/>
              <a:rect l="l" t="t" r="r" b="b"/>
              <a:pathLst>
                <a:path w="12974" h="11063" extrusionOk="0">
                  <a:moveTo>
                    <a:pt x="1589" y="0"/>
                  </a:moveTo>
                  <a:cubicBezTo>
                    <a:pt x="714" y="0"/>
                    <a:pt x="1" y="713"/>
                    <a:pt x="1" y="1588"/>
                  </a:cubicBezTo>
                  <a:lnTo>
                    <a:pt x="1" y="7086"/>
                  </a:lnTo>
                  <a:cubicBezTo>
                    <a:pt x="1" y="7962"/>
                    <a:pt x="714" y="8671"/>
                    <a:pt x="1589" y="8671"/>
                  </a:cubicBezTo>
                  <a:lnTo>
                    <a:pt x="10138" y="8671"/>
                  </a:lnTo>
                  <a:lnTo>
                    <a:pt x="12864" y="11063"/>
                  </a:lnTo>
                  <a:lnTo>
                    <a:pt x="12864" y="11063"/>
                  </a:lnTo>
                  <a:lnTo>
                    <a:pt x="11551" y="8665"/>
                  </a:lnTo>
                  <a:cubicBezTo>
                    <a:pt x="12360" y="8578"/>
                    <a:pt x="12973" y="7893"/>
                    <a:pt x="12973" y="7080"/>
                  </a:cubicBezTo>
                  <a:lnTo>
                    <a:pt x="12973" y="1591"/>
                  </a:lnTo>
                  <a:cubicBezTo>
                    <a:pt x="12973" y="713"/>
                    <a:pt x="12263" y="0"/>
                    <a:pt x="11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7"/>
            <p:cNvSpPr/>
            <p:nvPr/>
          </p:nvSpPr>
          <p:spPr>
            <a:xfrm>
              <a:off x="-5138886" y="1672022"/>
              <a:ext cx="940815" cy="803916"/>
            </a:xfrm>
            <a:custGeom>
              <a:avLst/>
              <a:gdLst/>
              <a:ahLst/>
              <a:cxnLst/>
              <a:rect l="l" t="t" r="r" b="b"/>
              <a:pathLst>
                <a:path w="13133" h="11222" extrusionOk="0">
                  <a:moveTo>
                    <a:pt x="11463" y="156"/>
                  </a:moveTo>
                  <a:cubicBezTo>
                    <a:pt x="12295" y="156"/>
                    <a:pt x="12970" y="838"/>
                    <a:pt x="12970" y="1669"/>
                  </a:cubicBezTo>
                  <a:lnTo>
                    <a:pt x="12970" y="7155"/>
                  </a:lnTo>
                  <a:cubicBezTo>
                    <a:pt x="12970" y="7933"/>
                    <a:pt x="12388" y="8577"/>
                    <a:pt x="11620" y="8659"/>
                  </a:cubicBezTo>
                  <a:cubicBezTo>
                    <a:pt x="11591" y="8665"/>
                    <a:pt x="11570" y="8681"/>
                    <a:pt x="11557" y="8702"/>
                  </a:cubicBezTo>
                  <a:cubicBezTo>
                    <a:pt x="11545" y="8727"/>
                    <a:pt x="11545" y="8752"/>
                    <a:pt x="11557" y="8777"/>
                  </a:cubicBezTo>
                  <a:lnTo>
                    <a:pt x="12657" y="10790"/>
                  </a:lnTo>
                  <a:lnTo>
                    <a:pt x="10263" y="8690"/>
                  </a:lnTo>
                  <a:cubicBezTo>
                    <a:pt x="10250" y="8681"/>
                    <a:pt x="10232" y="8671"/>
                    <a:pt x="10213" y="8671"/>
                  </a:cubicBezTo>
                  <a:lnTo>
                    <a:pt x="1664" y="8671"/>
                  </a:lnTo>
                  <a:cubicBezTo>
                    <a:pt x="832" y="8671"/>
                    <a:pt x="154" y="7996"/>
                    <a:pt x="154" y="7164"/>
                  </a:cubicBezTo>
                  <a:lnTo>
                    <a:pt x="154" y="1666"/>
                  </a:lnTo>
                  <a:cubicBezTo>
                    <a:pt x="154" y="832"/>
                    <a:pt x="832" y="156"/>
                    <a:pt x="1664" y="156"/>
                  </a:cubicBezTo>
                  <a:close/>
                  <a:moveTo>
                    <a:pt x="1667" y="0"/>
                  </a:moveTo>
                  <a:cubicBezTo>
                    <a:pt x="748" y="0"/>
                    <a:pt x="1" y="747"/>
                    <a:pt x="1" y="1666"/>
                  </a:cubicBezTo>
                  <a:lnTo>
                    <a:pt x="1" y="7168"/>
                  </a:lnTo>
                  <a:cubicBezTo>
                    <a:pt x="1" y="8087"/>
                    <a:pt x="748" y="8831"/>
                    <a:pt x="1667" y="8831"/>
                  </a:cubicBezTo>
                  <a:lnTo>
                    <a:pt x="10185" y="8831"/>
                  </a:lnTo>
                  <a:lnTo>
                    <a:pt x="12889" y="11203"/>
                  </a:lnTo>
                  <a:cubicBezTo>
                    <a:pt x="12904" y="11216"/>
                    <a:pt x="12920" y="11222"/>
                    <a:pt x="12939" y="11222"/>
                  </a:cubicBezTo>
                  <a:cubicBezTo>
                    <a:pt x="12954" y="11222"/>
                    <a:pt x="12976" y="11216"/>
                    <a:pt x="12992" y="11200"/>
                  </a:cubicBezTo>
                  <a:cubicBezTo>
                    <a:pt x="13023" y="11175"/>
                    <a:pt x="13029" y="11137"/>
                    <a:pt x="13011" y="11103"/>
                  </a:cubicBezTo>
                  <a:lnTo>
                    <a:pt x="11751" y="8806"/>
                  </a:lnTo>
                  <a:cubicBezTo>
                    <a:pt x="12545" y="8668"/>
                    <a:pt x="13132" y="7980"/>
                    <a:pt x="13132" y="7158"/>
                  </a:cubicBezTo>
                  <a:lnTo>
                    <a:pt x="13132" y="1669"/>
                  </a:lnTo>
                  <a:cubicBezTo>
                    <a:pt x="13132" y="750"/>
                    <a:pt x="12385" y="0"/>
                    <a:pt x="11466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7"/>
            <p:cNvSpPr/>
            <p:nvPr/>
          </p:nvSpPr>
          <p:spPr>
            <a:xfrm>
              <a:off x="-4896328" y="1957062"/>
              <a:ext cx="88472" cy="88472"/>
            </a:xfrm>
            <a:custGeom>
              <a:avLst/>
              <a:gdLst/>
              <a:ahLst/>
              <a:cxnLst/>
              <a:rect l="l" t="t" r="r" b="b"/>
              <a:pathLst>
                <a:path w="1235" h="1235" extrusionOk="0">
                  <a:moveTo>
                    <a:pt x="619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57"/>
                    <a:pt x="278" y="1235"/>
                    <a:pt x="619" y="1235"/>
                  </a:cubicBezTo>
                  <a:cubicBezTo>
                    <a:pt x="957" y="1235"/>
                    <a:pt x="1235" y="957"/>
                    <a:pt x="1235" y="616"/>
                  </a:cubicBezTo>
                  <a:cubicBezTo>
                    <a:pt x="1235" y="278"/>
                    <a:pt x="957" y="0"/>
                    <a:pt x="61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7"/>
            <p:cNvSpPr/>
            <p:nvPr/>
          </p:nvSpPr>
          <p:spPr>
            <a:xfrm>
              <a:off x="-4901987" y="1951474"/>
              <a:ext cx="99719" cy="99719"/>
            </a:xfrm>
            <a:custGeom>
              <a:avLst/>
              <a:gdLst/>
              <a:ahLst/>
              <a:cxnLst/>
              <a:rect l="l" t="t" r="r" b="b"/>
              <a:pathLst>
                <a:path w="1392" h="1392" extrusionOk="0">
                  <a:moveTo>
                    <a:pt x="698" y="153"/>
                  </a:moveTo>
                  <a:cubicBezTo>
                    <a:pt x="995" y="153"/>
                    <a:pt x="1236" y="394"/>
                    <a:pt x="1236" y="691"/>
                  </a:cubicBezTo>
                  <a:cubicBezTo>
                    <a:pt x="1236" y="988"/>
                    <a:pt x="995" y="1232"/>
                    <a:pt x="698" y="1232"/>
                  </a:cubicBezTo>
                  <a:cubicBezTo>
                    <a:pt x="398" y="1232"/>
                    <a:pt x="157" y="988"/>
                    <a:pt x="157" y="691"/>
                  </a:cubicBezTo>
                  <a:cubicBezTo>
                    <a:pt x="157" y="394"/>
                    <a:pt x="398" y="153"/>
                    <a:pt x="698" y="153"/>
                  </a:cubicBezTo>
                  <a:close/>
                  <a:moveTo>
                    <a:pt x="698" y="0"/>
                  </a:moveTo>
                  <a:cubicBezTo>
                    <a:pt x="314" y="0"/>
                    <a:pt x="1" y="313"/>
                    <a:pt x="1" y="694"/>
                  </a:cubicBezTo>
                  <a:cubicBezTo>
                    <a:pt x="1" y="1079"/>
                    <a:pt x="314" y="1391"/>
                    <a:pt x="698" y="1391"/>
                  </a:cubicBezTo>
                  <a:cubicBezTo>
                    <a:pt x="1079" y="1391"/>
                    <a:pt x="1392" y="1079"/>
                    <a:pt x="1392" y="694"/>
                  </a:cubicBezTo>
                  <a:cubicBezTo>
                    <a:pt x="1392" y="313"/>
                    <a:pt x="1079" y="0"/>
                    <a:pt x="69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7"/>
            <p:cNvSpPr/>
            <p:nvPr/>
          </p:nvSpPr>
          <p:spPr>
            <a:xfrm>
              <a:off x="-4712940" y="1957062"/>
              <a:ext cx="88472" cy="88472"/>
            </a:xfrm>
            <a:custGeom>
              <a:avLst/>
              <a:gdLst/>
              <a:ahLst/>
              <a:cxnLst/>
              <a:rect l="l" t="t" r="r" b="b"/>
              <a:pathLst>
                <a:path w="1235" h="1235" extrusionOk="0">
                  <a:moveTo>
                    <a:pt x="616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57"/>
                    <a:pt x="278" y="1235"/>
                    <a:pt x="616" y="1235"/>
                  </a:cubicBezTo>
                  <a:cubicBezTo>
                    <a:pt x="960" y="1235"/>
                    <a:pt x="1235" y="957"/>
                    <a:pt x="1235" y="616"/>
                  </a:cubicBezTo>
                  <a:cubicBezTo>
                    <a:pt x="1235" y="278"/>
                    <a:pt x="957" y="0"/>
                    <a:pt x="616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7"/>
            <p:cNvSpPr/>
            <p:nvPr/>
          </p:nvSpPr>
          <p:spPr>
            <a:xfrm>
              <a:off x="-4718600" y="1951474"/>
              <a:ext cx="99719" cy="99719"/>
            </a:xfrm>
            <a:custGeom>
              <a:avLst/>
              <a:gdLst/>
              <a:ahLst/>
              <a:cxnLst/>
              <a:rect l="l" t="t" r="r" b="b"/>
              <a:pathLst>
                <a:path w="1392" h="1392" extrusionOk="0">
                  <a:moveTo>
                    <a:pt x="695" y="153"/>
                  </a:moveTo>
                  <a:cubicBezTo>
                    <a:pt x="992" y="153"/>
                    <a:pt x="1236" y="394"/>
                    <a:pt x="1236" y="691"/>
                  </a:cubicBezTo>
                  <a:cubicBezTo>
                    <a:pt x="1236" y="988"/>
                    <a:pt x="992" y="1232"/>
                    <a:pt x="695" y="1232"/>
                  </a:cubicBezTo>
                  <a:cubicBezTo>
                    <a:pt x="398" y="1232"/>
                    <a:pt x="157" y="988"/>
                    <a:pt x="157" y="691"/>
                  </a:cubicBezTo>
                  <a:cubicBezTo>
                    <a:pt x="157" y="394"/>
                    <a:pt x="398" y="153"/>
                    <a:pt x="695" y="153"/>
                  </a:cubicBezTo>
                  <a:close/>
                  <a:moveTo>
                    <a:pt x="695" y="0"/>
                  </a:moveTo>
                  <a:cubicBezTo>
                    <a:pt x="314" y="0"/>
                    <a:pt x="1" y="313"/>
                    <a:pt x="1" y="694"/>
                  </a:cubicBezTo>
                  <a:cubicBezTo>
                    <a:pt x="1" y="1079"/>
                    <a:pt x="314" y="1391"/>
                    <a:pt x="695" y="1391"/>
                  </a:cubicBezTo>
                  <a:cubicBezTo>
                    <a:pt x="1079" y="1391"/>
                    <a:pt x="1392" y="1079"/>
                    <a:pt x="1392" y="694"/>
                  </a:cubicBezTo>
                  <a:cubicBezTo>
                    <a:pt x="1392" y="313"/>
                    <a:pt x="1079" y="0"/>
                    <a:pt x="69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7"/>
            <p:cNvSpPr/>
            <p:nvPr/>
          </p:nvSpPr>
          <p:spPr>
            <a:xfrm>
              <a:off x="-4529338" y="1957062"/>
              <a:ext cx="88544" cy="88472"/>
            </a:xfrm>
            <a:custGeom>
              <a:avLst/>
              <a:gdLst/>
              <a:ahLst/>
              <a:cxnLst/>
              <a:rect l="l" t="t" r="r" b="b"/>
              <a:pathLst>
                <a:path w="1236" h="1235" extrusionOk="0">
                  <a:moveTo>
                    <a:pt x="616" y="0"/>
                  </a:moveTo>
                  <a:cubicBezTo>
                    <a:pt x="275" y="0"/>
                    <a:pt x="0" y="278"/>
                    <a:pt x="0" y="616"/>
                  </a:cubicBezTo>
                  <a:cubicBezTo>
                    <a:pt x="0" y="957"/>
                    <a:pt x="275" y="1235"/>
                    <a:pt x="616" y="1235"/>
                  </a:cubicBezTo>
                  <a:cubicBezTo>
                    <a:pt x="957" y="1235"/>
                    <a:pt x="1235" y="957"/>
                    <a:pt x="1235" y="616"/>
                  </a:cubicBezTo>
                  <a:cubicBezTo>
                    <a:pt x="1235" y="278"/>
                    <a:pt x="957" y="0"/>
                    <a:pt x="616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7"/>
            <p:cNvSpPr/>
            <p:nvPr/>
          </p:nvSpPr>
          <p:spPr>
            <a:xfrm>
              <a:off x="-4535140" y="1951474"/>
              <a:ext cx="99719" cy="99719"/>
            </a:xfrm>
            <a:custGeom>
              <a:avLst/>
              <a:gdLst/>
              <a:ahLst/>
              <a:cxnLst/>
              <a:rect l="l" t="t" r="r" b="b"/>
              <a:pathLst>
                <a:path w="1392" h="1392" extrusionOk="0">
                  <a:moveTo>
                    <a:pt x="694" y="153"/>
                  </a:moveTo>
                  <a:cubicBezTo>
                    <a:pt x="994" y="153"/>
                    <a:pt x="1235" y="394"/>
                    <a:pt x="1235" y="691"/>
                  </a:cubicBezTo>
                  <a:cubicBezTo>
                    <a:pt x="1235" y="988"/>
                    <a:pt x="991" y="1232"/>
                    <a:pt x="694" y="1232"/>
                  </a:cubicBezTo>
                  <a:cubicBezTo>
                    <a:pt x="397" y="1232"/>
                    <a:pt x="156" y="988"/>
                    <a:pt x="156" y="691"/>
                  </a:cubicBezTo>
                  <a:cubicBezTo>
                    <a:pt x="156" y="394"/>
                    <a:pt x="397" y="153"/>
                    <a:pt x="694" y="153"/>
                  </a:cubicBezTo>
                  <a:close/>
                  <a:moveTo>
                    <a:pt x="694" y="0"/>
                  </a:moveTo>
                  <a:cubicBezTo>
                    <a:pt x="313" y="0"/>
                    <a:pt x="0" y="313"/>
                    <a:pt x="0" y="694"/>
                  </a:cubicBezTo>
                  <a:cubicBezTo>
                    <a:pt x="0" y="1079"/>
                    <a:pt x="313" y="1391"/>
                    <a:pt x="694" y="1391"/>
                  </a:cubicBezTo>
                  <a:cubicBezTo>
                    <a:pt x="1082" y="1391"/>
                    <a:pt x="1391" y="1079"/>
                    <a:pt x="1391" y="694"/>
                  </a:cubicBezTo>
                  <a:cubicBezTo>
                    <a:pt x="1391" y="313"/>
                    <a:pt x="1078" y="0"/>
                    <a:pt x="69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7"/>
            <p:cNvSpPr/>
            <p:nvPr/>
          </p:nvSpPr>
          <p:spPr>
            <a:xfrm>
              <a:off x="-4835867" y="4166031"/>
              <a:ext cx="1568431" cy="613002"/>
            </a:xfrm>
            <a:custGeom>
              <a:avLst/>
              <a:gdLst/>
              <a:ahLst/>
              <a:cxnLst/>
              <a:rect l="l" t="t" r="r" b="b"/>
              <a:pathLst>
                <a:path w="21894" h="8557" extrusionOk="0">
                  <a:moveTo>
                    <a:pt x="19780" y="1"/>
                  </a:moveTo>
                  <a:lnTo>
                    <a:pt x="3457" y="116"/>
                  </a:lnTo>
                  <a:cubicBezTo>
                    <a:pt x="2607" y="1554"/>
                    <a:pt x="785" y="6421"/>
                    <a:pt x="0" y="8556"/>
                  </a:cubicBezTo>
                  <a:lnTo>
                    <a:pt x="21893" y="8556"/>
                  </a:lnTo>
                  <a:lnTo>
                    <a:pt x="19780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7"/>
            <p:cNvSpPr/>
            <p:nvPr/>
          </p:nvSpPr>
          <p:spPr>
            <a:xfrm>
              <a:off x="-4841741" y="4160228"/>
              <a:ext cx="1580323" cy="624392"/>
            </a:xfrm>
            <a:custGeom>
              <a:avLst/>
              <a:gdLst/>
              <a:ahLst/>
              <a:cxnLst/>
              <a:rect l="l" t="t" r="r" b="b"/>
              <a:pathLst>
                <a:path w="22060" h="8716" extrusionOk="0">
                  <a:moveTo>
                    <a:pt x="19800" y="160"/>
                  </a:moveTo>
                  <a:lnTo>
                    <a:pt x="21872" y="8559"/>
                  </a:lnTo>
                  <a:lnTo>
                    <a:pt x="191" y="8559"/>
                  </a:lnTo>
                  <a:cubicBezTo>
                    <a:pt x="964" y="6462"/>
                    <a:pt x="2739" y="1729"/>
                    <a:pt x="3583" y="272"/>
                  </a:cubicBezTo>
                  <a:lnTo>
                    <a:pt x="19800" y="160"/>
                  </a:lnTo>
                  <a:close/>
                  <a:moveTo>
                    <a:pt x="19865" y="0"/>
                  </a:moveTo>
                  <a:lnTo>
                    <a:pt x="3542" y="116"/>
                  </a:lnTo>
                  <a:cubicBezTo>
                    <a:pt x="3517" y="116"/>
                    <a:pt x="3492" y="132"/>
                    <a:pt x="3477" y="157"/>
                  </a:cubicBezTo>
                  <a:cubicBezTo>
                    <a:pt x="2655" y="1548"/>
                    <a:pt x="954" y="6052"/>
                    <a:pt x="13" y="8612"/>
                  </a:cubicBezTo>
                  <a:cubicBezTo>
                    <a:pt x="1" y="8634"/>
                    <a:pt x="7" y="8656"/>
                    <a:pt x="20" y="8681"/>
                  </a:cubicBezTo>
                  <a:cubicBezTo>
                    <a:pt x="32" y="8706"/>
                    <a:pt x="54" y="8715"/>
                    <a:pt x="82" y="8715"/>
                  </a:cubicBezTo>
                  <a:lnTo>
                    <a:pt x="21975" y="8715"/>
                  </a:lnTo>
                  <a:cubicBezTo>
                    <a:pt x="21997" y="8715"/>
                    <a:pt x="22022" y="8706"/>
                    <a:pt x="22041" y="8681"/>
                  </a:cubicBezTo>
                  <a:cubicBezTo>
                    <a:pt x="22057" y="8662"/>
                    <a:pt x="22060" y="8637"/>
                    <a:pt x="22057" y="8615"/>
                  </a:cubicBezTo>
                  <a:lnTo>
                    <a:pt x="19944" y="57"/>
                  </a:lnTo>
                  <a:cubicBezTo>
                    <a:pt x="19931" y="22"/>
                    <a:pt x="19903" y="0"/>
                    <a:pt x="1986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7"/>
            <p:cNvSpPr/>
            <p:nvPr/>
          </p:nvSpPr>
          <p:spPr>
            <a:xfrm>
              <a:off x="-2567808" y="3861291"/>
              <a:ext cx="468079" cy="127945"/>
            </a:xfrm>
            <a:custGeom>
              <a:avLst/>
              <a:gdLst/>
              <a:ahLst/>
              <a:cxnLst/>
              <a:rect l="l" t="t" r="r" b="b"/>
              <a:pathLst>
                <a:path w="6534" h="1786" extrusionOk="0">
                  <a:moveTo>
                    <a:pt x="748" y="0"/>
                  </a:moveTo>
                  <a:lnTo>
                    <a:pt x="1" y="1035"/>
                  </a:lnTo>
                  <a:cubicBezTo>
                    <a:pt x="1" y="1035"/>
                    <a:pt x="788" y="1785"/>
                    <a:pt x="1429" y="1785"/>
                  </a:cubicBezTo>
                  <a:cubicBezTo>
                    <a:pt x="2070" y="1785"/>
                    <a:pt x="3927" y="1251"/>
                    <a:pt x="3927" y="1251"/>
                  </a:cubicBezTo>
                  <a:lnTo>
                    <a:pt x="6534" y="1285"/>
                  </a:lnTo>
                  <a:cubicBezTo>
                    <a:pt x="6534" y="1285"/>
                    <a:pt x="4999" y="35"/>
                    <a:pt x="4783" y="35"/>
                  </a:cubicBezTo>
                  <a:cubicBezTo>
                    <a:pt x="4567" y="35"/>
                    <a:pt x="1998" y="213"/>
                    <a:pt x="1998" y="213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7"/>
            <p:cNvSpPr/>
            <p:nvPr/>
          </p:nvSpPr>
          <p:spPr>
            <a:xfrm>
              <a:off x="-2574326" y="3855847"/>
              <a:ext cx="480616" cy="138977"/>
            </a:xfrm>
            <a:custGeom>
              <a:avLst/>
              <a:gdLst/>
              <a:ahLst/>
              <a:cxnLst/>
              <a:rect l="l" t="t" r="r" b="b"/>
              <a:pathLst>
                <a:path w="6709" h="1940" extrusionOk="0">
                  <a:moveTo>
                    <a:pt x="867" y="158"/>
                  </a:moveTo>
                  <a:lnTo>
                    <a:pt x="2070" y="364"/>
                  </a:lnTo>
                  <a:lnTo>
                    <a:pt x="2092" y="364"/>
                  </a:lnTo>
                  <a:cubicBezTo>
                    <a:pt x="2117" y="361"/>
                    <a:pt x="4662" y="186"/>
                    <a:pt x="4868" y="186"/>
                  </a:cubicBezTo>
                  <a:cubicBezTo>
                    <a:pt x="4996" y="195"/>
                    <a:pt x="5712" y="727"/>
                    <a:pt x="6396" y="1274"/>
                  </a:cubicBezTo>
                  <a:lnTo>
                    <a:pt x="4018" y="1242"/>
                  </a:lnTo>
                  <a:cubicBezTo>
                    <a:pt x="4008" y="1242"/>
                    <a:pt x="4002" y="1242"/>
                    <a:pt x="3993" y="1249"/>
                  </a:cubicBezTo>
                  <a:cubicBezTo>
                    <a:pt x="3974" y="1252"/>
                    <a:pt x="2142" y="1780"/>
                    <a:pt x="1517" y="1780"/>
                  </a:cubicBezTo>
                  <a:cubicBezTo>
                    <a:pt x="1001" y="1780"/>
                    <a:pt x="373" y="1258"/>
                    <a:pt x="192" y="1099"/>
                  </a:cubicBezTo>
                  <a:lnTo>
                    <a:pt x="867" y="158"/>
                  </a:lnTo>
                  <a:close/>
                  <a:moveTo>
                    <a:pt x="843" y="1"/>
                  </a:moveTo>
                  <a:cubicBezTo>
                    <a:pt x="816" y="1"/>
                    <a:pt x="790" y="11"/>
                    <a:pt x="776" y="33"/>
                  </a:cubicBezTo>
                  <a:lnTo>
                    <a:pt x="26" y="1067"/>
                  </a:lnTo>
                  <a:cubicBezTo>
                    <a:pt x="1" y="1099"/>
                    <a:pt x="4" y="1142"/>
                    <a:pt x="32" y="1170"/>
                  </a:cubicBezTo>
                  <a:cubicBezTo>
                    <a:pt x="63" y="1202"/>
                    <a:pt x="848" y="1939"/>
                    <a:pt x="1514" y="1939"/>
                  </a:cubicBezTo>
                  <a:cubicBezTo>
                    <a:pt x="2142" y="1939"/>
                    <a:pt x="3855" y="1452"/>
                    <a:pt x="4030" y="1399"/>
                  </a:cubicBezTo>
                  <a:lnTo>
                    <a:pt x="6625" y="1436"/>
                  </a:lnTo>
                  <a:cubicBezTo>
                    <a:pt x="6659" y="1436"/>
                    <a:pt x="6687" y="1414"/>
                    <a:pt x="6700" y="1383"/>
                  </a:cubicBezTo>
                  <a:cubicBezTo>
                    <a:pt x="6709" y="1352"/>
                    <a:pt x="6703" y="1317"/>
                    <a:pt x="6675" y="1299"/>
                  </a:cubicBezTo>
                  <a:cubicBezTo>
                    <a:pt x="6309" y="1002"/>
                    <a:pt x="5096" y="33"/>
                    <a:pt x="4874" y="33"/>
                  </a:cubicBezTo>
                  <a:cubicBezTo>
                    <a:pt x="4662" y="33"/>
                    <a:pt x="2286" y="201"/>
                    <a:pt x="2092" y="211"/>
                  </a:cubicBezTo>
                  <a:lnTo>
                    <a:pt x="854" y="1"/>
                  </a:lnTo>
                  <a:cubicBezTo>
                    <a:pt x="850" y="1"/>
                    <a:pt x="847" y="1"/>
                    <a:pt x="84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7"/>
            <p:cNvSpPr/>
            <p:nvPr/>
          </p:nvSpPr>
          <p:spPr>
            <a:xfrm>
              <a:off x="-2517161" y="3909001"/>
              <a:ext cx="279028" cy="82240"/>
            </a:xfrm>
            <a:custGeom>
              <a:avLst/>
              <a:gdLst/>
              <a:ahLst/>
              <a:cxnLst/>
              <a:rect l="l" t="t" r="r" b="b"/>
              <a:pathLst>
                <a:path w="3895" h="1148" extrusionOk="0">
                  <a:moveTo>
                    <a:pt x="3752" y="1"/>
                  </a:moveTo>
                  <a:cubicBezTo>
                    <a:pt x="3576" y="1"/>
                    <a:pt x="3279" y="153"/>
                    <a:pt x="3110" y="178"/>
                  </a:cubicBezTo>
                  <a:cubicBezTo>
                    <a:pt x="3062" y="185"/>
                    <a:pt x="2937" y="188"/>
                    <a:pt x="2766" y="188"/>
                  </a:cubicBezTo>
                  <a:cubicBezTo>
                    <a:pt x="2051" y="188"/>
                    <a:pt x="541" y="141"/>
                    <a:pt x="541" y="141"/>
                  </a:cubicBezTo>
                  <a:lnTo>
                    <a:pt x="0" y="857"/>
                  </a:lnTo>
                  <a:cubicBezTo>
                    <a:pt x="216" y="1000"/>
                    <a:pt x="463" y="1088"/>
                    <a:pt x="716" y="1107"/>
                  </a:cubicBezTo>
                  <a:cubicBezTo>
                    <a:pt x="963" y="1127"/>
                    <a:pt x="1102" y="1148"/>
                    <a:pt x="1260" y="1148"/>
                  </a:cubicBezTo>
                  <a:cubicBezTo>
                    <a:pt x="1373" y="1148"/>
                    <a:pt x="1496" y="1137"/>
                    <a:pt x="1675" y="1107"/>
                  </a:cubicBezTo>
                  <a:cubicBezTo>
                    <a:pt x="2107" y="1038"/>
                    <a:pt x="2607" y="891"/>
                    <a:pt x="2607" y="891"/>
                  </a:cubicBezTo>
                  <a:cubicBezTo>
                    <a:pt x="2816" y="807"/>
                    <a:pt x="3020" y="700"/>
                    <a:pt x="3213" y="572"/>
                  </a:cubicBezTo>
                  <a:cubicBezTo>
                    <a:pt x="3542" y="357"/>
                    <a:pt x="3895" y="463"/>
                    <a:pt x="3895" y="141"/>
                  </a:cubicBezTo>
                  <a:cubicBezTo>
                    <a:pt x="3895" y="37"/>
                    <a:pt x="3838" y="1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7"/>
            <p:cNvSpPr/>
            <p:nvPr/>
          </p:nvSpPr>
          <p:spPr>
            <a:xfrm>
              <a:off x="-2523680" y="3903126"/>
              <a:ext cx="291135" cy="93702"/>
            </a:xfrm>
            <a:custGeom>
              <a:avLst/>
              <a:gdLst/>
              <a:ahLst/>
              <a:cxnLst/>
              <a:rect l="l" t="t" r="r" b="b"/>
              <a:pathLst>
                <a:path w="4064" h="1308" extrusionOk="0">
                  <a:moveTo>
                    <a:pt x="3837" y="1"/>
                  </a:moveTo>
                  <a:cubicBezTo>
                    <a:pt x="3725" y="1"/>
                    <a:pt x="3587" y="49"/>
                    <a:pt x="3445" y="101"/>
                  </a:cubicBezTo>
                  <a:cubicBezTo>
                    <a:pt x="3345" y="138"/>
                    <a:pt x="3257" y="173"/>
                    <a:pt x="3189" y="179"/>
                  </a:cubicBezTo>
                  <a:cubicBezTo>
                    <a:pt x="3141" y="186"/>
                    <a:pt x="3005" y="189"/>
                    <a:pt x="2817" y="189"/>
                  </a:cubicBezTo>
                  <a:cubicBezTo>
                    <a:pt x="2258" y="189"/>
                    <a:pt x="1233" y="163"/>
                    <a:pt x="635" y="145"/>
                  </a:cubicBezTo>
                  <a:cubicBezTo>
                    <a:pt x="633" y="145"/>
                    <a:pt x="631" y="145"/>
                    <a:pt x="629" y="145"/>
                  </a:cubicBezTo>
                  <a:cubicBezTo>
                    <a:pt x="585" y="145"/>
                    <a:pt x="554" y="178"/>
                    <a:pt x="554" y="220"/>
                  </a:cubicBezTo>
                  <a:cubicBezTo>
                    <a:pt x="547" y="263"/>
                    <a:pt x="582" y="301"/>
                    <a:pt x="626" y="301"/>
                  </a:cubicBezTo>
                  <a:cubicBezTo>
                    <a:pt x="699" y="306"/>
                    <a:pt x="2075" y="347"/>
                    <a:pt x="2798" y="347"/>
                  </a:cubicBezTo>
                  <a:cubicBezTo>
                    <a:pt x="3002" y="347"/>
                    <a:pt x="3154" y="344"/>
                    <a:pt x="3211" y="335"/>
                  </a:cubicBezTo>
                  <a:cubicBezTo>
                    <a:pt x="3292" y="326"/>
                    <a:pt x="3389" y="289"/>
                    <a:pt x="3495" y="251"/>
                  </a:cubicBezTo>
                  <a:cubicBezTo>
                    <a:pt x="3595" y="214"/>
                    <a:pt x="3753" y="158"/>
                    <a:pt x="3839" y="158"/>
                  </a:cubicBezTo>
                  <a:cubicBezTo>
                    <a:pt x="3861" y="158"/>
                    <a:pt x="3878" y="162"/>
                    <a:pt x="3889" y="170"/>
                  </a:cubicBezTo>
                  <a:cubicBezTo>
                    <a:pt x="3901" y="182"/>
                    <a:pt x="3905" y="204"/>
                    <a:pt x="3905" y="223"/>
                  </a:cubicBezTo>
                  <a:cubicBezTo>
                    <a:pt x="3905" y="357"/>
                    <a:pt x="3842" y="379"/>
                    <a:pt x="3651" y="432"/>
                  </a:cubicBezTo>
                  <a:cubicBezTo>
                    <a:pt x="3539" y="457"/>
                    <a:pt x="3398" y="498"/>
                    <a:pt x="3261" y="589"/>
                  </a:cubicBezTo>
                  <a:cubicBezTo>
                    <a:pt x="3076" y="714"/>
                    <a:pt x="2882" y="817"/>
                    <a:pt x="2673" y="901"/>
                  </a:cubicBezTo>
                  <a:cubicBezTo>
                    <a:pt x="2623" y="911"/>
                    <a:pt x="2154" y="1045"/>
                    <a:pt x="1757" y="1111"/>
                  </a:cubicBezTo>
                  <a:cubicBezTo>
                    <a:pt x="1581" y="1141"/>
                    <a:pt x="1463" y="1153"/>
                    <a:pt x="1352" y="1153"/>
                  </a:cubicBezTo>
                  <a:cubicBezTo>
                    <a:pt x="1250" y="1153"/>
                    <a:pt x="1154" y="1143"/>
                    <a:pt x="1023" y="1129"/>
                  </a:cubicBezTo>
                  <a:cubicBezTo>
                    <a:pt x="963" y="1123"/>
                    <a:pt x="891" y="1120"/>
                    <a:pt x="813" y="1111"/>
                  </a:cubicBezTo>
                  <a:cubicBezTo>
                    <a:pt x="576" y="1092"/>
                    <a:pt x="341" y="1011"/>
                    <a:pt x="138" y="873"/>
                  </a:cubicBezTo>
                  <a:cubicBezTo>
                    <a:pt x="125" y="862"/>
                    <a:pt x="110" y="858"/>
                    <a:pt x="94" y="858"/>
                  </a:cubicBezTo>
                  <a:cubicBezTo>
                    <a:pt x="69" y="858"/>
                    <a:pt x="44" y="870"/>
                    <a:pt x="29" y="892"/>
                  </a:cubicBezTo>
                  <a:cubicBezTo>
                    <a:pt x="0" y="926"/>
                    <a:pt x="13" y="979"/>
                    <a:pt x="47" y="1001"/>
                  </a:cubicBezTo>
                  <a:cubicBezTo>
                    <a:pt x="269" y="1151"/>
                    <a:pt x="529" y="1239"/>
                    <a:pt x="797" y="1264"/>
                  </a:cubicBezTo>
                  <a:cubicBezTo>
                    <a:pt x="876" y="1270"/>
                    <a:pt x="941" y="1279"/>
                    <a:pt x="1007" y="1283"/>
                  </a:cubicBezTo>
                  <a:cubicBezTo>
                    <a:pt x="1138" y="1298"/>
                    <a:pt x="1241" y="1308"/>
                    <a:pt x="1351" y="1308"/>
                  </a:cubicBezTo>
                  <a:cubicBezTo>
                    <a:pt x="1466" y="1308"/>
                    <a:pt x="1595" y="1295"/>
                    <a:pt x="1782" y="1258"/>
                  </a:cubicBezTo>
                  <a:cubicBezTo>
                    <a:pt x="2213" y="1189"/>
                    <a:pt x="2717" y="1045"/>
                    <a:pt x="2720" y="1045"/>
                  </a:cubicBezTo>
                  <a:cubicBezTo>
                    <a:pt x="2726" y="1039"/>
                    <a:pt x="2726" y="1039"/>
                    <a:pt x="2729" y="1039"/>
                  </a:cubicBezTo>
                  <a:cubicBezTo>
                    <a:pt x="2948" y="954"/>
                    <a:pt x="3154" y="842"/>
                    <a:pt x="3351" y="710"/>
                  </a:cubicBezTo>
                  <a:cubicBezTo>
                    <a:pt x="3464" y="639"/>
                    <a:pt x="3586" y="601"/>
                    <a:pt x="3695" y="576"/>
                  </a:cubicBezTo>
                  <a:cubicBezTo>
                    <a:pt x="3876" y="529"/>
                    <a:pt x="4064" y="476"/>
                    <a:pt x="4064" y="220"/>
                  </a:cubicBezTo>
                  <a:cubicBezTo>
                    <a:pt x="4064" y="120"/>
                    <a:pt x="4023" y="67"/>
                    <a:pt x="3983" y="42"/>
                  </a:cubicBezTo>
                  <a:cubicBezTo>
                    <a:pt x="3942" y="13"/>
                    <a:pt x="3893" y="1"/>
                    <a:pt x="383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7"/>
            <p:cNvSpPr/>
            <p:nvPr/>
          </p:nvSpPr>
          <p:spPr>
            <a:xfrm>
              <a:off x="-4678269" y="2605296"/>
              <a:ext cx="2184944" cy="1777613"/>
            </a:xfrm>
            <a:custGeom>
              <a:avLst/>
              <a:gdLst/>
              <a:ahLst/>
              <a:cxnLst/>
              <a:rect l="l" t="t" r="r" b="b"/>
              <a:pathLst>
                <a:path w="30500" h="24814" extrusionOk="0">
                  <a:moveTo>
                    <a:pt x="19615" y="0"/>
                  </a:moveTo>
                  <a:cubicBezTo>
                    <a:pt x="17213" y="0"/>
                    <a:pt x="13176" y="332"/>
                    <a:pt x="13176" y="332"/>
                  </a:cubicBezTo>
                  <a:cubicBezTo>
                    <a:pt x="13176" y="332"/>
                    <a:pt x="11351" y="513"/>
                    <a:pt x="9738" y="798"/>
                  </a:cubicBezTo>
                  <a:cubicBezTo>
                    <a:pt x="8125" y="1082"/>
                    <a:pt x="4552" y="1101"/>
                    <a:pt x="4374" y="1664"/>
                  </a:cubicBezTo>
                  <a:cubicBezTo>
                    <a:pt x="4189" y="2226"/>
                    <a:pt x="3348" y="15030"/>
                    <a:pt x="3348" y="15030"/>
                  </a:cubicBezTo>
                  <a:lnTo>
                    <a:pt x="1" y="22569"/>
                  </a:lnTo>
                  <a:cubicBezTo>
                    <a:pt x="1" y="22569"/>
                    <a:pt x="2728" y="24813"/>
                    <a:pt x="8381" y="24813"/>
                  </a:cubicBezTo>
                  <a:cubicBezTo>
                    <a:pt x="8792" y="24813"/>
                    <a:pt x="9218" y="24801"/>
                    <a:pt x="9659" y="24776"/>
                  </a:cubicBezTo>
                  <a:cubicBezTo>
                    <a:pt x="16180" y="24401"/>
                    <a:pt x="18462" y="22394"/>
                    <a:pt x="18462" y="22394"/>
                  </a:cubicBezTo>
                  <a:lnTo>
                    <a:pt x="16627" y="15845"/>
                  </a:lnTo>
                  <a:cubicBezTo>
                    <a:pt x="16627" y="15845"/>
                    <a:pt x="19659" y="13148"/>
                    <a:pt x="19731" y="12323"/>
                  </a:cubicBezTo>
                  <a:cubicBezTo>
                    <a:pt x="19806" y="11501"/>
                    <a:pt x="19847" y="10863"/>
                    <a:pt x="19847" y="10863"/>
                  </a:cubicBezTo>
                  <a:cubicBezTo>
                    <a:pt x="19847" y="10863"/>
                    <a:pt x="21716" y="13745"/>
                    <a:pt x="22091" y="13973"/>
                  </a:cubicBezTo>
                  <a:cubicBezTo>
                    <a:pt x="22466" y="14198"/>
                    <a:pt x="29527" y="19146"/>
                    <a:pt x="29527" y="19146"/>
                  </a:cubicBezTo>
                  <a:lnTo>
                    <a:pt x="30499" y="17424"/>
                  </a:lnTo>
                  <a:lnTo>
                    <a:pt x="24526" y="10525"/>
                  </a:lnTo>
                  <a:lnTo>
                    <a:pt x="24273" y="10006"/>
                  </a:lnTo>
                  <a:lnTo>
                    <a:pt x="24273" y="10000"/>
                  </a:lnTo>
                  <a:lnTo>
                    <a:pt x="22497" y="6327"/>
                  </a:lnTo>
                  <a:cubicBezTo>
                    <a:pt x="22497" y="6327"/>
                    <a:pt x="22572" y="2207"/>
                    <a:pt x="22497" y="1610"/>
                  </a:cubicBezTo>
                  <a:cubicBezTo>
                    <a:pt x="22425" y="1013"/>
                    <a:pt x="22350" y="448"/>
                    <a:pt x="21191" y="110"/>
                  </a:cubicBezTo>
                  <a:cubicBezTo>
                    <a:pt x="20920" y="31"/>
                    <a:pt x="20343" y="0"/>
                    <a:pt x="196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7"/>
            <p:cNvSpPr/>
            <p:nvPr/>
          </p:nvSpPr>
          <p:spPr>
            <a:xfrm>
              <a:off x="-4684787" y="2599494"/>
              <a:ext cx="2196836" cy="1789218"/>
            </a:xfrm>
            <a:custGeom>
              <a:avLst/>
              <a:gdLst/>
              <a:ahLst/>
              <a:cxnLst/>
              <a:rect l="l" t="t" r="r" b="b"/>
              <a:pathLst>
                <a:path w="30666" h="24976" extrusionOk="0">
                  <a:moveTo>
                    <a:pt x="19731" y="167"/>
                  </a:moveTo>
                  <a:cubicBezTo>
                    <a:pt x="20440" y="167"/>
                    <a:pt x="20999" y="196"/>
                    <a:pt x="21260" y="272"/>
                  </a:cubicBezTo>
                  <a:cubicBezTo>
                    <a:pt x="22376" y="597"/>
                    <a:pt x="22441" y="1113"/>
                    <a:pt x="22516" y="1707"/>
                  </a:cubicBezTo>
                  <a:cubicBezTo>
                    <a:pt x="22588" y="2292"/>
                    <a:pt x="22516" y="6368"/>
                    <a:pt x="22516" y="6411"/>
                  </a:cubicBezTo>
                  <a:cubicBezTo>
                    <a:pt x="22516" y="6424"/>
                    <a:pt x="22519" y="6433"/>
                    <a:pt x="22523" y="6446"/>
                  </a:cubicBezTo>
                  <a:lnTo>
                    <a:pt x="24289" y="10103"/>
                  </a:lnTo>
                  <a:cubicBezTo>
                    <a:pt x="24289" y="10112"/>
                    <a:pt x="24292" y="10122"/>
                    <a:pt x="24298" y="10131"/>
                  </a:cubicBezTo>
                  <a:lnTo>
                    <a:pt x="24551" y="10650"/>
                  </a:lnTo>
                  <a:cubicBezTo>
                    <a:pt x="24554" y="10653"/>
                    <a:pt x="24558" y="10663"/>
                    <a:pt x="24564" y="10666"/>
                  </a:cubicBezTo>
                  <a:lnTo>
                    <a:pt x="30503" y="17521"/>
                  </a:lnTo>
                  <a:lnTo>
                    <a:pt x="29599" y="19118"/>
                  </a:lnTo>
                  <a:cubicBezTo>
                    <a:pt x="28818" y="18571"/>
                    <a:pt x="22585" y="14207"/>
                    <a:pt x="22229" y="13992"/>
                  </a:cubicBezTo>
                  <a:cubicBezTo>
                    <a:pt x="21932" y="13817"/>
                    <a:pt x="20525" y="11707"/>
                    <a:pt x="20006" y="10909"/>
                  </a:cubicBezTo>
                  <a:cubicBezTo>
                    <a:pt x="19992" y="10888"/>
                    <a:pt x="19968" y="10875"/>
                    <a:pt x="19943" y="10875"/>
                  </a:cubicBezTo>
                  <a:cubicBezTo>
                    <a:pt x="19936" y="10875"/>
                    <a:pt x="19929" y="10876"/>
                    <a:pt x="19922" y="10878"/>
                  </a:cubicBezTo>
                  <a:cubicBezTo>
                    <a:pt x="19884" y="10884"/>
                    <a:pt x="19866" y="10913"/>
                    <a:pt x="19863" y="10947"/>
                  </a:cubicBezTo>
                  <a:cubicBezTo>
                    <a:pt x="19859" y="10950"/>
                    <a:pt x="19822" y="11591"/>
                    <a:pt x="19750" y="12404"/>
                  </a:cubicBezTo>
                  <a:cubicBezTo>
                    <a:pt x="19691" y="13057"/>
                    <a:pt x="17503" y="15132"/>
                    <a:pt x="16665" y="15873"/>
                  </a:cubicBezTo>
                  <a:cubicBezTo>
                    <a:pt x="16643" y="15895"/>
                    <a:pt x="16634" y="15926"/>
                    <a:pt x="16643" y="15951"/>
                  </a:cubicBezTo>
                  <a:lnTo>
                    <a:pt x="18462" y="22450"/>
                  </a:lnTo>
                  <a:cubicBezTo>
                    <a:pt x="18315" y="22569"/>
                    <a:pt x="17724" y="23000"/>
                    <a:pt x="16555" y="23463"/>
                  </a:cubicBezTo>
                  <a:cubicBezTo>
                    <a:pt x="15299" y="23960"/>
                    <a:pt x="13098" y="24591"/>
                    <a:pt x="9747" y="24782"/>
                  </a:cubicBezTo>
                  <a:cubicBezTo>
                    <a:pt x="9311" y="24807"/>
                    <a:pt x="8889" y="24819"/>
                    <a:pt x="8484" y="24819"/>
                  </a:cubicBezTo>
                  <a:cubicBezTo>
                    <a:pt x="5776" y="24819"/>
                    <a:pt x="3770" y="24299"/>
                    <a:pt x="2511" y="23825"/>
                  </a:cubicBezTo>
                  <a:cubicBezTo>
                    <a:pt x="1151" y="23319"/>
                    <a:pt x="376" y="22772"/>
                    <a:pt x="185" y="22625"/>
                  </a:cubicBezTo>
                  <a:lnTo>
                    <a:pt x="3514" y="15161"/>
                  </a:lnTo>
                  <a:cubicBezTo>
                    <a:pt x="3518" y="15151"/>
                    <a:pt x="3521" y="15139"/>
                    <a:pt x="3521" y="15132"/>
                  </a:cubicBezTo>
                  <a:cubicBezTo>
                    <a:pt x="3811" y="10706"/>
                    <a:pt x="4399" y="2220"/>
                    <a:pt x="4540" y="1782"/>
                  </a:cubicBezTo>
                  <a:cubicBezTo>
                    <a:pt x="4565" y="1707"/>
                    <a:pt x="4734" y="1557"/>
                    <a:pt x="5568" y="1426"/>
                  </a:cubicBezTo>
                  <a:cubicBezTo>
                    <a:pt x="6165" y="1332"/>
                    <a:pt x="6953" y="1266"/>
                    <a:pt x="7709" y="1197"/>
                  </a:cubicBezTo>
                  <a:cubicBezTo>
                    <a:pt x="8522" y="1129"/>
                    <a:pt x="9288" y="1063"/>
                    <a:pt x="9844" y="963"/>
                  </a:cubicBezTo>
                  <a:cubicBezTo>
                    <a:pt x="11438" y="682"/>
                    <a:pt x="13264" y="500"/>
                    <a:pt x="13280" y="500"/>
                  </a:cubicBezTo>
                  <a:cubicBezTo>
                    <a:pt x="13330" y="496"/>
                    <a:pt x="17362" y="167"/>
                    <a:pt x="19731" y="167"/>
                  </a:cubicBezTo>
                  <a:close/>
                  <a:moveTo>
                    <a:pt x="19702" y="0"/>
                  </a:moveTo>
                  <a:cubicBezTo>
                    <a:pt x="17352" y="0"/>
                    <a:pt x="13472" y="318"/>
                    <a:pt x="13258" y="335"/>
                  </a:cubicBezTo>
                  <a:cubicBezTo>
                    <a:pt x="13239" y="335"/>
                    <a:pt x="11410" y="519"/>
                    <a:pt x="9813" y="801"/>
                  </a:cubicBezTo>
                  <a:cubicBezTo>
                    <a:pt x="9260" y="897"/>
                    <a:pt x="8500" y="960"/>
                    <a:pt x="7691" y="1032"/>
                  </a:cubicBezTo>
                  <a:cubicBezTo>
                    <a:pt x="5718" y="1197"/>
                    <a:pt x="4515" y="1329"/>
                    <a:pt x="4383" y="1720"/>
                  </a:cubicBezTo>
                  <a:cubicBezTo>
                    <a:pt x="4202" y="2282"/>
                    <a:pt x="3405" y="14398"/>
                    <a:pt x="3358" y="15092"/>
                  </a:cubicBezTo>
                  <a:lnTo>
                    <a:pt x="13" y="22619"/>
                  </a:lnTo>
                  <a:cubicBezTo>
                    <a:pt x="1" y="22653"/>
                    <a:pt x="7" y="22688"/>
                    <a:pt x="35" y="22713"/>
                  </a:cubicBezTo>
                  <a:cubicBezTo>
                    <a:pt x="67" y="22741"/>
                    <a:pt x="848" y="23372"/>
                    <a:pt x="2442" y="23969"/>
                  </a:cubicBezTo>
                  <a:cubicBezTo>
                    <a:pt x="3721" y="24447"/>
                    <a:pt x="5749" y="24976"/>
                    <a:pt x="8484" y="24976"/>
                  </a:cubicBezTo>
                  <a:cubicBezTo>
                    <a:pt x="8891" y="24976"/>
                    <a:pt x="9316" y="24963"/>
                    <a:pt x="9738" y="24944"/>
                  </a:cubicBezTo>
                  <a:cubicBezTo>
                    <a:pt x="13117" y="24751"/>
                    <a:pt x="15339" y="24110"/>
                    <a:pt x="16612" y="23607"/>
                  </a:cubicBezTo>
                  <a:cubicBezTo>
                    <a:pt x="17990" y="23056"/>
                    <a:pt x="18565" y="22559"/>
                    <a:pt x="18587" y="22541"/>
                  </a:cubicBezTo>
                  <a:cubicBezTo>
                    <a:pt x="18612" y="22522"/>
                    <a:pt x="18618" y="22491"/>
                    <a:pt x="18612" y="22463"/>
                  </a:cubicBezTo>
                  <a:lnTo>
                    <a:pt x="16790" y="15961"/>
                  </a:lnTo>
                  <a:cubicBezTo>
                    <a:pt x="17152" y="15636"/>
                    <a:pt x="19816" y="13226"/>
                    <a:pt x="19888" y="12419"/>
                  </a:cubicBezTo>
                  <a:cubicBezTo>
                    <a:pt x="19934" y="11900"/>
                    <a:pt x="19972" y="11450"/>
                    <a:pt x="19988" y="11194"/>
                  </a:cubicBezTo>
                  <a:cubicBezTo>
                    <a:pt x="20441" y="11882"/>
                    <a:pt x="21801" y="13929"/>
                    <a:pt x="22132" y="14126"/>
                  </a:cubicBezTo>
                  <a:cubicBezTo>
                    <a:pt x="22498" y="14345"/>
                    <a:pt x="29493" y="19246"/>
                    <a:pt x="29562" y="19296"/>
                  </a:cubicBezTo>
                  <a:cubicBezTo>
                    <a:pt x="29579" y="19306"/>
                    <a:pt x="29594" y="19310"/>
                    <a:pt x="29609" y="19310"/>
                  </a:cubicBezTo>
                  <a:cubicBezTo>
                    <a:pt x="29614" y="19310"/>
                    <a:pt x="29619" y="19309"/>
                    <a:pt x="29624" y="19309"/>
                  </a:cubicBezTo>
                  <a:cubicBezTo>
                    <a:pt x="29646" y="19299"/>
                    <a:pt x="29665" y="19290"/>
                    <a:pt x="29678" y="19268"/>
                  </a:cubicBezTo>
                  <a:lnTo>
                    <a:pt x="30650" y="17546"/>
                  </a:lnTo>
                  <a:cubicBezTo>
                    <a:pt x="30665" y="17517"/>
                    <a:pt x="30665" y="17480"/>
                    <a:pt x="30640" y="17458"/>
                  </a:cubicBezTo>
                  <a:lnTo>
                    <a:pt x="24676" y="10569"/>
                  </a:lnTo>
                  <a:lnTo>
                    <a:pt x="24436" y="10072"/>
                  </a:lnTo>
                  <a:cubicBezTo>
                    <a:pt x="24436" y="10062"/>
                    <a:pt x="24432" y="10053"/>
                    <a:pt x="24429" y="10044"/>
                  </a:cubicBezTo>
                  <a:lnTo>
                    <a:pt x="22663" y="6386"/>
                  </a:lnTo>
                  <a:cubicBezTo>
                    <a:pt x="22670" y="6052"/>
                    <a:pt x="22738" y="2260"/>
                    <a:pt x="22663" y="1679"/>
                  </a:cubicBezTo>
                  <a:cubicBezTo>
                    <a:pt x="22588" y="1082"/>
                    <a:pt x="22516" y="469"/>
                    <a:pt x="21300" y="113"/>
                  </a:cubicBezTo>
                  <a:cubicBezTo>
                    <a:pt x="21024" y="32"/>
                    <a:pt x="20438" y="0"/>
                    <a:pt x="1970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7"/>
            <p:cNvSpPr/>
            <p:nvPr/>
          </p:nvSpPr>
          <p:spPr>
            <a:xfrm>
              <a:off x="-3262603" y="2945639"/>
              <a:ext cx="57167" cy="442791"/>
            </a:xfrm>
            <a:custGeom>
              <a:avLst/>
              <a:gdLst/>
              <a:ahLst/>
              <a:cxnLst/>
              <a:rect l="l" t="t" r="r" b="b"/>
              <a:pathLst>
                <a:path w="798" h="6181" extrusionOk="0">
                  <a:moveTo>
                    <a:pt x="719" y="1"/>
                  </a:moveTo>
                  <a:cubicBezTo>
                    <a:pt x="678" y="1"/>
                    <a:pt x="641" y="31"/>
                    <a:pt x="638" y="70"/>
                  </a:cubicBezTo>
                  <a:lnTo>
                    <a:pt x="6" y="6096"/>
                  </a:lnTo>
                  <a:cubicBezTo>
                    <a:pt x="0" y="6140"/>
                    <a:pt x="31" y="6177"/>
                    <a:pt x="75" y="6181"/>
                  </a:cubicBezTo>
                  <a:lnTo>
                    <a:pt x="85" y="6181"/>
                  </a:lnTo>
                  <a:cubicBezTo>
                    <a:pt x="122" y="6181"/>
                    <a:pt x="153" y="6156"/>
                    <a:pt x="163" y="6112"/>
                  </a:cubicBezTo>
                  <a:lnTo>
                    <a:pt x="794" y="85"/>
                  </a:lnTo>
                  <a:cubicBezTo>
                    <a:pt x="797" y="45"/>
                    <a:pt x="766" y="4"/>
                    <a:pt x="725" y="1"/>
                  </a:cubicBezTo>
                  <a:cubicBezTo>
                    <a:pt x="723" y="1"/>
                    <a:pt x="721" y="1"/>
                    <a:pt x="71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7"/>
            <p:cNvSpPr/>
            <p:nvPr/>
          </p:nvSpPr>
          <p:spPr>
            <a:xfrm>
              <a:off x="-3229006" y="2915051"/>
              <a:ext cx="130595" cy="182031"/>
            </a:xfrm>
            <a:custGeom>
              <a:avLst/>
              <a:gdLst/>
              <a:ahLst/>
              <a:cxnLst/>
              <a:rect l="l" t="t" r="r" b="b"/>
              <a:pathLst>
                <a:path w="1823" h="2541" extrusionOk="0">
                  <a:moveTo>
                    <a:pt x="1731" y="1"/>
                  </a:moveTo>
                  <a:cubicBezTo>
                    <a:pt x="1698" y="1"/>
                    <a:pt x="1669" y="21"/>
                    <a:pt x="1657" y="53"/>
                  </a:cubicBezTo>
                  <a:cubicBezTo>
                    <a:pt x="1200" y="1347"/>
                    <a:pt x="47" y="2394"/>
                    <a:pt x="38" y="2403"/>
                  </a:cubicBezTo>
                  <a:cubicBezTo>
                    <a:pt x="0" y="2432"/>
                    <a:pt x="0" y="2482"/>
                    <a:pt x="28" y="2513"/>
                  </a:cubicBezTo>
                  <a:cubicBezTo>
                    <a:pt x="44" y="2532"/>
                    <a:pt x="69" y="2541"/>
                    <a:pt x="88" y="2541"/>
                  </a:cubicBezTo>
                  <a:cubicBezTo>
                    <a:pt x="106" y="2541"/>
                    <a:pt x="125" y="2535"/>
                    <a:pt x="141" y="2525"/>
                  </a:cubicBezTo>
                  <a:cubicBezTo>
                    <a:pt x="188" y="2482"/>
                    <a:pt x="1338" y="1437"/>
                    <a:pt x="1807" y="106"/>
                  </a:cubicBezTo>
                  <a:cubicBezTo>
                    <a:pt x="1822" y="62"/>
                    <a:pt x="1797" y="21"/>
                    <a:pt x="1760" y="6"/>
                  </a:cubicBezTo>
                  <a:cubicBezTo>
                    <a:pt x="1750" y="2"/>
                    <a:pt x="1741" y="1"/>
                    <a:pt x="1731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7"/>
            <p:cNvSpPr/>
            <p:nvPr/>
          </p:nvSpPr>
          <p:spPr>
            <a:xfrm>
              <a:off x="-3145263" y="3094427"/>
              <a:ext cx="52654" cy="25933"/>
            </a:xfrm>
            <a:custGeom>
              <a:avLst/>
              <a:gdLst/>
              <a:ahLst/>
              <a:cxnLst/>
              <a:rect l="l" t="t" r="r" b="b"/>
              <a:pathLst>
                <a:path w="735" h="362" extrusionOk="0">
                  <a:moveTo>
                    <a:pt x="645" y="1"/>
                  </a:moveTo>
                  <a:cubicBezTo>
                    <a:pt x="633" y="1"/>
                    <a:pt x="621" y="3"/>
                    <a:pt x="610" y="9"/>
                  </a:cubicBezTo>
                  <a:cubicBezTo>
                    <a:pt x="435" y="93"/>
                    <a:pt x="253" y="159"/>
                    <a:pt x="66" y="209"/>
                  </a:cubicBezTo>
                  <a:cubicBezTo>
                    <a:pt x="28" y="218"/>
                    <a:pt x="0" y="259"/>
                    <a:pt x="13" y="303"/>
                  </a:cubicBezTo>
                  <a:cubicBezTo>
                    <a:pt x="19" y="337"/>
                    <a:pt x="50" y="362"/>
                    <a:pt x="88" y="362"/>
                  </a:cubicBezTo>
                  <a:cubicBezTo>
                    <a:pt x="90" y="362"/>
                    <a:pt x="93" y="361"/>
                    <a:pt x="99" y="361"/>
                  </a:cubicBezTo>
                  <a:cubicBezTo>
                    <a:pt x="102" y="361"/>
                    <a:pt x="105" y="361"/>
                    <a:pt x="109" y="362"/>
                  </a:cubicBezTo>
                  <a:cubicBezTo>
                    <a:pt x="306" y="306"/>
                    <a:pt x="497" y="237"/>
                    <a:pt x="682" y="149"/>
                  </a:cubicBezTo>
                  <a:cubicBezTo>
                    <a:pt x="719" y="131"/>
                    <a:pt x="735" y="84"/>
                    <a:pt x="716" y="46"/>
                  </a:cubicBezTo>
                  <a:cubicBezTo>
                    <a:pt x="702" y="17"/>
                    <a:pt x="675" y="1"/>
                    <a:pt x="645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7"/>
            <p:cNvSpPr/>
            <p:nvPr/>
          </p:nvSpPr>
          <p:spPr>
            <a:xfrm>
              <a:off x="-3237315" y="3117279"/>
              <a:ext cx="73285" cy="24858"/>
            </a:xfrm>
            <a:custGeom>
              <a:avLst/>
              <a:gdLst/>
              <a:ahLst/>
              <a:cxnLst/>
              <a:rect l="l" t="t" r="r" b="b"/>
              <a:pathLst>
                <a:path w="1023" h="347" extrusionOk="0">
                  <a:moveTo>
                    <a:pt x="937" y="0"/>
                  </a:moveTo>
                  <a:cubicBezTo>
                    <a:pt x="931" y="0"/>
                    <a:pt x="925" y="1"/>
                    <a:pt x="919" y="2"/>
                  </a:cubicBezTo>
                  <a:cubicBezTo>
                    <a:pt x="485" y="112"/>
                    <a:pt x="75" y="190"/>
                    <a:pt x="69" y="190"/>
                  </a:cubicBezTo>
                  <a:cubicBezTo>
                    <a:pt x="28" y="199"/>
                    <a:pt x="0" y="237"/>
                    <a:pt x="7" y="281"/>
                  </a:cubicBezTo>
                  <a:cubicBezTo>
                    <a:pt x="16" y="315"/>
                    <a:pt x="50" y="343"/>
                    <a:pt x="85" y="343"/>
                  </a:cubicBezTo>
                  <a:cubicBezTo>
                    <a:pt x="94" y="343"/>
                    <a:pt x="97" y="343"/>
                    <a:pt x="97" y="346"/>
                  </a:cubicBezTo>
                  <a:cubicBezTo>
                    <a:pt x="100" y="346"/>
                    <a:pt x="513" y="265"/>
                    <a:pt x="954" y="156"/>
                  </a:cubicBezTo>
                  <a:cubicBezTo>
                    <a:pt x="997" y="149"/>
                    <a:pt x="1023" y="106"/>
                    <a:pt x="1013" y="62"/>
                  </a:cubicBezTo>
                  <a:cubicBezTo>
                    <a:pt x="1005" y="24"/>
                    <a:pt x="972" y="0"/>
                    <a:pt x="937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7"/>
            <p:cNvSpPr/>
            <p:nvPr/>
          </p:nvSpPr>
          <p:spPr>
            <a:xfrm>
              <a:off x="-3951381" y="2615397"/>
              <a:ext cx="705629" cy="1040177"/>
            </a:xfrm>
            <a:custGeom>
              <a:avLst/>
              <a:gdLst/>
              <a:ahLst/>
              <a:cxnLst/>
              <a:rect l="l" t="t" r="r" b="b"/>
              <a:pathLst>
                <a:path w="9850" h="14520" extrusionOk="0">
                  <a:moveTo>
                    <a:pt x="8218" y="0"/>
                  </a:moveTo>
                  <a:lnTo>
                    <a:pt x="1497" y="31"/>
                  </a:lnTo>
                  <a:lnTo>
                    <a:pt x="150" y="4861"/>
                  </a:lnTo>
                  <a:lnTo>
                    <a:pt x="1610" y="6086"/>
                  </a:lnTo>
                  <a:lnTo>
                    <a:pt x="0" y="7662"/>
                  </a:lnTo>
                  <a:cubicBezTo>
                    <a:pt x="0" y="7662"/>
                    <a:pt x="597" y="10022"/>
                    <a:pt x="1463" y="11853"/>
                  </a:cubicBezTo>
                  <a:cubicBezTo>
                    <a:pt x="2326" y="13685"/>
                    <a:pt x="2885" y="14520"/>
                    <a:pt x="2885" y="14520"/>
                  </a:cubicBezTo>
                  <a:cubicBezTo>
                    <a:pt x="2885" y="14520"/>
                    <a:pt x="6364" y="12869"/>
                    <a:pt x="7265" y="11413"/>
                  </a:cubicBezTo>
                  <a:cubicBezTo>
                    <a:pt x="8162" y="9950"/>
                    <a:pt x="9362" y="7671"/>
                    <a:pt x="9362" y="7671"/>
                  </a:cubicBezTo>
                  <a:lnTo>
                    <a:pt x="8315" y="6624"/>
                  </a:lnTo>
                  <a:lnTo>
                    <a:pt x="9850" y="5805"/>
                  </a:lnTo>
                  <a:cubicBezTo>
                    <a:pt x="9850" y="5805"/>
                    <a:pt x="9346" y="3645"/>
                    <a:pt x="9034" y="2285"/>
                  </a:cubicBezTo>
                  <a:cubicBezTo>
                    <a:pt x="8856" y="1491"/>
                    <a:pt x="8580" y="725"/>
                    <a:pt x="8218" y="0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7"/>
            <p:cNvSpPr/>
            <p:nvPr/>
          </p:nvSpPr>
          <p:spPr>
            <a:xfrm>
              <a:off x="-3957470" y="2609810"/>
              <a:ext cx="717306" cy="1051638"/>
            </a:xfrm>
            <a:custGeom>
              <a:avLst/>
              <a:gdLst/>
              <a:ahLst/>
              <a:cxnLst/>
              <a:rect l="l" t="t" r="r" b="b"/>
              <a:pathLst>
                <a:path w="10013" h="14680" extrusionOk="0">
                  <a:moveTo>
                    <a:pt x="8244" y="156"/>
                  </a:moveTo>
                  <a:cubicBezTo>
                    <a:pt x="8590" y="863"/>
                    <a:pt x="8859" y="1610"/>
                    <a:pt x="9031" y="2379"/>
                  </a:cubicBezTo>
                  <a:cubicBezTo>
                    <a:pt x="9313" y="3598"/>
                    <a:pt x="9756" y="5486"/>
                    <a:pt x="9838" y="5839"/>
                  </a:cubicBezTo>
                  <a:lnTo>
                    <a:pt x="8356" y="6630"/>
                  </a:lnTo>
                  <a:cubicBezTo>
                    <a:pt x="8337" y="6642"/>
                    <a:pt x="8322" y="6664"/>
                    <a:pt x="8319" y="6689"/>
                  </a:cubicBezTo>
                  <a:cubicBezTo>
                    <a:pt x="8315" y="6711"/>
                    <a:pt x="8325" y="6739"/>
                    <a:pt x="8340" y="6755"/>
                  </a:cubicBezTo>
                  <a:lnTo>
                    <a:pt x="9350" y="7762"/>
                  </a:lnTo>
                  <a:cubicBezTo>
                    <a:pt x="9166" y="8109"/>
                    <a:pt x="8097" y="10131"/>
                    <a:pt x="7284" y="11450"/>
                  </a:cubicBezTo>
                  <a:cubicBezTo>
                    <a:pt x="6471" y="12769"/>
                    <a:pt x="3464" y="14273"/>
                    <a:pt x="2995" y="14498"/>
                  </a:cubicBezTo>
                  <a:cubicBezTo>
                    <a:pt x="2861" y="14285"/>
                    <a:pt x="2345" y="13444"/>
                    <a:pt x="1617" y="11900"/>
                  </a:cubicBezTo>
                  <a:cubicBezTo>
                    <a:pt x="832" y="10231"/>
                    <a:pt x="257" y="8096"/>
                    <a:pt x="173" y="7768"/>
                  </a:cubicBezTo>
                  <a:lnTo>
                    <a:pt x="1748" y="6224"/>
                  </a:lnTo>
                  <a:cubicBezTo>
                    <a:pt x="1764" y="6208"/>
                    <a:pt x="1773" y="6189"/>
                    <a:pt x="1773" y="6164"/>
                  </a:cubicBezTo>
                  <a:cubicBezTo>
                    <a:pt x="1773" y="6142"/>
                    <a:pt x="1761" y="6120"/>
                    <a:pt x="1745" y="6105"/>
                  </a:cubicBezTo>
                  <a:lnTo>
                    <a:pt x="323" y="4911"/>
                  </a:lnTo>
                  <a:lnTo>
                    <a:pt x="1639" y="188"/>
                  </a:lnTo>
                  <a:lnTo>
                    <a:pt x="8244" y="156"/>
                  </a:lnTo>
                  <a:close/>
                  <a:moveTo>
                    <a:pt x="8294" y="0"/>
                  </a:moveTo>
                  <a:lnTo>
                    <a:pt x="1582" y="31"/>
                  </a:lnTo>
                  <a:cubicBezTo>
                    <a:pt x="1548" y="31"/>
                    <a:pt x="1517" y="53"/>
                    <a:pt x="1507" y="88"/>
                  </a:cubicBezTo>
                  <a:lnTo>
                    <a:pt x="160" y="4917"/>
                  </a:lnTo>
                  <a:cubicBezTo>
                    <a:pt x="151" y="4948"/>
                    <a:pt x="160" y="4980"/>
                    <a:pt x="182" y="5001"/>
                  </a:cubicBezTo>
                  <a:lnTo>
                    <a:pt x="1579" y="6174"/>
                  </a:lnTo>
                  <a:lnTo>
                    <a:pt x="26" y="7683"/>
                  </a:lnTo>
                  <a:cubicBezTo>
                    <a:pt x="7" y="7705"/>
                    <a:pt x="1" y="7730"/>
                    <a:pt x="7" y="7758"/>
                  </a:cubicBezTo>
                  <a:cubicBezTo>
                    <a:pt x="10" y="7783"/>
                    <a:pt x="616" y="10147"/>
                    <a:pt x="1473" y="11969"/>
                  </a:cubicBezTo>
                  <a:cubicBezTo>
                    <a:pt x="2329" y="13788"/>
                    <a:pt x="2898" y="14635"/>
                    <a:pt x="2901" y="14645"/>
                  </a:cubicBezTo>
                  <a:cubicBezTo>
                    <a:pt x="2917" y="14667"/>
                    <a:pt x="2945" y="14679"/>
                    <a:pt x="2970" y="14679"/>
                  </a:cubicBezTo>
                  <a:cubicBezTo>
                    <a:pt x="2980" y="14679"/>
                    <a:pt x="2992" y="14676"/>
                    <a:pt x="3001" y="14673"/>
                  </a:cubicBezTo>
                  <a:cubicBezTo>
                    <a:pt x="3145" y="14604"/>
                    <a:pt x="6518" y="12994"/>
                    <a:pt x="7415" y="11534"/>
                  </a:cubicBezTo>
                  <a:cubicBezTo>
                    <a:pt x="8303" y="10087"/>
                    <a:pt x="9500" y="7805"/>
                    <a:pt x="9513" y="7783"/>
                  </a:cubicBezTo>
                  <a:cubicBezTo>
                    <a:pt x="9528" y="7755"/>
                    <a:pt x="9522" y="7718"/>
                    <a:pt x="9497" y="7693"/>
                  </a:cubicBezTo>
                  <a:lnTo>
                    <a:pt x="8525" y="6721"/>
                  </a:lnTo>
                  <a:lnTo>
                    <a:pt x="9966" y="5952"/>
                  </a:lnTo>
                  <a:cubicBezTo>
                    <a:pt x="9997" y="5933"/>
                    <a:pt x="10013" y="5899"/>
                    <a:pt x="10006" y="5864"/>
                  </a:cubicBezTo>
                  <a:cubicBezTo>
                    <a:pt x="10003" y="5842"/>
                    <a:pt x="9497" y="3689"/>
                    <a:pt x="9191" y="2344"/>
                  </a:cubicBezTo>
                  <a:cubicBezTo>
                    <a:pt x="9009" y="1547"/>
                    <a:pt x="8731" y="772"/>
                    <a:pt x="8365" y="41"/>
                  </a:cubicBezTo>
                  <a:cubicBezTo>
                    <a:pt x="8353" y="16"/>
                    <a:pt x="8325" y="0"/>
                    <a:pt x="829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7"/>
            <p:cNvSpPr/>
            <p:nvPr/>
          </p:nvSpPr>
          <p:spPr>
            <a:xfrm>
              <a:off x="-3784398" y="2663322"/>
              <a:ext cx="392000" cy="929138"/>
            </a:xfrm>
            <a:custGeom>
              <a:avLst/>
              <a:gdLst/>
              <a:ahLst/>
              <a:cxnLst/>
              <a:rect l="l" t="t" r="r" b="b"/>
              <a:pathLst>
                <a:path w="5472" h="12970" extrusionOk="0">
                  <a:moveTo>
                    <a:pt x="292" y="0"/>
                  </a:moveTo>
                  <a:cubicBezTo>
                    <a:pt x="292" y="0"/>
                    <a:pt x="260" y="4314"/>
                    <a:pt x="129" y="5824"/>
                  </a:cubicBezTo>
                  <a:cubicBezTo>
                    <a:pt x="1" y="7340"/>
                    <a:pt x="129" y="9590"/>
                    <a:pt x="326" y="10556"/>
                  </a:cubicBezTo>
                  <a:cubicBezTo>
                    <a:pt x="520" y="11522"/>
                    <a:pt x="904" y="12969"/>
                    <a:pt x="904" y="12969"/>
                  </a:cubicBezTo>
                  <a:cubicBezTo>
                    <a:pt x="904" y="12969"/>
                    <a:pt x="3546" y="10812"/>
                    <a:pt x="3899" y="9912"/>
                  </a:cubicBezTo>
                  <a:cubicBezTo>
                    <a:pt x="4252" y="9009"/>
                    <a:pt x="4893" y="5439"/>
                    <a:pt x="4893" y="5439"/>
                  </a:cubicBezTo>
                  <a:lnTo>
                    <a:pt x="5471" y="1316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7"/>
            <p:cNvSpPr/>
            <p:nvPr/>
          </p:nvSpPr>
          <p:spPr>
            <a:xfrm>
              <a:off x="-3789985" y="2657161"/>
              <a:ext cx="403821" cy="941317"/>
            </a:xfrm>
            <a:custGeom>
              <a:avLst/>
              <a:gdLst/>
              <a:ahLst/>
              <a:cxnLst/>
              <a:rect l="l" t="t" r="r" b="b"/>
              <a:pathLst>
                <a:path w="5637" h="13140" extrusionOk="0">
                  <a:moveTo>
                    <a:pt x="448" y="186"/>
                  </a:moveTo>
                  <a:lnTo>
                    <a:pt x="5465" y="1462"/>
                  </a:lnTo>
                  <a:lnTo>
                    <a:pt x="4893" y="5513"/>
                  </a:lnTo>
                  <a:cubicBezTo>
                    <a:pt x="4886" y="5547"/>
                    <a:pt x="4249" y="9089"/>
                    <a:pt x="3902" y="9970"/>
                  </a:cubicBezTo>
                  <a:cubicBezTo>
                    <a:pt x="3596" y="10748"/>
                    <a:pt x="1498" y="12527"/>
                    <a:pt x="1026" y="12921"/>
                  </a:cubicBezTo>
                  <a:cubicBezTo>
                    <a:pt x="932" y="12552"/>
                    <a:pt x="638" y="11420"/>
                    <a:pt x="479" y="10626"/>
                  </a:cubicBezTo>
                  <a:cubicBezTo>
                    <a:pt x="285" y="9670"/>
                    <a:pt x="163" y="7404"/>
                    <a:pt x="285" y="5919"/>
                  </a:cubicBezTo>
                  <a:cubicBezTo>
                    <a:pt x="404" y="4547"/>
                    <a:pt x="438" y="843"/>
                    <a:pt x="448" y="186"/>
                  </a:cubicBezTo>
                  <a:close/>
                  <a:moveTo>
                    <a:pt x="373" y="1"/>
                  </a:moveTo>
                  <a:cubicBezTo>
                    <a:pt x="356" y="1"/>
                    <a:pt x="337" y="5"/>
                    <a:pt x="323" y="17"/>
                  </a:cubicBezTo>
                  <a:cubicBezTo>
                    <a:pt x="304" y="33"/>
                    <a:pt x="292" y="58"/>
                    <a:pt x="292" y="80"/>
                  </a:cubicBezTo>
                  <a:cubicBezTo>
                    <a:pt x="292" y="124"/>
                    <a:pt x="257" y="4409"/>
                    <a:pt x="132" y="5903"/>
                  </a:cubicBezTo>
                  <a:cubicBezTo>
                    <a:pt x="1" y="7426"/>
                    <a:pt x="126" y="9670"/>
                    <a:pt x="326" y="10658"/>
                  </a:cubicBezTo>
                  <a:cubicBezTo>
                    <a:pt x="517" y="11614"/>
                    <a:pt x="904" y="13065"/>
                    <a:pt x="907" y="13080"/>
                  </a:cubicBezTo>
                  <a:cubicBezTo>
                    <a:pt x="917" y="13108"/>
                    <a:pt x="935" y="13127"/>
                    <a:pt x="960" y="13137"/>
                  </a:cubicBezTo>
                  <a:cubicBezTo>
                    <a:pt x="967" y="13140"/>
                    <a:pt x="976" y="13140"/>
                    <a:pt x="982" y="13140"/>
                  </a:cubicBezTo>
                  <a:cubicBezTo>
                    <a:pt x="998" y="13140"/>
                    <a:pt x="1017" y="13133"/>
                    <a:pt x="1039" y="13115"/>
                  </a:cubicBezTo>
                  <a:cubicBezTo>
                    <a:pt x="1142" y="13030"/>
                    <a:pt x="3696" y="10936"/>
                    <a:pt x="4055" y="10026"/>
                  </a:cubicBezTo>
                  <a:cubicBezTo>
                    <a:pt x="4405" y="9126"/>
                    <a:pt x="5027" y="5681"/>
                    <a:pt x="5055" y="5531"/>
                  </a:cubicBezTo>
                  <a:lnTo>
                    <a:pt x="5634" y="1408"/>
                  </a:lnTo>
                  <a:cubicBezTo>
                    <a:pt x="5637" y="1371"/>
                    <a:pt x="5612" y="1333"/>
                    <a:pt x="5574" y="1324"/>
                  </a:cubicBezTo>
                  <a:lnTo>
                    <a:pt x="388" y="2"/>
                  </a:lnTo>
                  <a:cubicBezTo>
                    <a:pt x="383" y="1"/>
                    <a:pt x="378" y="1"/>
                    <a:pt x="37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7"/>
            <p:cNvSpPr/>
            <p:nvPr/>
          </p:nvSpPr>
          <p:spPr>
            <a:xfrm>
              <a:off x="-3774942" y="2607732"/>
              <a:ext cx="378031" cy="484699"/>
            </a:xfrm>
            <a:custGeom>
              <a:avLst/>
              <a:gdLst/>
              <a:ahLst/>
              <a:cxnLst/>
              <a:rect l="l" t="t" r="r" b="b"/>
              <a:pathLst>
                <a:path w="5277" h="6766" extrusionOk="0">
                  <a:moveTo>
                    <a:pt x="288" y="1"/>
                  </a:moveTo>
                  <a:lnTo>
                    <a:pt x="0" y="6059"/>
                  </a:lnTo>
                  <a:lnTo>
                    <a:pt x="2573" y="4380"/>
                  </a:lnTo>
                  <a:lnTo>
                    <a:pt x="4730" y="6765"/>
                  </a:lnTo>
                  <a:lnTo>
                    <a:pt x="5277" y="180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7"/>
            <p:cNvSpPr/>
            <p:nvPr/>
          </p:nvSpPr>
          <p:spPr>
            <a:xfrm>
              <a:off x="-3781031" y="2602359"/>
              <a:ext cx="389708" cy="495660"/>
            </a:xfrm>
            <a:custGeom>
              <a:avLst/>
              <a:gdLst/>
              <a:ahLst/>
              <a:cxnLst/>
              <a:rect l="l" t="t" r="r" b="b"/>
              <a:pathLst>
                <a:path w="5440" h="6919" extrusionOk="0">
                  <a:moveTo>
                    <a:pt x="445" y="185"/>
                  </a:moveTo>
                  <a:lnTo>
                    <a:pt x="5277" y="1936"/>
                  </a:lnTo>
                  <a:lnTo>
                    <a:pt x="4758" y="6659"/>
                  </a:lnTo>
                  <a:lnTo>
                    <a:pt x="2717" y="4405"/>
                  </a:lnTo>
                  <a:cubicBezTo>
                    <a:pt x="2702" y="4386"/>
                    <a:pt x="2680" y="4377"/>
                    <a:pt x="2658" y="4377"/>
                  </a:cubicBezTo>
                  <a:cubicBezTo>
                    <a:pt x="2642" y="4377"/>
                    <a:pt x="2627" y="4383"/>
                    <a:pt x="2611" y="4390"/>
                  </a:cubicBezTo>
                  <a:lnTo>
                    <a:pt x="167" y="5981"/>
                  </a:lnTo>
                  <a:lnTo>
                    <a:pt x="445" y="185"/>
                  </a:lnTo>
                  <a:close/>
                  <a:moveTo>
                    <a:pt x="364" y="1"/>
                  </a:moveTo>
                  <a:cubicBezTo>
                    <a:pt x="350" y="1"/>
                    <a:pt x="336" y="5"/>
                    <a:pt x="326" y="13"/>
                  </a:cubicBezTo>
                  <a:cubicBezTo>
                    <a:pt x="307" y="29"/>
                    <a:pt x="292" y="54"/>
                    <a:pt x="292" y="76"/>
                  </a:cubicBezTo>
                  <a:lnTo>
                    <a:pt x="1" y="6128"/>
                  </a:lnTo>
                  <a:cubicBezTo>
                    <a:pt x="1" y="6156"/>
                    <a:pt x="13" y="6184"/>
                    <a:pt x="41" y="6199"/>
                  </a:cubicBezTo>
                  <a:cubicBezTo>
                    <a:pt x="55" y="6205"/>
                    <a:pt x="68" y="6208"/>
                    <a:pt x="81" y="6208"/>
                  </a:cubicBezTo>
                  <a:cubicBezTo>
                    <a:pt x="95" y="6208"/>
                    <a:pt x="110" y="6205"/>
                    <a:pt x="123" y="6196"/>
                  </a:cubicBezTo>
                  <a:lnTo>
                    <a:pt x="2642" y="4558"/>
                  </a:lnTo>
                  <a:lnTo>
                    <a:pt x="4758" y="6890"/>
                  </a:lnTo>
                  <a:cubicBezTo>
                    <a:pt x="4771" y="6909"/>
                    <a:pt x="4793" y="6918"/>
                    <a:pt x="4815" y="6918"/>
                  </a:cubicBezTo>
                  <a:lnTo>
                    <a:pt x="4833" y="6918"/>
                  </a:lnTo>
                  <a:cubicBezTo>
                    <a:pt x="4865" y="6906"/>
                    <a:pt x="4887" y="6884"/>
                    <a:pt x="4890" y="6853"/>
                  </a:cubicBezTo>
                  <a:lnTo>
                    <a:pt x="5437" y="1892"/>
                  </a:lnTo>
                  <a:cubicBezTo>
                    <a:pt x="5440" y="1858"/>
                    <a:pt x="5421" y="1823"/>
                    <a:pt x="5387" y="1811"/>
                  </a:cubicBezTo>
                  <a:lnTo>
                    <a:pt x="395" y="7"/>
                  </a:lnTo>
                  <a:cubicBezTo>
                    <a:pt x="385" y="3"/>
                    <a:pt x="374" y="1"/>
                    <a:pt x="36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7"/>
            <p:cNvSpPr/>
            <p:nvPr/>
          </p:nvSpPr>
          <p:spPr>
            <a:xfrm>
              <a:off x="-3687403" y="2755589"/>
              <a:ext cx="217277" cy="350451"/>
            </a:xfrm>
            <a:custGeom>
              <a:avLst/>
              <a:gdLst/>
              <a:ahLst/>
              <a:cxnLst/>
              <a:rect l="l" t="t" r="r" b="b"/>
              <a:pathLst>
                <a:path w="3033" h="4892" extrusionOk="0">
                  <a:moveTo>
                    <a:pt x="3032" y="897"/>
                  </a:moveTo>
                  <a:lnTo>
                    <a:pt x="3032" y="897"/>
                  </a:lnTo>
                  <a:lnTo>
                    <a:pt x="3032" y="897"/>
                  </a:lnTo>
                  <a:cubicBezTo>
                    <a:pt x="3032" y="897"/>
                    <a:pt x="3032" y="897"/>
                    <a:pt x="3032" y="897"/>
                  </a:cubicBezTo>
                  <a:close/>
                  <a:moveTo>
                    <a:pt x="0" y="0"/>
                  </a:moveTo>
                  <a:lnTo>
                    <a:pt x="1066" y="4892"/>
                  </a:lnTo>
                  <a:lnTo>
                    <a:pt x="3032" y="897"/>
                  </a:lnTo>
                  <a:lnTo>
                    <a:pt x="3032" y="897"/>
                  </a:lnTo>
                  <a:cubicBezTo>
                    <a:pt x="3032" y="897"/>
                    <a:pt x="3030" y="897"/>
                    <a:pt x="3027" y="897"/>
                  </a:cubicBezTo>
                  <a:cubicBezTo>
                    <a:pt x="2900" y="897"/>
                    <a:pt x="684" y="7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7"/>
            <p:cNvSpPr/>
            <p:nvPr/>
          </p:nvSpPr>
          <p:spPr>
            <a:xfrm>
              <a:off x="-3693707" y="2750001"/>
              <a:ext cx="229383" cy="361698"/>
            </a:xfrm>
            <a:custGeom>
              <a:avLst/>
              <a:gdLst/>
              <a:ahLst/>
              <a:cxnLst/>
              <a:rect l="l" t="t" r="r" b="b"/>
              <a:pathLst>
                <a:path w="3202" h="5049" extrusionOk="0">
                  <a:moveTo>
                    <a:pt x="217" y="306"/>
                  </a:moveTo>
                  <a:lnTo>
                    <a:pt x="217" y="306"/>
                  </a:lnTo>
                  <a:cubicBezTo>
                    <a:pt x="967" y="884"/>
                    <a:pt x="2545" y="1025"/>
                    <a:pt x="2999" y="1050"/>
                  </a:cubicBezTo>
                  <a:lnTo>
                    <a:pt x="1186" y="4736"/>
                  </a:lnTo>
                  <a:lnTo>
                    <a:pt x="217" y="306"/>
                  </a:lnTo>
                  <a:close/>
                  <a:moveTo>
                    <a:pt x="89" y="1"/>
                  </a:moveTo>
                  <a:cubicBezTo>
                    <a:pt x="77" y="1"/>
                    <a:pt x="65" y="4"/>
                    <a:pt x="54" y="9"/>
                  </a:cubicBezTo>
                  <a:cubicBezTo>
                    <a:pt x="17" y="25"/>
                    <a:pt x="1" y="59"/>
                    <a:pt x="10" y="94"/>
                  </a:cubicBezTo>
                  <a:lnTo>
                    <a:pt x="1079" y="4986"/>
                  </a:lnTo>
                  <a:cubicBezTo>
                    <a:pt x="1089" y="5020"/>
                    <a:pt x="1117" y="5045"/>
                    <a:pt x="1148" y="5048"/>
                  </a:cubicBezTo>
                  <a:lnTo>
                    <a:pt x="1154" y="5048"/>
                  </a:lnTo>
                  <a:cubicBezTo>
                    <a:pt x="1186" y="5048"/>
                    <a:pt x="1214" y="5032"/>
                    <a:pt x="1226" y="5011"/>
                  </a:cubicBezTo>
                  <a:lnTo>
                    <a:pt x="3189" y="1016"/>
                  </a:lnTo>
                  <a:cubicBezTo>
                    <a:pt x="3202" y="991"/>
                    <a:pt x="3199" y="966"/>
                    <a:pt x="3186" y="941"/>
                  </a:cubicBezTo>
                  <a:cubicBezTo>
                    <a:pt x="3174" y="919"/>
                    <a:pt x="3152" y="903"/>
                    <a:pt x="3124" y="903"/>
                  </a:cubicBezTo>
                  <a:cubicBezTo>
                    <a:pt x="3102" y="903"/>
                    <a:pt x="823" y="800"/>
                    <a:pt x="148" y="28"/>
                  </a:cubicBezTo>
                  <a:cubicBezTo>
                    <a:pt x="132" y="10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7"/>
            <p:cNvSpPr/>
            <p:nvPr/>
          </p:nvSpPr>
          <p:spPr>
            <a:xfrm>
              <a:off x="-3931466" y="1855554"/>
              <a:ext cx="821897" cy="591726"/>
            </a:xfrm>
            <a:custGeom>
              <a:avLst/>
              <a:gdLst/>
              <a:ahLst/>
              <a:cxnLst/>
              <a:rect l="l" t="t" r="r" b="b"/>
              <a:pathLst>
                <a:path w="11473" h="8260" extrusionOk="0">
                  <a:moveTo>
                    <a:pt x="4900" y="0"/>
                  </a:moveTo>
                  <a:cubicBezTo>
                    <a:pt x="4836" y="0"/>
                    <a:pt x="4802" y="1"/>
                    <a:pt x="4802" y="1"/>
                  </a:cubicBezTo>
                  <a:cubicBezTo>
                    <a:pt x="4208" y="54"/>
                    <a:pt x="3629" y="201"/>
                    <a:pt x="3085" y="439"/>
                  </a:cubicBezTo>
                  <a:cubicBezTo>
                    <a:pt x="2154" y="845"/>
                    <a:pt x="750" y="3186"/>
                    <a:pt x="407" y="3996"/>
                  </a:cubicBezTo>
                  <a:cubicBezTo>
                    <a:pt x="63" y="4809"/>
                    <a:pt x="0" y="5121"/>
                    <a:pt x="344" y="5900"/>
                  </a:cubicBezTo>
                  <a:cubicBezTo>
                    <a:pt x="610" y="6469"/>
                    <a:pt x="910" y="7019"/>
                    <a:pt x="1247" y="7550"/>
                  </a:cubicBezTo>
                  <a:lnTo>
                    <a:pt x="1751" y="8003"/>
                  </a:lnTo>
                  <a:lnTo>
                    <a:pt x="1929" y="7300"/>
                  </a:lnTo>
                  <a:cubicBezTo>
                    <a:pt x="1929" y="7300"/>
                    <a:pt x="2054" y="7019"/>
                    <a:pt x="2523" y="6581"/>
                  </a:cubicBezTo>
                  <a:cubicBezTo>
                    <a:pt x="2992" y="6144"/>
                    <a:pt x="4333" y="5181"/>
                    <a:pt x="4333" y="5181"/>
                  </a:cubicBezTo>
                  <a:cubicBezTo>
                    <a:pt x="4817" y="5659"/>
                    <a:pt x="5327" y="6119"/>
                    <a:pt x="5861" y="6544"/>
                  </a:cubicBezTo>
                  <a:cubicBezTo>
                    <a:pt x="7015" y="7513"/>
                    <a:pt x="8321" y="8260"/>
                    <a:pt x="8571" y="8260"/>
                  </a:cubicBezTo>
                  <a:lnTo>
                    <a:pt x="9196" y="8260"/>
                  </a:lnTo>
                  <a:cubicBezTo>
                    <a:pt x="9196" y="8260"/>
                    <a:pt x="9443" y="8172"/>
                    <a:pt x="9756" y="8078"/>
                  </a:cubicBezTo>
                  <a:cubicBezTo>
                    <a:pt x="10337" y="7875"/>
                    <a:pt x="10822" y="7450"/>
                    <a:pt x="11097" y="6894"/>
                  </a:cubicBezTo>
                  <a:cubicBezTo>
                    <a:pt x="11472" y="6144"/>
                    <a:pt x="11438" y="3277"/>
                    <a:pt x="9850" y="1592"/>
                  </a:cubicBezTo>
                  <a:cubicBezTo>
                    <a:pt x="8424" y="76"/>
                    <a:pt x="5477" y="0"/>
                    <a:pt x="490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7"/>
            <p:cNvSpPr/>
            <p:nvPr/>
          </p:nvSpPr>
          <p:spPr>
            <a:xfrm>
              <a:off x="-3937770" y="1850611"/>
              <a:ext cx="827270" cy="602471"/>
            </a:xfrm>
            <a:custGeom>
              <a:avLst/>
              <a:gdLst/>
              <a:ahLst/>
              <a:cxnLst/>
              <a:rect l="l" t="t" r="r" b="b"/>
              <a:pathLst>
                <a:path w="11548" h="8410" extrusionOk="0">
                  <a:moveTo>
                    <a:pt x="4943" y="148"/>
                  </a:moveTo>
                  <a:cubicBezTo>
                    <a:pt x="5393" y="148"/>
                    <a:pt x="8441" y="195"/>
                    <a:pt x="9875" y="1718"/>
                  </a:cubicBezTo>
                  <a:cubicBezTo>
                    <a:pt x="11410" y="3346"/>
                    <a:pt x="11488" y="6172"/>
                    <a:pt x="11110" y="6928"/>
                  </a:cubicBezTo>
                  <a:cubicBezTo>
                    <a:pt x="10844" y="7469"/>
                    <a:pt x="10382" y="7875"/>
                    <a:pt x="9816" y="8072"/>
                  </a:cubicBezTo>
                  <a:cubicBezTo>
                    <a:pt x="9547" y="8157"/>
                    <a:pt x="9325" y="8235"/>
                    <a:pt x="9269" y="8254"/>
                  </a:cubicBezTo>
                  <a:lnTo>
                    <a:pt x="8656" y="8254"/>
                  </a:lnTo>
                  <a:cubicBezTo>
                    <a:pt x="8437" y="8254"/>
                    <a:pt x="7162" y="7538"/>
                    <a:pt x="5990" y="6556"/>
                  </a:cubicBezTo>
                  <a:cubicBezTo>
                    <a:pt x="5465" y="6131"/>
                    <a:pt x="4952" y="5675"/>
                    <a:pt x="4471" y="5197"/>
                  </a:cubicBezTo>
                  <a:cubicBezTo>
                    <a:pt x="4455" y="5181"/>
                    <a:pt x="4436" y="5175"/>
                    <a:pt x="4418" y="5175"/>
                  </a:cubicBezTo>
                  <a:cubicBezTo>
                    <a:pt x="4402" y="5175"/>
                    <a:pt x="4386" y="5178"/>
                    <a:pt x="4364" y="5181"/>
                  </a:cubicBezTo>
                  <a:cubicBezTo>
                    <a:pt x="4311" y="5225"/>
                    <a:pt x="3014" y="6159"/>
                    <a:pt x="2548" y="6594"/>
                  </a:cubicBezTo>
                  <a:cubicBezTo>
                    <a:pt x="2079" y="7035"/>
                    <a:pt x="1942" y="7322"/>
                    <a:pt x="1939" y="7335"/>
                  </a:cubicBezTo>
                  <a:cubicBezTo>
                    <a:pt x="1939" y="7338"/>
                    <a:pt x="1936" y="7344"/>
                    <a:pt x="1936" y="7347"/>
                  </a:cubicBezTo>
                  <a:lnTo>
                    <a:pt x="1786" y="7925"/>
                  </a:lnTo>
                  <a:lnTo>
                    <a:pt x="1389" y="7566"/>
                  </a:lnTo>
                  <a:cubicBezTo>
                    <a:pt x="1057" y="7041"/>
                    <a:pt x="760" y="6494"/>
                    <a:pt x="498" y="5931"/>
                  </a:cubicBezTo>
                  <a:cubicBezTo>
                    <a:pt x="170" y="5187"/>
                    <a:pt x="220" y="4897"/>
                    <a:pt x="560" y="4093"/>
                  </a:cubicBezTo>
                  <a:cubicBezTo>
                    <a:pt x="935" y="3209"/>
                    <a:pt x="2317" y="961"/>
                    <a:pt x="3202" y="580"/>
                  </a:cubicBezTo>
                  <a:cubicBezTo>
                    <a:pt x="3736" y="342"/>
                    <a:pt x="4308" y="195"/>
                    <a:pt x="4890" y="148"/>
                  </a:cubicBezTo>
                  <a:cubicBezTo>
                    <a:pt x="4896" y="148"/>
                    <a:pt x="4914" y="148"/>
                    <a:pt x="4943" y="148"/>
                  </a:cubicBezTo>
                  <a:close/>
                  <a:moveTo>
                    <a:pt x="4968" y="1"/>
                  </a:moveTo>
                  <a:cubicBezTo>
                    <a:pt x="4918" y="1"/>
                    <a:pt x="4891" y="1"/>
                    <a:pt x="4890" y="1"/>
                  </a:cubicBezTo>
                  <a:lnTo>
                    <a:pt x="4886" y="1"/>
                  </a:lnTo>
                  <a:cubicBezTo>
                    <a:pt x="4283" y="48"/>
                    <a:pt x="3699" y="202"/>
                    <a:pt x="3148" y="442"/>
                  </a:cubicBezTo>
                  <a:cubicBezTo>
                    <a:pt x="2189" y="858"/>
                    <a:pt x="788" y="3177"/>
                    <a:pt x="423" y="4037"/>
                  </a:cubicBezTo>
                  <a:cubicBezTo>
                    <a:pt x="85" y="4850"/>
                    <a:pt x="1" y="5181"/>
                    <a:pt x="366" y="6003"/>
                  </a:cubicBezTo>
                  <a:cubicBezTo>
                    <a:pt x="626" y="6572"/>
                    <a:pt x="935" y="7132"/>
                    <a:pt x="1273" y="7663"/>
                  </a:cubicBezTo>
                  <a:cubicBezTo>
                    <a:pt x="1276" y="7666"/>
                    <a:pt x="1279" y="7675"/>
                    <a:pt x="1282" y="7679"/>
                  </a:cubicBezTo>
                  <a:lnTo>
                    <a:pt x="1782" y="8132"/>
                  </a:lnTo>
                  <a:cubicBezTo>
                    <a:pt x="1798" y="8143"/>
                    <a:pt x="1816" y="8151"/>
                    <a:pt x="1835" y="8151"/>
                  </a:cubicBezTo>
                  <a:cubicBezTo>
                    <a:pt x="1842" y="8151"/>
                    <a:pt x="1850" y="8150"/>
                    <a:pt x="1858" y="8147"/>
                  </a:cubicBezTo>
                  <a:cubicBezTo>
                    <a:pt x="1886" y="8141"/>
                    <a:pt x="1904" y="8119"/>
                    <a:pt x="1914" y="8094"/>
                  </a:cubicBezTo>
                  <a:lnTo>
                    <a:pt x="2092" y="7397"/>
                  </a:lnTo>
                  <a:cubicBezTo>
                    <a:pt x="2111" y="7360"/>
                    <a:pt x="2258" y="7097"/>
                    <a:pt x="2667" y="6710"/>
                  </a:cubicBezTo>
                  <a:cubicBezTo>
                    <a:pt x="3073" y="6331"/>
                    <a:pt x="4158" y="5537"/>
                    <a:pt x="4414" y="5353"/>
                  </a:cubicBezTo>
                  <a:cubicBezTo>
                    <a:pt x="4883" y="5819"/>
                    <a:pt x="5383" y="6266"/>
                    <a:pt x="5899" y="6675"/>
                  </a:cubicBezTo>
                  <a:cubicBezTo>
                    <a:pt x="6993" y="7594"/>
                    <a:pt x="8356" y="8410"/>
                    <a:pt x="8659" y="8410"/>
                  </a:cubicBezTo>
                  <a:lnTo>
                    <a:pt x="9316" y="8410"/>
                  </a:lnTo>
                  <a:cubicBezTo>
                    <a:pt x="9322" y="8410"/>
                    <a:pt x="9566" y="8322"/>
                    <a:pt x="9875" y="8229"/>
                  </a:cubicBezTo>
                  <a:cubicBezTo>
                    <a:pt x="10482" y="8019"/>
                    <a:pt x="10972" y="7585"/>
                    <a:pt x="11260" y="7006"/>
                  </a:cubicBezTo>
                  <a:cubicBezTo>
                    <a:pt x="11435" y="6647"/>
                    <a:pt x="11548" y="5759"/>
                    <a:pt x="11376" y="4659"/>
                  </a:cubicBezTo>
                  <a:cubicBezTo>
                    <a:pt x="11185" y="3437"/>
                    <a:pt x="10697" y="2352"/>
                    <a:pt x="9997" y="1614"/>
                  </a:cubicBezTo>
                  <a:cubicBezTo>
                    <a:pt x="9166" y="733"/>
                    <a:pt x="7815" y="336"/>
                    <a:pt x="6837" y="164"/>
                  </a:cubicBezTo>
                  <a:cubicBezTo>
                    <a:pt x="5959" y="14"/>
                    <a:pt x="5205" y="1"/>
                    <a:pt x="496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7"/>
            <p:cNvSpPr/>
            <p:nvPr/>
          </p:nvSpPr>
          <p:spPr>
            <a:xfrm>
              <a:off x="-4025309" y="2436164"/>
              <a:ext cx="301451" cy="278956"/>
            </a:xfrm>
            <a:custGeom>
              <a:avLst/>
              <a:gdLst/>
              <a:ahLst/>
              <a:cxnLst/>
              <a:rect l="l" t="t" r="r" b="b"/>
              <a:pathLst>
                <a:path w="4208" h="3894" extrusionOk="0">
                  <a:moveTo>
                    <a:pt x="3064" y="1"/>
                  </a:moveTo>
                  <a:cubicBezTo>
                    <a:pt x="2813" y="1"/>
                    <a:pt x="2529" y="70"/>
                    <a:pt x="2529" y="70"/>
                  </a:cubicBezTo>
                  <a:cubicBezTo>
                    <a:pt x="2529" y="70"/>
                    <a:pt x="2367" y="44"/>
                    <a:pt x="2130" y="44"/>
                  </a:cubicBezTo>
                  <a:cubicBezTo>
                    <a:pt x="1734" y="44"/>
                    <a:pt x="1130" y="117"/>
                    <a:pt x="720" y="508"/>
                  </a:cubicBezTo>
                  <a:cubicBezTo>
                    <a:pt x="63" y="1133"/>
                    <a:pt x="1" y="2693"/>
                    <a:pt x="626" y="3159"/>
                  </a:cubicBezTo>
                  <a:cubicBezTo>
                    <a:pt x="1141" y="3545"/>
                    <a:pt x="2198" y="3894"/>
                    <a:pt x="2927" y="3894"/>
                  </a:cubicBezTo>
                  <a:cubicBezTo>
                    <a:pt x="3082" y="3894"/>
                    <a:pt x="3222" y="3878"/>
                    <a:pt x="3339" y="3843"/>
                  </a:cubicBezTo>
                  <a:cubicBezTo>
                    <a:pt x="4005" y="3643"/>
                    <a:pt x="4208" y="2999"/>
                    <a:pt x="4208" y="2343"/>
                  </a:cubicBezTo>
                  <a:cubicBezTo>
                    <a:pt x="4208" y="1686"/>
                    <a:pt x="3552" y="377"/>
                    <a:pt x="3426" y="130"/>
                  </a:cubicBezTo>
                  <a:cubicBezTo>
                    <a:pt x="3379" y="31"/>
                    <a:pt x="3229" y="1"/>
                    <a:pt x="306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7"/>
            <p:cNvSpPr/>
            <p:nvPr/>
          </p:nvSpPr>
          <p:spPr>
            <a:xfrm>
              <a:off x="-4019721" y="2430361"/>
              <a:ext cx="301952" cy="290347"/>
            </a:xfrm>
            <a:custGeom>
              <a:avLst/>
              <a:gdLst/>
              <a:ahLst/>
              <a:cxnLst/>
              <a:rect l="l" t="t" r="r" b="b"/>
              <a:pathLst>
                <a:path w="4215" h="4053" extrusionOk="0">
                  <a:moveTo>
                    <a:pt x="2991" y="162"/>
                  </a:moveTo>
                  <a:cubicBezTo>
                    <a:pt x="3133" y="162"/>
                    <a:pt x="3248" y="184"/>
                    <a:pt x="3280" y="245"/>
                  </a:cubicBezTo>
                  <a:cubicBezTo>
                    <a:pt x="3461" y="601"/>
                    <a:pt x="4052" y="1821"/>
                    <a:pt x="4052" y="2424"/>
                  </a:cubicBezTo>
                  <a:cubicBezTo>
                    <a:pt x="4052" y="2961"/>
                    <a:pt x="3911" y="3646"/>
                    <a:pt x="3236" y="3849"/>
                  </a:cubicBezTo>
                  <a:cubicBezTo>
                    <a:pt x="3123" y="3883"/>
                    <a:pt x="2987" y="3899"/>
                    <a:pt x="2836" y="3899"/>
                  </a:cubicBezTo>
                  <a:cubicBezTo>
                    <a:pt x="2128" y="3899"/>
                    <a:pt x="1094" y="3557"/>
                    <a:pt x="591" y="3180"/>
                  </a:cubicBezTo>
                  <a:cubicBezTo>
                    <a:pt x="363" y="3008"/>
                    <a:pt x="220" y="2658"/>
                    <a:pt x="191" y="2211"/>
                  </a:cubicBezTo>
                  <a:cubicBezTo>
                    <a:pt x="157" y="1599"/>
                    <a:pt x="357" y="970"/>
                    <a:pt x="692" y="648"/>
                  </a:cubicBezTo>
                  <a:cubicBezTo>
                    <a:pt x="1082" y="276"/>
                    <a:pt x="1670" y="208"/>
                    <a:pt x="2051" y="208"/>
                  </a:cubicBezTo>
                  <a:cubicBezTo>
                    <a:pt x="2279" y="208"/>
                    <a:pt x="2433" y="229"/>
                    <a:pt x="2436" y="229"/>
                  </a:cubicBezTo>
                  <a:cubicBezTo>
                    <a:pt x="2440" y="233"/>
                    <a:pt x="2445" y="234"/>
                    <a:pt x="2450" y="234"/>
                  </a:cubicBezTo>
                  <a:cubicBezTo>
                    <a:pt x="2455" y="234"/>
                    <a:pt x="2461" y="233"/>
                    <a:pt x="2467" y="229"/>
                  </a:cubicBezTo>
                  <a:cubicBezTo>
                    <a:pt x="2622" y="192"/>
                    <a:pt x="2825" y="162"/>
                    <a:pt x="2991" y="162"/>
                  </a:cubicBezTo>
                  <a:close/>
                  <a:moveTo>
                    <a:pt x="2982" y="0"/>
                  </a:moveTo>
                  <a:cubicBezTo>
                    <a:pt x="2765" y="0"/>
                    <a:pt x="2536" y="50"/>
                    <a:pt x="2448" y="70"/>
                  </a:cubicBezTo>
                  <a:cubicBezTo>
                    <a:pt x="2398" y="64"/>
                    <a:pt x="2247" y="45"/>
                    <a:pt x="2045" y="45"/>
                  </a:cubicBezTo>
                  <a:cubicBezTo>
                    <a:pt x="1636" y="45"/>
                    <a:pt x="1015" y="121"/>
                    <a:pt x="588" y="530"/>
                  </a:cubicBezTo>
                  <a:cubicBezTo>
                    <a:pt x="216" y="886"/>
                    <a:pt x="1" y="1545"/>
                    <a:pt x="41" y="2221"/>
                  </a:cubicBezTo>
                  <a:cubicBezTo>
                    <a:pt x="66" y="2708"/>
                    <a:pt x="235" y="3102"/>
                    <a:pt x="501" y="3302"/>
                  </a:cubicBezTo>
                  <a:cubicBezTo>
                    <a:pt x="1026" y="3696"/>
                    <a:pt x="2083" y="4052"/>
                    <a:pt x="2839" y="4052"/>
                  </a:cubicBezTo>
                  <a:cubicBezTo>
                    <a:pt x="3005" y="4052"/>
                    <a:pt x="3155" y="4037"/>
                    <a:pt x="3283" y="3993"/>
                  </a:cubicBezTo>
                  <a:cubicBezTo>
                    <a:pt x="3892" y="3809"/>
                    <a:pt x="4214" y="3268"/>
                    <a:pt x="4214" y="2418"/>
                  </a:cubicBezTo>
                  <a:cubicBezTo>
                    <a:pt x="4214" y="1799"/>
                    <a:pt x="3661" y="642"/>
                    <a:pt x="3423" y="173"/>
                  </a:cubicBezTo>
                  <a:cubicBezTo>
                    <a:pt x="3357" y="40"/>
                    <a:pt x="3175" y="0"/>
                    <a:pt x="298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7"/>
            <p:cNvSpPr/>
            <p:nvPr/>
          </p:nvSpPr>
          <p:spPr>
            <a:xfrm>
              <a:off x="-3907539" y="2397409"/>
              <a:ext cx="132171" cy="170139"/>
            </a:xfrm>
            <a:custGeom>
              <a:avLst/>
              <a:gdLst/>
              <a:ahLst/>
              <a:cxnLst/>
              <a:rect l="l" t="t" r="r" b="b"/>
              <a:pathLst>
                <a:path w="1845" h="2375" extrusionOk="0">
                  <a:moveTo>
                    <a:pt x="831" y="0"/>
                  </a:moveTo>
                  <a:cubicBezTo>
                    <a:pt x="699" y="0"/>
                    <a:pt x="560" y="80"/>
                    <a:pt x="432" y="308"/>
                  </a:cubicBezTo>
                  <a:cubicBezTo>
                    <a:pt x="1" y="1077"/>
                    <a:pt x="648" y="1815"/>
                    <a:pt x="1117" y="2074"/>
                  </a:cubicBezTo>
                  <a:cubicBezTo>
                    <a:pt x="1342" y="2212"/>
                    <a:pt x="1589" y="2312"/>
                    <a:pt x="1845" y="2374"/>
                  </a:cubicBezTo>
                  <a:lnTo>
                    <a:pt x="1420" y="446"/>
                  </a:lnTo>
                  <a:cubicBezTo>
                    <a:pt x="1420" y="446"/>
                    <a:pt x="1144" y="0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7"/>
            <p:cNvSpPr/>
            <p:nvPr/>
          </p:nvSpPr>
          <p:spPr>
            <a:xfrm>
              <a:off x="-3895648" y="2391678"/>
              <a:ext cx="125939" cy="181458"/>
            </a:xfrm>
            <a:custGeom>
              <a:avLst/>
              <a:gdLst/>
              <a:ahLst/>
              <a:cxnLst/>
              <a:rect l="l" t="t" r="r" b="b"/>
              <a:pathLst>
                <a:path w="1758" h="2533" extrusionOk="0">
                  <a:moveTo>
                    <a:pt x="663" y="157"/>
                  </a:moveTo>
                  <a:cubicBezTo>
                    <a:pt x="879" y="157"/>
                    <a:pt x="1101" y="435"/>
                    <a:pt x="1176" y="557"/>
                  </a:cubicBezTo>
                  <a:lnTo>
                    <a:pt x="1570" y="2345"/>
                  </a:lnTo>
                  <a:cubicBezTo>
                    <a:pt x="1363" y="2282"/>
                    <a:pt x="1169" y="2198"/>
                    <a:pt x="982" y="2082"/>
                  </a:cubicBezTo>
                  <a:cubicBezTo>
                    <a:pt x="694" y="1923"/>
                    <a:pt x="351" y="1582"/>
                    <a:pt x="238" y="1185"/>
                  </a:cubicBezTo>
                  <a:cubicBezTo>
                    <a:pt x="163" y="923"/>
                    <a:pt x="194" y="669"/>
                    <a:pt x="332" y="426"/>
                  </a:cubicBezTo>
                  <a:cubicBezTo>
                    <a:pt x="429" y="251"/>
                    <a:pt x="544" y="160"/>
                    <a:pt x="660" y="157"/>
                  </a:cubicBezTo>
                  <a:close/>
                  <a:moveTo>
                    <a:pt x="654" y="1"/>
                  </a:moveTo>
                  <a:cubicBezTo>
                    <a:pt x="472" y="4"/>
                    <a:pt x="319" y="122"/>
                    <a:pt x="191" y="347"/>
                  </a:cubicBezTo>
                  <a:cubicBezTo>
                    <a:pt x="35" y="629"/>
                    <a:pt x="0" y="923"/>
                    <a:pt x="85" y="1229"/>
                  </a:cubicBezTo>
                  <a:cubicBezTo>
                    <a:pt x="210" y="1673"/>
                    <a:pt x="591" y="2048"/>
                    <a:pt x="904" y="2220"/>
                  </a:cubicBezTo>
                  <a:cubicBezTo>
                    <a:pt x="1138" y="2361"/>
                    <a:pt x="1391" y="2461"/>
                    <a:pt x="1657" y="2529"/>
                  </a:cubicBezTo>
                  <a:cubicBezTo>
                    <a:pt x="1663" y="2532"/>
                    <a:pt x="1670" y="2532"/>
                    <a:pt x="1676" y="2532"/>
                  </a:cubicBezTo>
                  <a:cubicBezTo>
                    <a:pt x="1695" y="2532"/>
                    <a:pt x="1716" y="2526"/>
                    <a:pt x="1732" y="2514"/>
                  </a:cubicBezTo>
                  <a:cubicBezTo>
                    <a:pt x="1751" y="2495"/>
                    <a:pt x="1757" y="2467"/>
                    <a:pt x="1754" y="2439"/>
                  </a:cubicBezTo>
                  <a:lnTo>
                    <a:pt x="1329" y="510"/>
                  </a:lnTo>
                  <a:lnTo>
                    <a:pt x="1316" y="485"/>
                  </a:lnTo>
                  <a:cubicBezTo>
                    <a:pt x="1304" y="463"/>
                    <a:pt x="1013" y="1"/>
                    <a:pt x="660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7"/>
            <p:cNvSpPr/>
            <p:nvPr/>
          </p:nvSpPr>
          <p:spPr>
            <a:xfrm>
              <a:off x="-3303149" y="2436307"/>
              <a:ext cx="101725" cy="168850"/>
            </a:xfrm>
            <a:custGeom>
              <a:avLst/>
              <a:gdLst/>
              <a:ahLst/>
              <a:cxnLst/>
              <a:rect l="l" t="t" r="r" b="b"/>
              <a:pathLst>
                <a:path w="1420" h="2357" extrusionOk="0">
                  <a:moveTo>
                    <a:pt x="951" y="1"/>
                  </a:moveTo>
                  <a:cubicBezTo>
                    <a:pt x="705" y="1"/>
                    <a:pt x="432" y="159"/>
                    <a:pt x="432" y="159"/>
                  </a:cubicBezTo>
                  <a:lnTo>
                    <a:pt x="0" y="2356"/>
                  </a:lnTo>
                  <a:cubicBezTo>
                    <a:pt x="0" y="2356"/>
                    <a:pt x="216" y="2185"/>
                    <a:pt x="516" y="1969"/>
                  </a:cubicBezTo>
                  <a:cubicBezTo>
                    <a:pt x="816" y="1753"/>
                    <a:pt x="1419" y="1062"/>
                    <a:pt x="1332" y="375"/>
                  </a:cubicBezTo>
                  <a:cubicBezTo>
                    <a:pt x="1296" y="85"/>
                    <a:pt x="1131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7"/>
            <p:cNvSpPr/>
            <p:nvPr/>
          </p:nvSpPr>
          <p:spPr>
            <a:xfrm>
              <a:off x="-3308951" y="2430791"/>
              <a:ext cx="114047" cy="179953"/>
            </a:xfrm>
            <a:custGeom>
              <a:avLst/>
              <a:gdLst/>
              <a:ahLst/>
              <a:cxnLst/>
              <a:rect l="l" t="t" r="r" b="b"/>
              <a:pathLst>
                <a:path w="1592" h="2512" extrusionOk="0">
                  <a:moveTo>
                    <a:pt x="1032" y="156"/>
                  </a:moveTo>
                  <a:cubicBezTo>
                    <a:pt x="1088" y="156"/>
                    <a:pt x="1141" y="166"/>
                    <a:pt x="1185" y="189"/>
                  </a:cubicBezTo>
                  <a:cubicBezTo>
                    <a:pt x="1272" y="233"/>
                    <a:pt x="1319" y="323"/>
                    <a:pt x="1341" y="464"/>
                  </a:cubicBezTo>
                  <a:cubicBezTo>
                    <a:pt x="1422" y="1121"/>
                    <a:pt x="835" y="1783"/>
                    <a:pt x="553" y="1983"/>
                  </a:cubicBezTo>
                  <a:cubicBezTo>
                    <a:pt x="413" y="2083"/>
                    <a:pt x="288" y="2174"/>
                    <a:pt x="200" y="2246"/>
                  </a:cubicBezTo>
                  <a:lnTo>
                    <a:pt x="581" y="286"/>
                  </a:lnTo>
                  <a:cubicBezTo>
                    <a:pt x="681" y="235"/>
                    <a:pt x="871" y="156"/>
                    <a:pt x="1032" y="156"/>
                  </a:cubicBezTo>
                  <a:close/>
                  <a:moveTo>
                    <a:pt x="1036" y="1"/>
                  </a:moveTo>
                  <a:cubicBezTo>
                    <a:pt x="770" y="1"/>
                    <a:pt x="492" y="161"/>
                    <a:pt x="475" y="170"/>
                  </a:cubicBezTo>
                  <a:cubicBezTo>
                    <a:pt x="456" y="177"/>
                    <a:pt x="441" y="195"/>
                    <a:pt x="438" y="220"/>
                  </a:cubicBezTo>
                  <a:lnTo>
                    <a:pt x="6" y="2418"/>
                  </a:lnTo>
                  <a:cubicBezTo>
                    <a:pt x="0" y="2449"/>
                    <a:pt x="16" y="2483"/>
                    <a:pt x="44" y="2499"/>
                  </a:cubicBezTo>
                  <a:cubicBezTo>
                    <a:pt x="53" y="2505"/>
                    <a:pt x="66" y="2512"/>
                    <a:pt x="81" y="2512"/>
                  </a:cubicBezTo>
                  <a:cubicBezTo>
                    <a:pt x="97" y="2512"/>
                    <a:pt x="116" y="2502"/>
                    <a:pt x="135" y="2499"/>
                  </a:cubicBezTo>
                  <a:cubicBezTo>
                    <a:pt x="135" y="2496"/>
                    <a:pt x="350" y="2324"/>
                    <a:pt x="647" y="2111"/>
                  </a:cubicBezTo>
                  <a:cubicBezTo>
                    <a:pt x="966" y="1886"/>
                    <a:pt x="1591" y="1177"/>
                    <a:pt x="1500" y="442"/>
                  </a:cubicBezTo>
                  <a:cubicBezTo>
                    <a:pt x="1472" y="248"/>
                    <a:pt x="1394" y="114"/>
                    <a:pt x="1257" y="48"/>
                  </a:cubicBezTo>
                  <a:cubicBezTo>
                    <a:pt x="1189" y="14"/>
                    <a:pt x="1113" y="1"/>
                    <a:pt x="103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7"/>
            <p:cNvSpPr/>
            <p:nvPr/>
          </p:nvSpPr>
          <p:spPr>
            <a:xfrm>
              <a:off x="-3811906" y="2138874"/>
              <a:ext cx="539932" cy="728267"/>
            </a:xfrm>
            <a:custGeom>
              <a:avLst/>
              <a:gdLst/>
              <a:ahLst/>
              <a:cxnLst/>
              <a:rect l="l" t="t" r="r" b="b"/>
              <a:pathLst>
                <a:path w="7537" h="10166" extrusionOk="0">
                  <a:moveTo>
                    <a:pt x="2714" y="0"/>
                  </a:moveTo>
                  <a:lnTo>
                    <a:pt x="2714" y="0"/>
                  </a:lnTo>
                  <a:cubicBezTo>
                    <a:pt x="2714" y="0"/>
                    <a:pt x="2698" y="9"/>
                    <a:pt x="2685" y="37"/>
                  </a:cubicBezTo>
                  <a:lnTo>
                    <a:pt x="2685" y="37"/>
                  </a:lnTo>
                  <a:cubicBezTo>
                    <a:pt x="2704" y="13"/>
                    <a:pt x="2714" y="0"/>
                    <a:pt x="2714" y="0"/>
                  </a:cubicBezTo>
                  <a:close/>
                  <a:moveTo>
                    <a:pt x="2685" y="37"/>
                  </a:moveTo>
                  <a:lnTo>
                    <a:pt x="2685" y="37"/>
                  </a:lnTo>
                  <a:cubicBezTo>
                    <a:pt x="2449" y="342"/>
                    <a:pt x="797" y="2445"/>
                    <a:pt x="0" y="2804"/>
                  </a:cubicBezTo>
                  <a:cubicBezTo>
                    <a:pt x="0" y="2804"/>
                    <a:pt x="516" y="6946"/>
                    <a:pt x="1035" y="7796"/>
                  </a:cubicBezTo>
                  <a:cubicBezTo>
                    <a:pt x="1551" y="8653"/>
                    <a:pt x="2501" y="10166"/>
                    <a:pt x="3708" y="10166"/>
                  </a:cubicBezTo>
                  <a:cubicBezTo>
                    <a:pt x="4914" y="10166"/>
                    <a:pt x="6246" y="8831"/>
                    <a:pt x="6762" y="7581"/>
                  </a:cubicBezTo>
                  <a:cubicBezTo>
                    <a:pt x="7277" y="6330"/>
                    <a:pt x="7537" y="4308"/>
                    <a:pt x="7537" y="4308"/>
                  </a:cubicBezTo>
                  <a:cubicBezTo>
                    <a:pt x="7537" y="4308"/>
                    <a:pt x="5511" y="3492"/>
                    <a:pt x="3917" y="1854"/>
                  </a:cubicBezTo>
                  <a:cubicBezTo>
                    <a:pt x="2647" y="549"/>
                    <a:pt x="2637" y="147"/>
                    <a:pt x="268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7"/>
            <p:cNvSpPr/>
            <p:nvPr/>
          </p:nvSpPr>
          <p:spPr>
            <a:xfrm>
              <a:off x="-3817923" y="2133430"/>
              <a:ext cx="551824" cy="739514"/>
            </a:xfrm>
            <a:custGeom>
              <a:avLst/>
              <a:gdLst/>
              <a:ahLst/>
              <a:cxnLst/>
              <a:rect l="l" t="t" r="r" b="b"/>
              <a:pathLst>
                <a:path w="7703" h="10323" extrusionOk="0">
                  <a:moveTo>
                    <a:pt x="2698" y="323"/>
                  </a:moveTo>
                  <a:cubicBezTo>
                    <a:pt x="2795" y="670"/>
                    <a:pt x="3220" y="1239"/>
                    <a:pt x="3945" y="1980"/>
                  </a:cubicBezTo>
                  <a:cubicBezTo>
                    <a:pt x="5383" y="3459"/>
                    <a:pt x="7189" y="4281"/>
                    <a:pt x="7530" y="4431"/>
                  </a:cubicBezTo>
                  <a:cubicBezTo>
                    <a:pt x="7483" y="4771"/>
                    <a:pt x="7227" y="6522"/>
                    <a:pt x="6768" y="7625"/>
                  </a:cubicBezTo>
                  <a:cubicBezTo>
                    <a:pt x="6261" y="8851"/>
                    <a:pt x="4939" y="10164"/>
                    <a:pt x="3782" y="10164"/>
                  </a:cubicBezTo>
                  <a:cubicBezTo>
                    <a:pt x="2591" y="10164"/>
                    <a:pt x="1638" y="8591"/>
                    <a:pt x="1182" y="7835"/>
                  </a:cubicBezTo>
                  <a:cubicBezTo>
                    <a:pt x="713" y="7060"/>
                    <a:pt x="228" y="3421"/>
                    <a:pt x="166" y="2927"/>
                  </a:cubicBezTo>
                  <a:cubicBezTo>
                    <a:pt x="907" y="2543"/>
                    <a:pt x="2235" y="911"/>
                    <a:pt x="2698" y="323"/>
                  </a:cubicBezTo>
                  <a:close/>
                  <a:moveTo>
                    <a:pt x="2799" y="0"/>
                  </a:moveTo>
                  <a:cubicBezTo>
                    <a:pt x="2786" y="0"/>
                    <a:pt x="2772" y="4"/>
                    <a:pt x="2760" y="11"/>
                  </a:cubicBezTo>
                  <a:cubicBezTo>
                    <a:pt x="2745" y="23"/>
                    <a:pt x="2720" y="42"/>
                    <a:pt x="2704" y="73"/>
                  </a:cubicBezTo>
                  <a:cubicBezTo>
                    <a:pt x="2454" y="395"/>
                    <a:pt x="825" y="2461"/>
                    <a:pt x="50" y="2808"/>
                  </a:cubicBezTo>
                  <a:cubicBezTo>
                    <a:pt x="19" y="2824"/>
                    <a:pt x="0" y="2855"/>
                    <a:pt x="6" y="2890"/>
                  </a:cubicBezTo>
                  <a:cubicBezTo>
                    <a:pt x="25" y="3058"/>
                    <a:pt x="528" y="7056"/>
                    <a:pt x="1047" y="7916"/>
                  </a:cubicBezTo>
                  <a:cubicBezTo>
                    <a:pt x="1522" y="8698"/>
                    <a:pt x="2507" y="10323"/>
                    <a:pt x="3789" y="10323"/>
                  </a:cubicBezTo>
                  <a:cubicBezTo>
                    <a:pt x="5045" y="10323"/>
                    <a:pt x="6392" y="8954"/>
                    <a:pt x="6918" y="7688"/>
                  </a:cubicBezTo>
                  <a:cubicBezTo>
                    <a:pt x="7433" y="6444"/>
                    <a:pt x="7693" y="4415"/>
                    <a:pt x="7699" y="4396"/>
                  </a:cubicBezTo>
                  <a:cubicBezTo>
                    <a:pt x="7702" y="4359"/>
                    <a:pt x="7683" y="4324"/>
                    <a:pt x="7652" y="4312"/>
                  </a:cubicBezTo>
                  <a:cubicBezTo>
                    <a:pt x="7630" y="4306"/>
                    <a:pt x="5623" y="3480"/>
                    <a:pt x="4061" y="1874"/>
                  </a:cubicBezTo>
                  <a:cubicBezTo>
                    <a:pt x="2807" y="586"/>
                    <a:pt x="2823" y="217"/>
                    <a:pt x="2841" y="151"/>
                  </a:cubicBezTo>
                  <a:cubicBezTo>
                    <a:pt x="2848" y="136"/>
                    <a:pt x="2857" y="126"/>
                    <a:pt x="2860" y="123"/>
                  </a:cubicBezTo>
                  <a:cubicBezTo>
                    <a:pt x="2879" y="95"/>
                    <a:pt x="2879" y="55"/>
                    <a:pt x="2857" y="26"/>
                  </a:cubicBezTo>
                  <a:cubicBezTo>
                    <a:pt x="2842" y="9"/>
                    <a:pt x="2820" y="0"/>
                    <a:pt x="279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7"/>
            <p:cNvSpPr/>
            <p:nvPr/>
          </p:nvSpPr>
          <p:spPr>
            <a:xfrm>
              <a:off x="-3584606" y="2605368"/>
              <a:ext cx="117629" cy="32452"/>
            </a:xfrm>
            <a:custGeom>
              <a:avLst/>
              <a:gdLst/>
              <a:ahLst/>
              <a:cxnLst/>
              <a:rect l="l" t="t" r="r" b="b"/>
              <a:pathLst>
                <a:path w="1642" h="453" extrusionOk="0">
                  <a:moveTo>
                    <a:pt x="86" y="1"/>
                  </a:moveTo>
                  <a:cubicBezTo>
                    <a:pt x="64" y="1"/>
                    <a:pt x="41" y="11"/>
                    <a:pt x="25" y="31"/>
                  </a:cubicBezTo>
                  <a:cubicBezTo>
                    <a:pt x="0" y="65"/>
                    <a:pt x="3" y="112"/>
                    <a:pt x="38" y="140"/>
                  </a:cubicBezTo>
                  <a:cubicBezTo>
                    <a:pt x="41" y="143"/>
                    <a:pt x="438" y="453"/>
                    <a:pt x="916" y="453"/>
                  </a:cubicBezTo>
                  <a:cubicBezTo>
                    <a:pt x="1135" y="453"/>
                    <a:pt x="1376" y="390"/>
                    <a:pt x="1601" y="203"/>
                  </a:cubicBezTo>
                  <a:cubicBezTo>
                    <a:pt x="1635" y="175"/>
                    <a:pt x="1641" y="128"/>
                    <a:pt x="1613" y="93"/>
                  </a:cubicBezTo>
                  <a:cubicBezTo>
                    <a:pt x="1597" y="74"/>
                    <a:pt x="1575" y="63"/>
                    <a:pt x="1552" y="63"/>
                  </a:cubicBezTo>
                  <a:cubicBezTo>
                    <a:pt x="1535" y="63"/>
                    <a:pt x="1518" y="69"/>
                    <a:pt x="1504" y="81"/>
                  </a:cubicBezTo>
                  <a:cubicBezTo>
                    <a:pt x="1305" y="244"/>
                    <a:pt x="1099" y="300"/>
                    <a:pt x="908" y="300"/>
                  </a:cubicBezTo>
                  <a:cubicBezTo>
                    <a:pt x="495" y="300"/>
                    <a:pt x="156" y="35"/>
                    <a:pt x="135" y="18"/>
                  </a:cubicBezTo>
                  <a:cubicBezTo>
                    <a:pt x="120" y="6"/>
                    <a:pt x="103" y="1"/>
                    <a:pt x="8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7"/>
            <p:cNvSpPr/>
            <p:nvPr/>
          </p:nvSpPr>
          <p:spPr>
            <a:xfrm>
              <a:off x="-3618203" y="2668193"/>
              <a:ext cx="186616" cy="45132"/>
            </a:xfrm>
            <a:custGeom>
              <a:avLst/>
              <a:gdLst/>
              <a:ahLst/>
              <a:cxnLst/>
              <a:rect l="l" t="t" r="r" b="b"/>
              <a:pathLst>
                <a:path w="2605" h="630" extrusionOk="0">
                  <a:moveTo>
                    <a:pt x="2515" y="0"/>
                  </a:moveTo>
                  <a:cubicBezTo>
                    <a:pt x="2499" y="0"/>
                    <a:pt x="2484" y="5"/>
                    <a:pt x="2470" y="17"/>
                  </a:cubicBezTo>
                  <a:cubicBezTo>
                    <a:pt x="2018" y="365"/>
                    <a:pt x="1603" y="480"/>
                    <a:pt x="1253" y="480"/>
                  </a:cubicBezTo>
                  <a:cubicBezTo>
                    <a:pt x="598" y="480"/>
                    <a:pt x="167" y="77"/>
                    <a:pt x="141" y="51"/>
                  </a:cubicBezTo>
                  <a:cubicBezTo>
                    <a:pt x="125" y="35"/>
                    <a:pt x="106" y="27"/>
                    <a:pt x="86" y="27"/>
                  </a:cubicBezTo>
                  <a:cubicBezTo>
                    <a:pt x="67" y="27"/>
                    <a:pt x="47" y="35"/>
                    <a:pt x="32" y="51"/>
                  </a:cubicBezTo>
                  <a:cubicBezTo>
                    <a:pt x="0" y="82"/>
                    <a:pt x="0" y="129"/>
                    <a:pt x="32" y="160"/>
                  </a:cubicBezTo>
                  <a:cubicBezTo>
                    <a:pt x="38" y="170"/>
                    <a:pt x="525" y="629"/>
                    <a:pt x="1260" y="629"/>
                  </a:cubicBezTo>
                  <a:cubicBezTo>
                    <a:pt x="1641" y="629"/>
                    <a:pt x="2085" y="510"/>
                    <a:pt x="2564" y="142"/>
                  </a:cubicBezTo>
                  <a:cubicBezTo>
                    <a:pt x="2598" y="113"/>
                    <a:pt x="2604" y="67"/>
                    <a:pt x="2579" y="32"/>
                  </a:cubicBezTo>
                  <a:cubicBezTo>
                    <a:pt x="2562" y="12"/>
                    <a:pt x="2539" y="0"/>
                    <a:pt x="251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7"/>
            <p:cNvSpPr/>
            <p:nvPr/>
          </p:nvSpPr>
          <p:spPr>
            <a:xfrm>
              <a:off x="-3672861" y="2437597"/>
              <a:ext cx="49143" cy="46206"/>
            </a:xfrm>
            <a:custGeom>
              <a:avLst/>
              <a:gdLst/>
              <a:ahLst/>
              <a:cxnLst/>
              <a:rect l="l" t="t" r="r" b="b"/>
              <a:pathLst>
                <a:path w="686" h="645" extrusionOk="0">
                  <a:moveTo>
                    <a:pt x="348" y="0"/>
                  </a:moveTo>
                  <a:cubicBezTo>
                    <a:pt x="194" y="0"/>
                    <a:pt x="66" y="110"/>
                    <a:pt x="35" y="257"/>
                  </a:cubicBezTo>
                  <a:cubicBezTo>
                    <a:pt x="1" y="435"/>
                    <a:pt x="110" y="604"/>
                    <a:pt x="285" y="638"/>
                  </a:cubicBezTo>
                  <a:cubicBezTo>
                    <a:pt x="306" y="642"/>
                    <a:pt x="327" y="644"/>
                    <a:pt x="348" y="644"/>
                  </a:cubicBezTo>
                  <a:cubicBezTo>
                    <a:pt x="499" y="644"/>
                    <a:pt x="633" y="539"/>
                    <a:pt x="663" y="388"/>
                  </a:cubicBezTo>
                  <a:cubicBezTo>
                    <a:pt x="685" y="191"/>
                    <a:pt x="545" y="25"/>
                    <a:pt x="34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7"/>
            <p:cNvSpPr/>
            <p:nvPr/>
          </p:nvSpPr>
          <p:spPr>
            <a:xfrm>
              <a:off x="-3442910" y="2451494"/>
              <a:ext cx="49143" cy="46636"/>
            </a:xfrm>
            <a:custGeom>
              <a:avLst/>
              <a:gdLst/>
              <a:ahLst/>
              <a:cxnLst/>
              <a:rect l="l" t="t" r="r" b="b"/>
              <a:pathLst>
                <a:path w="686" h="651" extrusionOk="0">
                  <a:moveTo>
                    <a:pt x="354" y="0"/>
                  </a:moveTo>
                  <a:cubicBezTo>
                    <a:pt x="198" y="0"/>
                    <a:pt x="70" y="113"/>
                    <a:pt x="38" y="263"/>
                  </a:cubicBezTo>
                  <a:cubicBezTo>
                    <a:pt x="1" y="441"/>
                    <a:pt x="117" y="607"/>
                    <a:pt x="292" y="644"/>
                  </a:cubicBezTo>
                  <a:cubicBezTo>
                    <a:pt x="313" y="648"/>
                    <a:pt x="334" y="650"/>
                    <a:pt x="355" y="650"/>
                  </a:cubicBezTo>
                  <a:cubicBezTo>
                    <a:pt x="506" y="650"/>
                    <a:pt x="640" y="544"/>
                    <a:pt x="670" y="388"/>
                  </a:cubicBezTo>
                  <a:cubicBezTo>
                    <a:pt x="685" y="197"/>
                    <a:pt x="545" y="25"/>
                    <a:pt x="35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7"/>
            <p:cNvSpPr/>
            <p:nvPr/>
          </p:nvSpPr>
          <p:spPr>
            <a:xfrm>
              <a:off x="-3705312" y="2364241"/>
              <a:ext cx="124363" cy="24858"/>
            </a:xfrm>
            <a:custGeom>
              <a:avLst/>
              <a:gdLst/>
              <a:ahLst/>
              <a:cxnLst/>
              <a:rect l="l" t="t" r="r" b="b"/>
              <a:pathLst>
                <a:path w="1736" h="347" extrusionOk="0">
                  <a:moveTo>
                    <a:pt x="892" y="0"/>
                  </a:moveTo>
                  <a:cubicBezTo>
                    <a:pt x="370" y="0"/>
                    <a:pt x="67" y="188"/>
                    <a:pt x="47" y="199"/>
                  </a:cubicBezTo>
                  <a:cubicBezTo>
                    <a:pt x="13" y="224"/>
                    <a:pt x="0" y="274"/>
                    <a:pt x="22" y="308"/>
                  </a:cubicBezTo>
                  <a:cubicBezTo>
                    <a:pt x="38" y="334"/>
                    <a:pt x="63" y="346"/>
                    <a:pt x="91" y="346"/>
                  </a:cubicBezTo>
                  <a:cubicBezTo>
                    <a:pt x="107" y="346"/>
                    <a:pt x="116" y="340"/>
                    <a:pt x="132" y="334"/>
                  </a:cubicBezTo>
                  <a:cubicBezTo>
                    <a:pt x="136" y="331"/>
                    <a:pt x="417" y="158"/>
                    <a:pt x="903" y="158"/>
                  </a:cubicBezTo>
                  <a:cubicBezTo>
                    <a:pt x="1109" y="158"/>
                    <a:pt x="1352" y="189"/>
                    <a:pt x="1626" y="277"/>
                  </a:cubicBezTo>
                  <a:cubicBezTo>
                    <a:pt x="1633" y="280"/>
                    <a:pt x="1642" y="281"/>
                    <a:pt x="1650" y="281"/>
                  </a:cubicBezTo>
                  <a:cubicBezTo>
                    <a:pt x="1681" y="281"/>
                    <a:pt x="1713" y="262"/>
                    <a:pt x="1723" y="227"/>
                  </a:cubicBezTo>
                  <a:cubicBezTo>
                    <a:pt x="1735" y="190"/>
                    <a:pt x="1716" y="143"/>
                    <a:pt x="1673" y="130"/>
                  </a:cubicBezTo>
                  <a:cubicBezTo>
                    <a:pt x="1376" y="34"/>
                    <a:pt x="1114" y="0"/>
                    <a:pt x="89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7"/>
            <p:cNvSpPr/>
            <p:nvPr/>
          </p:nvSpPr>
          <p:spPr>
            <a:xfrm>
              <a:off x="-3457452" y="2381434"/>
              <a:ext cx="142272" cy="52439"/>
            </a:xfrm>
            <a:custGeom>
              <a:avLst/>
              <a:gdLst/>
              <a:ahLst/>
              <a:cxnLst/>
              <a:rect l="l" t="t" r="r" b="b"/>
              <a:pathLst>
                <a:path w="1986" h="732" extrusionOk="0">
                  <a:moveTo>
                    <a:pt x="463" y="1"/>
                  </a:moveTo>
                  <a:cubicBezTo>
                    <a:pt x="167" y="1"/>
                    <a:pt x="43" y="119"/>
                    <a:pt x="32" y="128"/>
                  </a:cubicBezTo>
                  <a:cubicBezTo>
                    <a:pt x="1" y="159"/>
                    <a:pt x="7" y="206"/>
                    <a:pt x="32" y="237"/>
                  </a:cubicBezTo>
                  <a:cubicBezTo>
                    <a:pt x="46" y="253"/>
                    <a:pt x="67" y="261"/>
                    <a:pt x="87" y="261"/>
                  </a:cubicBezTo>
                  <a:cubicBezTo>
                    <a:pt x="106" y="261"/>
                    <a:pt x="126" y="254"/>
                    <a:pt x="141" y="240"/>
                  </a:cubicBezTo>
                  <a:cubicBezTo>
                    <a:pt x="144" y="239"/>
                    <a:pt x="237" y="159"/>
                    <a:pt x="464" y="159"/>
                  </a:cubicBezTo>
                  <a:cubicBezTo>
                    <a:pt x="726" y="159"/>
                    <a:pt x="1166" y="265"/>
                    <a:pt x="1854" y="719"/>
                  </a:cubicBezTo>
                  <a:cubicBezTo>
                    <a:pt x="1867" y="725"/>
                    <a:pt x="1882" y="731"/>
                    <a:pt x="1898" y="731"/>
                  </a:cubicBezTo>
                  <a:cubicBezTo>
                    <a:pt x="1920" y="731"/>
                    <a:pt x="1948" y="716"/>
                    <a:pt x="1964" y="694"/>
                  </a:cubicBezTo>
                  <a:cubicBezTo>
                    <a:pt x="1986" y="656"/>
                    <a:pt x="1973" y="609"/>
                    <a:pt x="1939" y="584"/>
                  </a:cubicBezTo>
                  <a:cubicBezTo>
                    <a:pt x="1233" y="119"/>
                    <a:pt x="761" y="1"/>
                    <a:pt x="46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7"/>
            <p:cNvSpPr/>
            <p:nvPr/>
          </p:nvSpPr>
          <p:spPr>
            <a:xfrm>
              <a:off x="-3748795" y="2394973"/>
              <a:ext cx="218638" cy="147000"/>
            </a:xfrm>
            <a:custGeom>
              <a:avLst/>
              <a:gdLst/>
              <a:ahLst/>
              <a:cxnLst/>
              <a:rect l="l" t="t" r="r" b="b"/>
              <a:pathLst>
                <a:path w="3052" h="2052" extrusionOk="0">
                  <a:moveTo>
                    <a:pt x="720" y="155"/>
                  </a:moveTo>
                  <a:lnTo>
                    <a:pt x="2427" y="242"/>
                  </a:lnTo>
                  <a:cubicBezTo>
                    <a:pt x="2558" y="251"/>
                    <a:pt x="2677" y="305"/>
                    <a:pt x="2764" y="405"/>
                  </a:cubicBezTo>
                  <a:cubicBezTo>
                    <a:pt x="2855" y="502"/>
                    <a:pt x="2895" y="627"/>
                    <a:pt x="2889" y="755"/>
                  </a:cubicBezTo>
                  <a:lnTo>
                    <a:pt x="2855" y="1436"/>
                  </a:lnTo>
                  <a:cubicBezTo>
                    <a:pt x="2845" y="1564"/>
                    <a:pt x="2792" y="1686"/>
                    <a:pt x="2692" y="1771"/>
                  </a:cubicBezTo>
                  <a:cubicBezTo>
                    <a:pt x="2604" y="1853"/>
                    <a:pt x="2492" y="1897"/>
                    <a:pt x="2376" y="1897"/>
                  </a:cubicBezTo>
                  <a:cubicBezTo>
                    <a:pt x="2365" y="1897"/>
                    <a:pt x="2354" y="1896"/>
                    <a:pt x="2342" y="1896"/>
                  </a:cubicBezTo>
                  <a:lnTo>
                    <a:pt x="636" y="1808"/>
                  </a:lnTo>
                  <a:cubicBezTo>
                    <a:pt x="370" y="1793"/>
                    <a:pt x="160" y="1561"/>
                    <a:pt x="176" y="1296"/>
                  </a:cubicBezTo>
                  <a:lnTo>
                    <a:pt x="214" y="614"/>
                  </a:lnTo>
                  <a:cubicBezTo>
                    <a:pt x="229" y="355"/>
                    <a:pt x="442" y="155"/>
                    <a:pt x="698" y="155"/>
                  </a:cubicBezTo>
                  <a:close/>
                  <a:moveTo>
                    <a:pt x="698" y="0"/>
                  </a:moveTo>
                  <a:cubicBezTo>
                    <a:pt x="357" y="0"/>
                    <a:pt x="75" y="266"/>
                    <a:pt x="57" y="608"/>
                  </a:cubicBezTo>
                  <a:lnTo>
                    <a:pt x="20" y="1286"/>
                  </a:lnTo>
                  <a:cubicBezTo>
                    <a:pt x="1" y="1642"/>
                    <a:pt x="276" y="1943"/>
                    <a:pt x="626" y="1964"/>
                  </a:cubicBezTo>
                  <a:lnTo>
                    <a:pt x="2333" y="2052"/>
                  </a:lnTo>
                  <a:lnTo>
                    <a:pt x="2370" y="2052"/>
                  </a:lnTo>
                  <a:cubicBezTo>
                    <a:pt x="2530" y="2052"/>
                    <a:pt x="2677" y="1996"/>
                    <a:pt x="2799" y="1889"/>
                  </a:cubicBezTo>
                  <a:cubicBezTo>
                    <a:pt x="2924" y="1777"/>
                    <a:pt x="3002" y="1621"/>
                    <a:pt x="3011" y="1449"/>
                  </a:cubicBezTo>
                  <a:lnTo>
                    <a:pt x="3046" y="767"/>
                  </a:lnTo>
                  <a:cubicBezTo>
                    <a:pt x="3052" y="595"/>
                    <a:pt x="2996" y="433"/>
                    <a:pt x="2880" y="301"/>
                  </a:cubicBezTo>
                  <a:cubicBezTo>
                    <a:pt x="2767" y="176"/>
                    <a:pt x="2611" y="98"/>
                    <a:pt x="2439" y="92"/>
                  </a:cubicBezTo>
                  <a:lnTo>
                    <a:pt x="732" y="1"/>
                  </a:lnTo>
                  <a:cubicBezTo>
                    <a:pt x="721" y="1"/>
                    <a:pt x="709" y="0"/>
                    <a:pt x="69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7"/>
            <p:cNvSpPr/>
            <p:nvPr/>
          </p:nvSpPr>
          <p:spPr>
            <a:xfrm>
              <a:off x="-3492625" y="2399701"/>
              <a:ext cx="218638" cy="147215"/>
            </a:xfrm>
            <a:custGeom>
              <a:avLst/>
              <a:gdLst/>
              <a:ahLst/>
              <a:cxnLst/>
              <a:rect l="l" t="t" r="r" b="b"/>
              <a:pathLst>
                <a:path w="3052" h="2055" extrusionOk="0">
                  <a:moveTo>
                    <a:pt x="685" y="157"/>
                  </a:moveTo>
                  <a:cubicBezTo>
                    <a:pt x="692" y="157"/>
                    <a:pt x="701" y="157"/>
                    <a:pt x="707" y="164"/>
                  </a:cubicBezTo>
                  <a:lnTo>
                    <a:pt x="2420" y="248"/>
                  </a:lnTo>
                  <a:cubicBezTo>
                    <a:pt x="2686" y="260"/>
                    <a:pt x="2892" y="492"/>
                    <a:pt x="2880" y="757"/>
                  </a:cubicBezTo>
                  <a:lnTo>
                    <a:pt x="2845" y="1439"/>
                  </a:lnTo>
                  <a:cubicBezTo>
                    <a:pt x="2833" y="1697"/>
                    <a:pt x="2620" y="1902"/>
                    <a:pt x="2359" y="1902"/>
                  </a:cubicBezTo>
                  <a:cubicBezTo>
                    <a:pt x="2351" y="1902"/>
                    <a:pt x="2344" y="1902"/>
                    <a:pt x="2336" y="1902"/>
                  </a:cubicBezTo>
                  <a:lnTo>
                    <a:pt x="626" y="1814"/>
                  </a:lnTo>
                  <a:cubicBezTo>
                    <a:pt x="498" y="1808"/>
                    <a:pt x="376" y="1752"/>
                    <a:pt x="288" y="1655"/>
                  </a:cubicBezTo>
                  <a:cubicBezTo>
                    <a:pt x="204" y="1558"/>
                    <a:pt x="157" y="1433"/>
                    <a:pt x="163" y="1305"/>
                  </a:cubicBezTo>
                  <a:lnTo>
                    <a:pt x="198" y="620"/>
                  </a:lnTo>
                  <a:cubicBezTo>
                    <a:pt x="207" y="492"/>
                    <a:pt x="263" y="370"/>
                    <a:pt x="360" y="282"/>
                  </a:cubicBezTo>
                  <a:cubicBezTo>
                    <a:pt x="451" y="201"/>
                    <a:pt x="564" y="157"/>
                    <a:pt x="685" y="157"/>
                  </a:cubicBezTo>
                  <a:close/>
                  <a:moveTo>
                    <a:pt x="693" y="1"/>
                  </a:moveTo>
                  <a:cubicBezTo>
                    <a:pt x="532" y="1"/>
                    <a:pt x="376" y="60"/>
                    <a:pt x="254" y="167"/>
                  </a:cubicBezTo>
                  <a:cubicBezTo>
                    <a:pt x="126" y="282"/>
                    <a:pt x="51" y="439"/>
                    <a:pt x="45" y="611"/>
                  </a:cubicBezTo>
                  <a:lnTo>
                    <a:pt x="7" y="1295"/>
                  </a:lnTo>
                  <a:cubicBezTo>
                    <a:pt x="1" y="1464"/>
                    <a:pt x="60" y="1626"/>
                    <a:pt x="173" y="1758"/>
                  </a:cubicBezTo>
                  <a:cubicBezTo>
                    <a:pt x="288" y="1886"/>
                    <a:pt x="445" y="1958"/>
                    <a:pt x="617" y="1967"/>
                  </a:cubicBezTo>
                  <a:lnTo>
                    <a:pt x="2330" y="2055"/>
                  </a:lnTo>
                  <a:lnTo>
                    <a:pt x="2361" y="2055"/>
                  </a:lnTo>
                  <a:cubicBezTo>
                    <a:pt x="2702" y="2055"/>
                    <a:pt x="2986" y="1789"/>
                    <a:pt x="3002" y="1445"/>
                  </a:cubicBezTo>
                  <a:lnTo>
                    <a:pt x="3036" y="761"/>
                  </a:lnTo>
                  <a:cubicBezTo>
                    <a:pt x="3052" y="407"/>
                    <a:pt x="2783" y="107"/>
                    <a:pt x="2427" y="89"/>
                  </a:cubicBezTo>
                  <a:lnTo>
                    <a:pt x="717" y="1"/>
                  </a:lnTo>
                  <a:cubicBezTo>
                    <a:pt x="709" y="1"/>
                    <a:pt x="701" y="1"/>
                    <a:pt x="69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7"/>
            <p:cNvSpPr/>
            <p:nvPr/>
          </p:nvSpPr>
          <p:spPr>
            <a:xfrm>
              <a:off x="-3541839" y="2433083"/>
              <a:ext cx="55376" cy="14184"/>
            </a:xfrm>
            <a:custGeom>
              <a:avLst/>
              <a:gdLst/>
              <a:ahLst/>
              <a:cxnLst/>
              <a:rect l="l" t="t" r="r" b="b"/>
              <a:pathLst>
                <a:path w="773" h="198" extrusionOk="0">
                  <a:moveTo>
                    <a:pt x="82" y="1"/>
                  </a:moveTo>
                  <a:cubicBezTo>
                    <a:pt x="38" y="1"/>
                    <a:pt x="3" y="32"/>
                    <a:pt x="0" y="76"/>
                  </a:cubicBezTo>
                  <a:cubicBezTo>
                    <a:pt x="0" y="120"/>
                    <a:pt x="31" y="154"/>
                    <a:pt x="72" y="157"/>
                  </a:cubicBezTo>
                  <a:lnTo>
                    <a:pt x="691" y="198"/>
                  </a:lnTo>
                  <a:lnTo>
                    <a:pt x="694" y="198"/>
                  </a:lnTo>
                  <a:cubicBezTo>
                    <a:pt x="735" y="198"/>
                    <a:pt x="769" y="166"/>
                    <a:pt x="772" y="123"/>
                  </a:cubicBezTo>
                  <a:cubicBezTo>
                    <a:pt x="772" y="79"/>
                    <a:pt x="741" y="45"/>
                    <a:pt x="700" y="41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7"/>
            <p:cNvSpPr/>
            <p:nvPr/>
          </p:nvSpPr>
          <p:spPr>
            <a:xfrm>
              <a:off x="-3815058" y="2410232"/>
              <a:ext cx="82526" cy="32595"/>
            </a:xfrm>
            <a:custGeom>
              <a:avLst/>
              <a:gdLst/>
              <a:ahLst/>
              <a:cxnLst/>
              <a:rect l="l" t="t" r="r" b="b"/>
              <a:pathLst>
                <a:path w="1152" h="455" extrusionOk="0">
                  <a:moveTo>
                    <a:pt x="87" y="0"/>
                  </a:moveTo>
                  <a:cubicBezTo>
                    <a:pt x="54" y="0"/>
                    <a:pt x="26" y="19"/>
                    <a:pt x="16" y="54"/>
                  </a:cubicBezTo>
                  <a:cubicBezTo>
                    <a:pt x="1" y="98"/>
                    <a:pt x="23" y="142"/>
                    <a:pt x="66" y="151"/>
                  </a:cubicBezTo>
                  <a:lnTo>
                    <a:pt x="1038" y="448"/>
                  </a:lnTo>
                  <a:cubicBezTo>
                    <a:pt x="1048" y="454"/>
                    <a:pt x="1054" y="454"/>
                    <a:pt x="1064" y="454"/>
                  </a:cubicBezTo>
                  <a:cubicBezTo>
                    <a:pt x="1095" y="454"/>
                    <a:pt x="1126" y="432"/>
                    <a:pt x="1139" y="398"/>
                  </a:cubicBezTo>
                  <a:cubicBezTo>
                    <a:pt x="1151" y="354"/>
                    <a:pt x="1129" y="314"/>
                    <a:pt x="1085" y="301"/>
                  </a:cubicBezTo>
                  <a:lnTo>
                    <a:pt x="113" y="4"/>
                  </a:lnTo>
                  <a:cubicBezTo>
                    <a:pt x="104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7"/>
            <p:cNvSpPr/>
            <p:nvPr/>
          </p:nvSpPr>
          <p:spPr>
            <a:xfrm>
              <a:off x="-3298707" y="2441966"/>
              <a:ext cx="33025" cy="26578"/>
            </a:xfrm>
            <a:custGeom>
              <a:avLst/>
              <a:gdLst/>
              <a:ahLst/>
              <a:cxnLst/>
              <a:rect l="l" t="t" r="r" b="b"/>
              <a:pathLst>
                <a:path w="461" h="371" extrusionOk="0">
                  <a:moveTo>
                    <a:pt x="371" y="1"/>
                  </a:moveTo>
                  <a:cubicBezTo>
                    <a:pt x="356" y="1"/>
                    <a:pt x="340" y="6"/>
                    <a:pt x="326" y="17"/>
                  </a:cubicBezTo>
                  <a:lnTo>
                    <a:pt x="45" y="230"/>
                  </a:lnTo>
                  <a:cubicBezTo>
                    <a:pt x="10" y="255"/>
                    <a:pt x="1" y="302"/>
                    <a:pt x="29" y="339"/>
                  </a:cubicBezTo>
                  <a:cubicBezTo>
                    <a:pt x="45" y="358"/>
                    <a:pt x="67" y="371"/>
                    <a:pt x="92" y="371"/>
                  </a:cubicBezTo>
                  <a:cubicBezTo>
                    <a:pt x="107" y="371"/>
                    <a:pt x="123" y="361"/>
                    <a:pt x="138" y="355"/>
                  </a:cubicBezTo>
                  <a:lnTo>
                    <a:pt x="420" y="142"/>
                  </a:lnTo>
                  <a:cubicBezTo>
                    <a:pt x="454" y="114"/>
                    <a:pt x="460" y="67"/>
                    <a:pt x="435" y="33"/>
                  </a:cubicBezTo>
                  <a:cubicBezTo>
                    <a:pt x="419" y="13"/>
                    <a:pt x="395" y="1"/>
                    <a:pt x="371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7"/>
            <p:cNvSpPr/>
            <p:nvPr/>
          </p:nvSpPr>
          <p:spPr>
            <a:xfrm>
              <a:off x="-5310382" y="2887184"/>
              <a:ext cx="503683" cy="482908"/>
            </a:xfrm>
            <a:custGeom>
              <a:avLst/>
              <a:gdLst/>
              <a:ahLst/>
              <a:cxnLst/>
              <a:rect l="l" t="t" r="r" b="b"/>
              <a:pathLst>
                <a:path w="7031" h="6741" extrusionOk="0">
                  <a:moveTo>
                    <a:pt x="3747" y="0"/>
                  </a:moveTo>
                  <a:cubicBezTo>
                    <a:pt x="3540" y="0"/>
                    <a:pt x="3325" y="236"/>
                    <a:pt x="3404" y="667"/>
                  </a:cubicBezTo>
                  <a:cubicBezTo>
                    <a:pt x="3517" y="1264"/>
                    <a:pt x="3780" y="1451"/>
                    <a:pt x="3892" y="1680"/>
                  </a:cubicBezTo>
                  <a:cubicBezTo>
                    <a:pt x="4005" y="1905"/>
                    <a:pt x="4267" y="2495"/>
                    <a:pt x="4267" y="2495"/>
                  </a:cubicBezTo>
                  <a:cubicBezTo>
                    <a:pt x="4267" y="2495"/>
                    <a:pt x="1835" y="2086"/>
                    <a:pt x="1685" y="2048"/>
                  </a:cubicBezTo>
                  <a:cubicBezTo>
                    <a:pt x="1535" y="2008"/>
                    <a:pt x="1088" y="1523"/>
                    <a:pt x="976" y="1229"/>
                  </a:cubicBezTo>
                  <a:cubicBezTo>
                    <a:pt x="875" y="975"/>
                    <a:pt x="893" y="35"/>
                    <a:pt x="606" y="35"/>
                  </a:cubicBezTo>
                  <a:cubicBezTo>
                    <a:pt x="562" y="35"/>
                    <a:pt x="511" y="57"/>
                    <a:pt x="451" y="107"/>
                  </a:cubicBezTo>
                  <a:cubicBezTo>
                    <a:pt x="0" y="489"/>
                    <a:pt x="263" y="1270"/>
                    <a:pt x="338" y="1458"/>
                  </a:cubicBezTo>
                  <a:cubicBezTo>
                    <a:pt x="413" y="1645"/>
                    <a:pt x="338" y="2958"/>
                    <a:pt x="526" y="3630"/>
                  </a:cubicBezTo>
                  <a:cubicBezTo>
                    <a:pt x="713" y="4302"/>
                    <a:pt x="1341" y="4977"/>
                    <a:pt x="2282" y="5427"/>
                  </a:cubicBezTo>
                  <a:cubicBezTo>
                    <a:pt x="3226" y="5874"/>
                    <a:pt x="5055" y="6028"/>
                    <a:pt x="5055" y="6028"/>
                  </a:cubicBezTo>
                  <a:lnTo>
                    <a:pt x="5764" y="6740"/>
                  </a:lnTo>
                  <a:lnTo>
                    <a:pt x="7030" y="5168"/>
                  </a:lnTo>
                  <a:lnTo>
                    <a:pt x="6655" y="4080"/>
                  </a:lnTo>
                  <a:cubicBezTo>
                    <a:pt x="6655" y="4080"/>
                    <a:pt x="6355" y="3033"/>
                    <a:pt x="6018" y="2577"/>
                  </a:cubicBezTo>
                  <a:cubicBezTo>
                    <a:pt x="5683" y="2127"/>
                    <a:pt x="5046" y="1980"/>
                    <a:pt x="4783" y="1645"/>
                  </a:cubicBezTo>
                  <a:cubicBezTo>
                    <a:pt x="4520" y="1308"/>
                    <a:pt x="4186" y="370"/>
                    <a:pt x="3967" y="107"/>
                  </a:cubicBezTo>
                  <a:cubicBezTo>
                    <a:pt x="3906" y="35"/>
                    <a:pt x="3827" y="0"/>
                    <a:pt x="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7"/>
            <p:cNvSpPr/>
            <p:nvPr/>
          </p:nvSpPr>
          <p:spPr>
            <a:xfrm>
              <a:off x="-5318477" y="2881167"/>
              <a:ext cx="517366" cy="494299"/>
            </a:xfrm>
            <a:custGeom>
              <a:avLst/>
              <a:gdLst/>
              <a:ahLst/>
              <a:cxnLst/>
              <a:rect l="l" t="t" r="r" b="b"/>
              <a:pathLst>
                <a:path w="7222" h="6900" extrusionOk="0">
                  <a:moveTo>
                    <a:pt x="3859" y="160"/>
                  </a:moveTo>
                  <a:cubicBezTo>
                    <a:pt x="3918" y="160"/>
                    <a:pt x="3974" y="187"/>
                    <a:pt x="4018" y="238"/>
                  </a:cubicBezTo>
                  <a:cubicBezTo>
                    <a:pt x="4114" y="360"/>
                    <a:pt x="4255" y="657"/>
                    <a:pt x="4390" y="941"/>
                  </a:cubicBezTo>
                  <a:cubicBezTo>
                    <a:pt x="4543" y="1260"/>
                    <a:pt x="4693" y="1592"/>
                    <a:pt x="4833" y="1773"/>
                  </a:cubicBezTo>
                  <a:cubicBezTo>
                    <a:pt x="4965" y="1939"/>
                    <a:pt x="5171" y="2057"/>
                    <a:pt x="5390" y="2182"/>
                  </a:cubicBezTo>
                  <a:cubicBezTo>
                    <a:pt x="5640" y="2326"/>
                    <a:pt x="5896" y="2476"/>
                    <a:pt x="6068" y="2704"/>
                  </a:cubicBezTo>
                  <a:cubicBezTo>
                    <a:pt x="6393" y="3142"/>
                    <a:pt x="6690" y="4170"/>
                    <a:pt x="6693" y="4183"/>
                  </a:cubicBezTo>
                  <a:lnTo>
                    <a:pt x="6693" y="4186"/>
                  </a:lnTo>
                  <a:lnTo>
                    <a:pt x="7053" y="5236"/>
                  </a:lnTo>
                  <a:lnTo>
                    <a:pt x="5865" y="6702"/>
                  </a:lnTo>
                  <a:lnTo>
                    <a:pt x="5218" y="6055"/>
                  </a:lnTo>
                  <a:cubicBezTo>
                    <a:pt x="5205" y="6040"/>
                    <a:pt x="5190" y="6030"/>
                    <a:pt x="5171" y="6030"/>
                  </a:cubicBezTo>
                  <a:cubicBezTo>
                    <a:pt x="5155" y="6027"/>
                    <a:pt x="3346" y="5874"/>
                    <a:pt x="2427" y="5436"/>
                  </a:cubicBezTo>
                  <a:cubicBezTo>
                    <a:pt x="1536" y="5014"/>
                    <a:pt x="895" y="4358"/>
                    <a:pt x="707" y="3689"/>
                  </a:cubicBezTo>
                  <a:cubicBezTo>
                    <a:pt x="595" y="3292"/>
                    <a:pt x="579" y="2642"/>
                    <a:pt x="567" y="2170"/>
                  </a:cubicBezTo>
                  <a:cubicBezTo>
                    <a:pt x="557" y="1792"/>
                    <a:pt x="548" y="1592"/>
                    <a:pt x="517" y="1510"/>
                  </a:cubicBezTo>
                  <a:cubicBezTo>
                    <a:pt x="482" y="1420"/>
                    <a:pt x="173" y="616"/>
                    <a:pt x="607" y="251"/>
                  </a:cubicBezTo>
                  <a:cubicBezTo>
                    <a:pt x="635" y="229"/>
                    <a:pt x="676" y="198"/>
                    <a:pt x="714" y="198"/>
                  </a:cubicBezTo>
                  <a:cubicBezTo>
                    <a:pt x="716" y="198"/>
                    <a:pt x="719" y="199"/>
                    <a:pt x="723" y="199"/>
                  </a:cubicBezTo>
                  <a:cubicBezTo>
                    <a:pt x="725" y="199"/>
                    <a:pt x="727" y="199"/>
                    <a:pt x="729" y="198"/>
                  </a:cubicBezTo>
                  <a:cubicBezTo>
                    <a:pt x="845" y="241"/>
                    <a:pt x="901" y="663"/>
                    <a:pt x="932" y="916"/>
                  </a:cubicBezTo>
                  <a:cubicBezTo>
                    <a:pt x="954" y="1095"/>
                    <a:pt x="973" y="1248"/>
                    <a:pt x="1011" y="1338"/>
                  </a:cubicBezTo>
                  <a:cubicBezTo>
                    <a:pt x="1120" y="1635"/>
                    <a:pt x="1576" y="2154"/>
                    <a:pt x="1770" y="2204"/>
                  </a:cubicBezTo>
                  <a:cubicBezTo>
                    <a:pt x="1923" y="2245"/>
                    <a:pt x="4265" y="2639"/>
                    <a:pt x="4361" y="2654"/>
                  </a:cubicBezTo>
                  <a:cubicBezTo>
                    <a:pt x="4368" y="2657"/>
                    <a:pt x="4374" y="2658"/>
                    <a:pt x="4380" y="2658"/>
                  </a:cubicBezTo>
                  <a:cubicBezTo>
                    <a:pt x="4402" y="2658"/>
                    <a:pt x="4422" y="2646"/>
                    <a:pt x="4436" y="2626"/>
                  </a:cubicBezTo>
                  <a:cubicBezTo>
                    <a:pt x="4455" y="2608"/>
                    <a:pt x="4458" y="2576"/>
                    <a:pt x="4449" y="2548"/>
                  </a:cubicBezTo>
                  <a:cubicBezTo>
                    <a:pt x="4436" y="2526"/>
                    <a:pt x="4186" y="1951"/>
                    <a:pt x="4074" y="1729"/>
                  </a:cubicBezTo>
                  <a:cubicBezTo>
                    <a:pt x="4036" y="1657"/>
                    <a:pt x="3989" y="1595"/>
                    <a:pt x="3939" y="1526"/>
                  </a:cubicBezTo>
                  <a:cubicBezTo>
                    <a:pt x="3818" y="1357"/>
                    <a:pt x="3671" y="1151"/>
                    <a:pt x="3592" y="735"/>
                  </a:cubicBezTo>
                  <a:cubicBezTo>
                    <a:pt x="3533" y="416"/>
                    <a:pt x="3652" y="235"/>
                    <a:pt x="3768" y="182"/>
                  </a:cubicBezTo>
                  <a:cubicBezTo>
                    <a:pt x="3797" y="167"/>
                    <a:pt x="3828" y="160"/>
                    <a:pt x="3859" y="160"/>
                  </a:cubicBezTo>
                  <a:close/>
                  <a:moveTo>
                    <a:pt x="3859" y="0"/>
                  </a:moveTo>
                  <a:cubicBezTo>
                    <a:pt x="3806" y="0"/>
                    <a:pt x="3753" y="13"/>
                    <a:pt x="3702" y="38"/>
                  </a:cubicBezTo>
                  <a:cubicBezTo>
                    <a:pt x="3533" y="119"/>
                    <a:pt x="3361" y="354"/>
                    <a:pt x="3439" y="763"/>
                  </a:cubicBezTo>
                  <a:cubicBezTo>
                    <a:pt x="3521" y="1210"/>
                    <a:pt x="3689" y="1445"/>
                    <a:pt x="3814" y="1617"/>
                  </a:cubicBezTo>
                  <a:cubicBezTo>
                    <a:pt x="3861" y="1682"/>
                    <a:pt x="3905" y="1735"/>
                    <a:pt x="3933" y="1795"/>
                  </a:cubicBezTo>
                  <a:cubicBezTo>
                    <a:pt x="4011" y="1951"/>
                    <a:pt x="4161" y="2292"/>
                    <a:pt x="4246" y="2479"/>
                  </a:cubicBezTo>
                  <a:cubicBezTo>
                    <a:pt x="3377" y="2336"/>
                    <a:pt x="1920" y="2086"/>
                    <a:pt x="1811" y="2057"/>
                  </a:cubicBezTo>
                  <a:cubicBezTo>
                    <a:pt x="1704" y="2029"/>
                    <a:pt x="1264" y="1576"/>
                    <a:pt x="1154" y="1288"/>
                  </a:cubicBezTo>
                  <a:cubicBezTo>
                    <a:pt x="1126" y="1213"/>
                    <a:pt x="1107" y="1060"/>
                    <a:pt x="1089" y="901"/>
                  </a:cubicBezTo>
                  <a:cubicBezTo>
                    <a:pt x="1042" y="523"/>
                    <a:pt x="989" y="132"/>
                    <a:pt x="785" y="54"/>
                  </a:cubicBezTo>
                  <a:cubicBezTo>
                    <a:pt x="761" y="45"/>
                    <a:pt x="737" y="40"/>
                    <a:pt x="711" y="40"/>
                  </a:cubicBezTo>
                  <a:cubicBezTo>
                    <a:pt x="647" y="40"/>
                    <a:pt x="578" y="69"/>
                    <a:pt x="504" y="132"/>
                  </a:cubicBezTo>
                  <a:cubicBezTo>
                    <a:pt x="1" y="557"/>
                    <a:pt x="307" y="1404"/>
                    <a:pt x="373" y="1567"/>
                  </a:cubicBezTo>
                  <a:cubicBezTo>
                    <a:pt x="395" y="1629"/>
                    <a:pt x="404" y="1907"/>
                    <a:pt x="410" y="2173"/>
                  </a:cubicBezTo>
                  <a:cubicBezTo>
                    <a:pt x="423" y="2654"/>
                    <a:pt x="439" y="3314"/>
                    <a:pt x="557" y="3733"/>
                  </a:cubicBezTo>
                  <a:cubicBezTo>
                    <a:pt x="754" y="4446"/>
                    <a:pt x="1426" y="5136"/>
                    <a:pt x="2358" y="5577"/>
                  </a:cubicBezTo>
                  <a:cubicBezTo>
                    <a:pt x="3249" y="6002"/>
                    <a:pt x="4880" y="6159"/>
                    <a:pt x="5127" y="6184"/>
                  </a:cubicBezTo>
                  <a:lnTo>
                    <a:pt x="5818" y="6874"/>
                  </a:lnTo>
                  <a:cubicBezTo>
                    <a:pt x="5834" y="6890"/>
                    <a:pt x="5856" y="6899"/>
                    <a:pt x="5874" y="6899"/>
                  </a:cubicBezTo>
                  <a:lnTo>
                    <a:pt x="5877" y="6899"/>
                  </a:lnTo>
                  <a:cubicBezTo>
                    <a:pt x="5896" y="6899"/>
                    <a:pt x="5918" y="6887"/>
                    <a:pt x="5934" y="6871"/>
                  </a:cubicBezTo>
                  <a:lnTo>
                    <a:pt x="7203" y="5305"/>
                  </a:lnTo>
                  <a:cubicBezTo>
                    <a:pt x="7218" y="5283"/>
                    <a:pt x="7222" y="5258"/>
                    <a:pt x="7215" y="5230"/>
                  </a:cubicBezTo>
                  <a:lnTo>
                    <a:pt x="6843" y="4139"/>
                  </a:lnTo>
                  <a:cubicBezTo>
                    <a:pt x="6825" y="4074"/>
                    <a:pt x="6531" y="3070"/>
                    <a:pt x="6193" y="2617"/>
                  </a:cubicBezTo>
                  <a:cubicBezTo>
                    <a:pt x="6002" y="2357"/>
                    <a:pt x="5718" y="2195"/>
                    <a:pt x="5468" y="2048"/>
                  </a:cubicBezTo>
                  <a:cubicBezTo>
                    <a:pt x="5265" y="1932"/>
                    <a:pt x="5068" y="1820"/>
                    <a:pt x="4958" y="1679"/>
                  </a:cubicBezTo>
                  <a:cubicBezTo>
                    <a:pt x="4830" y="1510"/>
                    <a:pt x="4677" y="1188"/>
                    <a:pt x="4533" y="876"/>
                  </a:cubicBezTo>
                  <a:cubicBezTo>
                    <a:pt x="4390" y="570"/>
                    <a:pt x="4252" y="276"/>
                    <a:pt x="4139" y="138"/>
                  </a:cubicBezTo>
                  <a:cubicBezTo>
                    <a:pt x="4063" y="47"/>
                    <a:pt x="3962" y="0"/>
                    <a:pt x="385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7"/>
            <p:cNvSpPr/>
            <p:nvPr/>
          </p:nvSpPr>
          <p:spPr>
            <a:xfrm>
              <a:off x="-5340828" y="2938261"/>
              <a:ext cx="109104" cy="219139"/>
            </a:xfrm>
            <a:custGeom>
              <a:avLst/>
              <a:gdLst/>
              <a:ahLst/>
              <a:cxnLst/>
              <a:rect l="l" t="t" r="r" b="b"/>
              <a:pathLst>
                <a:path w="1523" h="3059" extrusionOk="0">
                  <a:moveTo>
                    <a:pt x="277" y="1"/>
                  </a:moveTo>
                  <a:cubicBezTo>
                    <a:pt x="35" y="1"/>
                    <a:pt x="0" y="537"/>
                    <a:pt x="0" y="1107"/>
                  </a:cubicBezTo>
                  <a:cubicBezTo>
                    <a:pt x="0" y="1748"/>
                    <a:pt x="488" y="2623"/>
                    <a:pt x="488" y="2623"/>
                  </a:cubicBezTo>
                  <a:cubicBezTo>
                    <a:pt x="488" y="2623"/>
                    <a:pt x="896" y="3058"/>
                    <a:pt x="1200" y="3058"/>
                  </a:cubicBezTo>
                  <a:cubicBezTo>
                    <a:pt x="1206" y="3058"/>
                    <a:pt x="1211" y="3058"/>
                    <a:pt x="1216" y="3058"/>
                  </a:cubicBezTo>
                  <a:cubicBezTo>
                    <a:pt x="1523" y="3039"/>
                    <a:pt x="1172" y="2151"/>
                    <a:pt x="1126" y="2086"/>
                  </a:cubicBezTo>
                  <a:cubicBezTo>
                    <a:pt x="951" y="1657"/>
                    <a:pt x="819" y="1214"/>
                    <a:pt x="741" y="757"/>
                  </a:cubicBezTo>
                  <a:cubicBezTo>
                    <a:pt x="650" y="163"/>
                    <a:pt x="707" y="182"/>
                    <a:pt x="375" y="26"/>
                  </a:cubicBezTo>
                  <a:cubicBezTo>
                    <a:pt x="339" y="9"/>
                    <a:pt x="306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7"/>
            <p:cNvSpPr/>
            <p:nvPr/>
          </p:nvSpPr>
          <p:spPr>
            <a:xfrm>
              <a:off x="-5346200" y="2932172"/>
              <a:ext cx="114047" cy="230529"/>
            </a:xfrm>
            <a:custGeom>
              <a:avLst/>
              <a:gdLst/>
              <a:ahLst/>
              <a:cxnLst/>
              <a:rect l="l" t="t" r="r" b="b"/>
              <a:pathLst>
                <a:path w="1592" h="3218" extrusionOk="0">
                  <a:moveTo>
                    <a:pt x="357" y="159"/>
                  </a:moveTo>
                  <a:cubicBezTo>
                    <a:pt x="373" y="159"/>
                    <a:pt x="394" y="163"/>
                    <a:pt x="422" y="176"/>
                  </a:cubicBezTo>
                  <a:cubicBezTo>
                    <a:pt x="547" y="239"/>
                    <a:pt x="610" y="270"/>
                    <a:pt x="641" y="314"/>
                  </a:cubicBezTo>
                  <a:cubicBezTo>
                    <a:pt x="672" y="364"/>
                    <a:pt x="685" y="455"/>
                    <a:pt x="710" y="614"/>
                  </a:cubicBezTo>
                  <a:cubicBezTo>
                    <a:pt x="716" y="680"/>
                    <a:pt x="729" y="758"/>
                    <a:pt x="744" y="852"/>
                  </a:cubicBezTo>
                  <a:cubicBezTo>
                    <a:pt x="822" y="1314"/>
                    <a:pt x="954" y="1767"/>
                    <a:pt x="1135" y="2196"/>
                  </a:cubicBezTo>
                  <a:cubicBezTo>
                    <a:pt x="1138" y="2202"/>
                    <a:pt x="1138" y="2205"/>
                    <a:pt x="1141" y="2208"/>
                  </a:cubicBezTo>
                  <a:cubicBezTo>
                    <a:pt x="1194" y="2286"/>
                    <a:pt x="1407" y="2877"/>
                    <a:pt x="1326" y="3036"/>
                  </a:cubicBezTo>
                  <a:cubicBezTo>
                    <a:pt x="1319" y="3052"/>
                    <a:pt x="1310" y="3061"/>
                    <a:pt x="1291" y="3061"/>
                  </a:cubicBezTo>
                  <a:cubicBezTo>
                    <a:pt x="1287" y="3062"/>
                    <a:pt x="1282" y="3062"/>
                    <a:pt x="1277" y="3062"/>
                  </a:cubicBezTo>
                  <a:cubicBezTo>
                    <a:pt x="1059" y="3062"/>
                    <a:pt x="745" y="2781"/>
                    <a:pt x="632" y="2661"/>
                  </a:cubicBezTo>
                  <a:cubicBezTo>
                    <a:pt x="579" y="2571"/>
                    <a:pt x="157" y="1771"/>
                    <a:pt x="157" y="1189"/>
                  </a:cubicBezTo>
                  <a:cubicBezTo>
                    <a:pt x="157" y="939"/>
                    <a:pt x="157" y="270"/>
                    <a:pt x="319" y="170"/>
                  </a:cubicBezTo>
                  <a:cubicBezTo>
                    <a:pt x="325" y="166"/>
                    <a:pt x="336" y="159"/>
                    <a:pt x="357" y="159"/>
                  </a:cubicBezTo>
                  <a:close/>
                  <a:moveTo>
                    <a:pt x="360" y="0"/>
                  </a:moveTo>
                  <a:cubicBezTo>
                    <a:pt x="307" y="0"/>
                    <a:pt x="266" y="17"/>
                    <a:pt x="235" y="36"/>
                  </a:cubicBezTo>
                  <a:cubicBezTo>
                    <a:pt x="41" y="161"/>
                    <a:pt x="0" y="586"/>
                    <a:pt x="0" y="1189"/>
                  </a:cubicBezTo>
                  <a:cubicBezTo>
                    <a:pt x="0" y="1842"/>
                    <a:pt x="479" y="2708"/>
                    <a:pt x="497" y="2743"/>
                  </a:cubicBezTo>
                  <a:cubicBezTo>
                    <a:pt x="500" y="2749"/>
                    <a:pt x="504" y="2755"/>
                    <a:pt x="510" y="2758"/>
                  </a:cubicBezTo>
                  <a:cubicBezTo>
                    <a:pt x="554" y="2805"/>
                    <a:pt x="944" y="3218"/>
                    <a:pt x="1276" y="3218"/>
                  </a:cubicBezTo>
                  <a:cubicBezTo>
                    <a:pt x="1282" y="3218"/>
                    <a:pt x="1291" y="3218"/>
                    <a:pt x="1298" y="3212"/>
                  </a:cubicBezTo>
                  <a:cubicBezTo>
                    <a:pt x="1373" y="3208"/>
                    <a:pt x="1435" y="3171"/>
                    <a:pt x="1466" y="3102"/>
                  </a:cubicBezTo>
                  <a:cubicBezTo>
                    <a:pt x="1591" y="2852"/>
                    <a:pt x="1332" y="2224"/>
                    <a:pt x="1279" y="2127"/>
                  </a:cubicBezTo>
                  <a:cubicBezTo>
                    <a:pt x="1104" y="1708"/>
                    <a:pt x="972" y="1267"/>
                    <a:pt x="901" y="820"/>
                  </a:cubicBezTo>
                  <a:cubicBezTo>
                    <a:pt x="885" y="726"/>
                    <a:pt x="872" y="651"/>
                    <a:pt x="866" y="586"/>
                  </a:cubicBezTo>
                  <a:cubicBezTo>
                    <a:pt x="813" y="211"/>
                    <a:pt x="804" y="176"/>
                    <a:pt x="491" y="33"/>
                  </a:cubicBezTo>
                  <a:cubicBezTo>
                    <a:pt x="442" y="9"/>
                    <a:pt x="398" y="0"/>
                    <a:pt x="36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7"/>
            <p:cNvSpPr/>
            <p:nvPr/>
          </p:nvSpPr>
          <p:spPr>
            <a:xfrm>
              <a:off x="-5329652" y="3010470"/>
              <a:ext cx="166199" cy="231103"/>
            </a:xfrm>
            <a:custGeom>
              <a:avLst/>
              <a:gdLst/>
              <a:ahLst/>
              <a:cxnLst/>
              <a:rect l="l" t="t" r="r" b="b"/>
              <a:pathLst>
                <a:path w="2320" h="3226" extrusionOk="0">
                  <a:moveTo>
                    <a:pt x="426" y="1"/>
                  </a:moveTo>
                  <a:cubicBezTo>
                    <a:pt x="395" y="1"/>
                    <a:pt x="365" y="13"/>
                    <a:pt x="338" y="40"/>
                  </a:cubicBezTo>
                  <a:cubicBezTo>
                    <a:pt x="1" y="377"/>
                    <a:pt x="35" y="790"/>
                    <a:pt x="338" y="1615"/>
                  </a:cubicBezTo>
                  <a:cubicBezTo>
                    <a:pt x="638" y="2440"/>
                    <a:pt x="1270" y="3078"/>
                    <a:pt x="1798" y="3150"/>
                  </a:cubicBezTo>
                  <a:lnTo>
                    <a:pt x="2320" y="3225"/>
                  </a:lnTo>
                  <a:lnTo>
                    <a:pt x="2320" y="3225"/>
                  </a:lnTo>
                  <a:lnTo>
                    <a:pt x="1348" y="1615"/>
                  </a:lnTo>
                  <a:cubicBezTo>
                    <a:pt x="1348" y="1615"/>
                    <a:pt x="780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7"/>
            <p:cNvSpPr/>
            <p:nvPr/>
          </p:nvSpPr>
          <p:spPr>
            <a:xfrm>
              <a:off x="-5337246" y="3004882"/>
              <a:ext cx="179882" cy="242278"/>
            </a:xfrm>
            <a:custGeom>
              <a:avLst/>
              <a:gdLst/>
              <a:ahLst/>
              <a:cxnLst/>
              <a:rect l="l" t="t" r="r" b="b"/>
              <a:pathLst>
                <a:path w="2511" h="3382" extrusionOk="0">
                  <a:moveTo>
                    <a:pt x="554" y="158"/>
                  </a:moveTo>
                  <a:cubicBezTo>
                    <a:pt x="766" y="205"/>
                    <a:pt x="1169" y="1099"/>
                    <a:pt x="1388" y="1718"/>
                  </a:cubicBezTo>
                  <a:cubicBezTo>
                    <a:pt x="1391" y="1725"/>
                    <a:pt x="1391" y="1728"/>
                    <a:pt x="1398" y="1734"/>
                  </a:cubicBezTo>
                  <a:lnTo>
                    <a:pt x="2282" y="3203"/>
                  </a:lnTo>
                  <a:lnTo>
                    <a:pt x="1920" y="3150"/>
                  </a:lnTo>
                  <a:cubicBezTo>
                    <a:pt x="1404" y="3078"/>
                    <a:pt x="804" y="2440"/>
                    <a:pt x="522" y="1665"/>
                  </a:cubicBezTo>
                  <a:cubicBezTo>
                    <a:pt x="213" y="818"/>
                    <a:pt x="210" y="468"/>
                    <a:pt x="500" y="174"/>
                  </a:cubicBezTo>
                  <a:cubicBezTo>
                    <a:pt x="513" y="162"/>
                    <a:pt x="525" y="158"/>
                    <a:pt x="532" y="158"/>
                  </a:cubicBezTo>
                  <a:close/>
                  <a:moveTo>
                    <a:pt x="530" y="0"/>
                  </a:moveTo>
                  <a:cubicBezTo>
                    <a:pt x="479" y="0"/>
                    <a:pt x="432" y="21"/>
                    <a:pt x="388" y="65"/>
                  </a:cubicBezTo>
                  <a:cubicBezTo>
                    <a:pt x="0" y="452"/>
                    <a:pt x="78" y="924"/>
                    <a:pt x="369" y="1721"/>
                  </a:cubicBezTo>
                  <a:cubicBezTo>
                    <a:pt x="669" y="2547"/>
                    <a:pt x="1326" y="3225"/>
                    <a:pt x="1891" y="3306"/>
                  </a:cubicBezTo>
                  <a:lnTo>
                    <a:pt x="2417" y="3381"/>
                  </a:lnTo>
                  <a:lnTo>
                    <a:pt x="2429" y="3381"/>
                  </a:lnTo>
                  <a:cubicBezTo>
                    <a:pt x="2454" y="3381"/>
                    <a:pt x="2479" y="3369"/>
                    <a:pt x="2495" y="3347"/>
                  </a:cubicBezTo>
                  <a:cubicBezTo>
                    <a:pt x="2510" y="3322"/>
                    <a:pt x="2510" y="3291"/>
                    <a:pt x="2495" y="3262"/>
                  </a:cubicBezTo>
                  <a:lnTo>
                    <a:pt x="1526" y="1659"/>
                  </a:lnTo>
                  <a:cubicBezTo>
                    <a:pt x="1423" y="1378"/>
                    <a:pt x="951" y="93"/>
                    <a:pt x="575" y="5"/>
                  </a:cubicBezTo>
                  <a:cubicBezTo>
                    <a:pt x="560" y="2"/>
                    <a:pt x="545" y="0"/>
                    <a:pt x="53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7"/>
            <p:cNvSpPr/>
            <p:nvPr/>
          </p:nvSpPr>
          <p:spPr>
            <a:xfrm>
              <a:off x="-5260023" y="3020499"/>
              <a:ext cx="321867" cy="299445"/>
            </a:xfrm>
            <a:custGeom>
              <a:avLst/>
              <a:gdLst/>
              <a:ahLst/>
              <a:cxnLst/>
              <a:rect l="l" t="t" r="r" b="b"/>
              <a:pathLst>
                <a:path w="4493" h="4180" extrusionOk="0">
                  <a:moveTo>
                    <a:pt x="335" y="1"/>
                  </a:moveTo>
                  <a:cubicBezTo>
                    <a:pt x="308" y="1"/>
                    <a:pt x="284" y="18"/>
                    <a:pt x="263" y="56"/>
                  </a:cubicBezTo>
                  <a:cubicBezTo>
                    <a:pt x="1" y="547"/>
                    <a:pt x="76" y="1031"/>
                    <a:pt x="338" y="1782"/>
                  </a:cubicBezTo>
                  <a:cubicBezTo>
                    <a:pt x="598" y="2532"/>
                    <a:pt x="976" y="3204"/>
                    <a:pt x="1564" y="3579"/>
                  </a:cubicBezTo>
                  <a:cubicBezTo>
                    <a:pt x="2158" y="3951"/>
                    <a:pt x="4333" y="4179"/>
                    <a:pt x="4333" y="4179"/>
                  </a:cubicBezTo>
                  <a:lnTo>
                    <a:pt x="4493" y="2938"/>
                  </a:lnTo>
                  <a:cubicBezTo>
                    <a:pt x="4493" y="2938"/>
                    <a:pt x="3674" y="2266"/>
                    <a:pt x="3142" y="2266"/>
                  </a:cubicBezTo>
                  <a:cubicBezTo>
                    <a:pt x="2617" y="2266"/>
                    <a:pt x="1385" y="2454"/>
                    <a:pt x="1385" y="2454"/>
                  </a:cubicBezTo>
                  <a:cubicBezTo>
                    <a:pt x="1385" y="2454"/>
                    <a:pt x="65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7"/>
            <p:cNvSpPr/>
            <p:nvPr/>
          </p:nvSpPr>
          <p:spPr>
            <a:xfrm>
              <a:off x="-5266255" y="3014410"/>
              <a:ext cx="334404" cy="310692"/>
            </a:xfrm>
            <a:custGeom>
              <a:avLst/>
              <a:gdLst/>
              <a:ahLst/>
              <a:cxnLst/>
              <a:rect l="l" t="t" r="r" b="b"/>
              <a:pathLst>
                <a:path w="4668" h="4337" extrusionOk="0">
                  <a:moveTo>
                    <a:pt x="438" y="0"/>
                  </a:moveTo>
                  <a:cubicBezTo>
                    <a:pt x="397" y="0"/>
                    <a:pt x="332" y="4"/>
                    <a:pt x="282" y="97"/>
                  </a:cubicBezTo>
                  <a:cubicBezTo>
                    <a:pt x="0" y="623"/>
                    <a:pt x="91" y="1151"/>
                    <a:pt x="350" y="1885"/>
                  </a:cubicBezTo>
                  <a:cubicBezTo>
                    <a:pt x="666" y="2782"/>
                    <a:pt x="1075" y="3386"/>
                    <a:pt x="1610" y="3720"/>
                  </a:cubicBezTo>
                  <a:cubicBezTo>
                    <a:pt x="2210" y="4102"/>
                    <a:pt x="4323" y="4327"/>
                    <a:pt x="4414" y="4336"/>
                  </a:cubicBezTo>
                  <a:lnTo>
                    <a:pt x="4423" y="4336"/>
                  </a:lnTo>
                  <a:cubicBezTo>
                    <a:pt x="4461" y="4336"/>
                    <a:pt x="4495" y="4305"/>
                    <a:pt x="4505" y="4267"/>
                  </a:cubicBezTo>
                  <a:cubicBezTo>
                    <a:pt x="4508" y="4223"/>
                    <a:pt x="4476" y="4186"/>
                    <a:pt x="4433" y="4183"/>
                  </a:cubicBezTo>
                  <a:cubicBezTo>
                    <a:pt x="4411" y="4177"/>
                    <a:pt x="2266" y="3952"/>
                    <a:pt x="1694" y="3592"/>
                  </a:cubicBezTo>
                  <a:cubicBezTo>
                    <a:pt x="1194" y="3276"/>
                    <a:pt x="804" y="2701"/>
                    <a:pt x="500" y="1832"/>
                  </a:cubicBezTo>
                  <a:cubicBezTo>
                    <a:pt x="253" y="1123"/>
                    <a:pt x="163" y="651"/>
                    <a:pt x="422" y="172"/>
                  </a:cubicBezTo>
                  <a:cubicBezTo>
                    <a:pt x="425" y="169"/>
                    <a:pt x="428" y="166"/>
                    <a:pt x="428" y="160"/>
                  </a:cubicBezTo>
                  <a:cubicBezTo>
                    <a:pt x="469" y="182"/>
                    <a:pt x="632" y="316"/>
                    <a:pt x="1007" y="1360"/>
                  </a:cubicBezTo>
                  <a:cubicBezTo>
                    <a:pt x="1222" y="1954"/>
                    <a:pt x="1401" y="2545"/>
                    <a:pt x="1401" y="2551"/>
                  </a:cubicBezTo>
                  <a:cubicBezTo>
                    <a:pt x="1412" y="2589"/>
                    <a:pt x="1443" y="2608"/>
                    <a:pt x="1480" y="2608"/>
                  </a:cubicBezTo>
                  <a:cubicBezTo>
                    <a:pt x="1482" y="2608"/>
                    <a:pt x="1485" y="2608"/>
                    <a:pt x="1488" y="2607"/>
                  </a:cubicBezTo>
                  <a:cubicBezTo>
                    <a:pt x="1501" y="2604"/>
                    <a:pt x="2720" y="2420"/>
                    <a:pt x="3235" y="2420"/>
                  </a:cubicBezTo>
                  <a:cubicBezTo>
                    <a:pt x="3726" y="2420"/>
                    <a:pt x="4523" y="3067"/>
                    <a:pt x="4533" y="3076"/>
                  </a:cubicBezTo>
                  <a:cubicBezTo>
                    <a:pt x="4546" y="3089"/>
                    <a:pt x="4564" y="3095"/>
                    <a:pt x="4581" y="3095"/>
                  </a:cubicBezTo>
                  <a:cubicBezTo>
                    <a:pt x="4604" y="3095"/>
                    <a:pt x="4626" y="3085"/>
                    <a:pt x="4642" y="3064"/>
                  </a:cubicBezTo>
                  <a:cubicBezTo>
                    <a:pt x="4667" y="3033"/>
                    <a:pt x="4664" y="2983"/>
                    <a:pt x="4630" y="2954"/>
                  </a:cubicBezTo>
                  <a:cubicBezTo>
                    <a:pt x="4595" y="2929"/>
                    <a:pt x="3782" y="2264"/>
                    <a:pt x="3229" y="2264"/>
                  </a:cubicBezTo>
                  <a:cubicBezTo>
                    <a:pt x="2767" y="2264"/>
                    <a:pt x="1791" y="2404"/>
                    <a:pt x="1526" y="2442"/>
                  </a:cubicBezTo>
                  <a:cubicBezTo>
                    <a:pt x="1476" y="2270"/>
                    <a:pt x="1319" y="1779"/>
                    <a:pt x="1144" y="1291"/>
                  </a:cubicBezTo>
                  <a:cubicBezTo>
                    <a:pt x="685" y="29"/>
                    <a:pt x="519" y="10"/>
                    <a:pt x="43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7"/>
            <p:cNvSpPr/>
            <p:nvPr/>
          </p:nvSpPr>
          <p:spPr>
            <a:xfrm>
              <a:off x="-4943607" y="3233401"/>
              <a:ext cx="198508" cy="185040"/>
            </a:xfrm>
            <a:custGeom>
              <a:avLst/>
              <a:gdLst/>
              <a:ahLst/>
              <a:cxnLst/>
              <a:rect l="l" t="t" r="r" b="b"/>
              <a:pathLst>
                <a:path w="2771" h="2583" extrusionOk="0">
                  <a:moveTo>
                    <a:pt x="1910" y="1"/>
                  </a:moveTo>
                  <a:lnTo>
                    <a:pt x="1" y="1835"/>
                  </a:lnTo>
                  <a:lnTo>
                    <a:pt x="938" y="2582"/>
                  </a:lnTo>
                  <a:lnTo>
                    <a:pt x="2770" y="86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7"/>
            <p:cNvSpPr/>
            <p:nvPr/>
          </p:nvSpPr>
          <p:spPr>
            <a:xfrm>
              <a:off x="-4949195" y="3227527"/>
              <a:ext cx="209683" cy="196502"/>
            </a:xfrm>
            <a:custGeom>
              <a:avLst/>
              <a:gdLst/>
              <a:ahLst/>
              <a:cxnLst/>
              <a:rect l="l" t="t" r="r" b="b"/>
              <a:pathLst>
                <a:path w="2927" h="2743" extrusionOk="0">
                  <a:moveTo>
                    <a:pt x="1985" y="192"/>
                  </a:moveTo>
                  <a:lnTo>
                    <a:pt x="2735" y="942"/>
                  </a:lnTo>
                  <a:lnTo>
                    <a:pt x="1007" y="2564"/>
                  </a:lnTo>
                  <a:lnTo>
                    <a:pt x="194" y="1911"/>
                  </a:lnTo>
                  <a:lnTo>
                    <a:pt x="1985" y="192"/>
                  </a:lnTo>
                  <a:close/>
                  <a:moveTo>
                    <a:pt x="1982" y="1"/>
                  </a:moveTo>
                  <a:cubicBezTo>
                    <a:pt x="1963" y="1"/>
                    <a:pt x="1944" y="8"/>
                    <a:pt x="1929" y="23"/>
                  </a:cubicBezTo>
                  <a:lnTo>
                    <a:pt x="22" y="1861"/>
                  </a:lnTo>
                  <a:cubicBezTo>
                    <a:pt x="7" y="1877"/>
                    <a:pt x="0" y="1896"/>
                    <a:pt x="0" y="1917"/>
                  </a:cubicBezTo>
                  <a:cubicBezTo>
                    <a:pt x="0" y="1942"/>
                    <a:pt x="13" y="1961"/>
                    <a:pt x="29" y="1977"/>
                  </a:cubicBezTo>
                  <a:lnTo>
                    <a:pt x="966" y="2727"/>
                  </a:lnTo>
                  <a:cubicBezTo>
                    <a:pt x="982" y="2740"/>
                    <a:pt x="1001" y="2743"/>
                    <a:pt x="1016" y="2743"/>
                  </a:cubicBezTo>
                  <a:cubicBezTo>
                    <a:pt x="1035" y="2743"/>
                    <a:pt x="1051" y="2736"/>
                    <a:pt x="1066" y="2721"/>
                  </a:cubicBezTo>
                  <a:lnTo>
                    <a:pt x="2904" y="995"/>
                  </a:lnTo>
                  <a:cubicBezTo>
                    <a:pt x="2920" y="983"/>
                    <a:pt x="2926" y="961"/>
                    <a:pt x="2926" y="942"/>
                  </a:cubicBezTo>
                  <a:cubicBezTo>
                    <a:pt x="2926" y="923"/>
                    <a:pt x="2920" y="902"/>
                    <a:pt x="2904" y="886"/>
                  </a:cubicBezTo>
                  <a:lnTo>
                    <a:pt x="2038" y="23"/>
                  </a:lnTo>
                  <a:cubicBezTo>
                    <a:pt x="2022" y="9"/>
                    <a:pt x="2002" y="1"/>
                    <a:pt x="198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7"/>
            <p:cNvSpPr/>
            <p:nvPr/>
          </p:nvSpPr>
          <p:spPr>
            <a:xfrm>
              <a:off x="-4930426" y="2679655"/>
              <a:ext cx="807570" cy="1303373"/>
            </a:xfrm>
            <a:custGeom>
              <a:avLst/>
              <a:gdLst/>
              <a:ahLst/>
              <a:cxnLst/>
              <a:rect l="l" t="t" r="r" b="b"/>
              <a:pathLst>
                <a:path w="11273" h="18194" extrusionOk="0">
                  <a:moveTo>
                    <a:pt x="11248" y="0"/>
                  </a:moveTo>
                  <a:cubicBezTo>
                    <a:pt x="11248" y="0"/>
                    <a:pt x="8575" y="94"/>
                    <a:pt x="7941" y="391"/>
                  </a:cubicBezTo>
                  <a:cubicBezTo>
                    <a:pt x="7303" y="688"/>
                    <a:pt x="7228" y="1141"/>
                    <a:pt x="7190" y="1329"/>
                  </a:cubicBezTo>
                  <a:cubicBezTo>
                    <a:pt x="7153" y="1516"/>
                    <a:pt x="6028" y="11516"/>
                    <a:pt x="6028" y="11516"/>
                  </a:cubicBezTo>
                  <a:lnTo>
                    <a:pt x="2361" y="8034"/>
                  </a:lnTo>
                  <a:lnTo>
                    <a:pt x="1" y="10312"/>
                  </a:lnTo>
                  <a:cubicBezTo>
                    <a:pt x="1" y="10312"/>
                    <a:pt x="3258" y="14579"/>
                    <a:pt x="4005" y="15745"/>
                  </a:cubicBezTo>
                  <a:cubicBezTo>
                    <a:pt x="4755" y="16905"/>
                    <a:pt x="5427" y="17990"/>
                    <a:pt x="6065" y="18105"/>
                  </a:cubicBezTo>
                  <a:cubicBezTo>
                    <a:pt x="6363" y="18158"/>
                    <a:pt x="6571" y="18194"/>
                    <a:pt x="6789" y="18194"/>
                  </a:cubicBezTo>
                  <a:cubicBezTo>
                    <a:pt x="7036" y="18194"/>
                    <a:pt x="7296" y="18148"/>
                    <a:pt x="7712" y="18030"/>
                  </a:cubicBezTo>
                  <a:cubicBezTo>
                    <a:pt x="8497" y="17808"/>
                    <a:pt x="9510" y="16058"/>
                    <a:pt x="9550" y="15908"/>
                  </a:cubicBezTo>
                  <a:cubicBezTo>
                    <a:pt x="9588" y="15761"/>
                    <a:pt x="11273" y="6315"/>
                    <a:pt x="11273" y="6315"/>
                  </a:cubicBezTo>
                  <a:lnTo>
                    <a:pt x="1124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7"/>
            <p:cNvSpPr/>
            <p:nvPr/>
          </p:nvSpPr>
          <p:spPr>
            <a:xfrm>
              <a:off x="-4936014" y="2674067"/>
              <a:ext cx="819891" cy="1314047"/>
            </a:xfrm>
            <a:custGeom>
              <a:avLst/>
              <a:gdLst/>
              <a:ahLst/>
              <a:cxnLst/>
              <a:rect l="l" t="t" r="r" b="b"/>
              <a:pathLst>
                <a:path w="11445" h="18343" extrusionOk="0">
                  <a:moveTo>
                    <a:pt x="11332" y="0"/>
                  </a:moveTo>
                  <a:cubicBezTo>
                    <a:pt x="11223" y="6"/>
                    <a:pt x="8637" y="100"/>
                    <a:pt x="7994" y="400"/>
                  </a:cubicBezTo>
                  <a:cubicBezTo>
                    <a:pt x="7334" y="710"/>
                    <a:pt x="7243" y="1182"/>
                    <a:pt x="7206" y="1382"/>
                  </a:cubicBezTo>
                  <a:lnTo>
                    <a:pt x="7200" y="1391"/>
                  </a:lnTo>
                  <a:cubicBezTo>
                    <a:pt x="7165" y="1569"/>
                    <a:pt x="6206" y="10109"/>
                    <a:pt x="6056" y="11425"/>
                  </a:cubicBezTo>
                  <a:lnTo>
                    <a:pt x="2501" y="8049"/>
                  </a:lnTo>
                  <a:cubicBezTo>
                    <a:pt x="2486" y="8037"/>
                    <a:pt x="2466" y="8030"/>
                    <a:pt x="2447" y="8030"/>
                  </a:cubicBezTo>
                  <a:cubicBezTo>
                    <a:pt x="2427" y="8030"/>
                    <a:pt x="2408" y="8037"/>
                    <a:pt x="2392" y="8049"/>
                  </a:cubicBezTo>
                  <a:lnTo>
                    <a:pt x="32" y="10328"/>
                  </a:lnTo>
                  <a:cubicBezTo>
                    <a:pt x="4" y="10359"/>
                    <a:pt x="1" y="10403"/>
                    <a:pt x="23" y="10434"/>
                  </a:cubicBezTo>
                  <a:cubicBezTo>
                    <a:pt x="54" y="10475"/>
                    <a:pt x="3286" y="14714"/>
                    <a:pt x="4024" y="15858"/>
                  </a:cubicBezTo>
                  <a:lnTo>
                    <a:pt x="4121" y="16011"/>
                  </a:lnTo>
                  <a:cubicBezTo>
                    <a:pt x="4855" y="17155"/>
                    <a:pt x="5493" y="18139"/>
                    <a:pt x="6134" y="18252"/>
                  </a:cubicBezTo>
                  <a:cubicBezTo>
                    <a:pt x="6440" y="18302"/>
                    <a:pt x="6649" y="18343"/>
                    <a:pt x="6878" y="18343"/>
                  </a:cubicBezTo>
                  <a:cubicBezTo>
                    <a:pt x="7125" y="18343"/>
                    <a:pt x="7393" y="18296"/>
                    <a:pt x="7822" y="18183"/>
                  </a:cubicBezTo>
                  <a:cubicBezTo>
                    <a:pt x="8666" y="17943"/>
                    <a:pt x="9675" y="16151"/>
                    <a:pt x="9713" y="16004"/>
                  </a:cubicBezTo>
                  <a:cubicBezTo>
                    <a:pt x="9753" y="15858"/>
                    <a:pt x="11366" y="6796"/>
                    <a:pt x="11435" y="6408"/>
                  </a:cubicBezTo>
                  <a:cubicBezTo>
                    <a:pt x="11444" y="6368"/>
                    <a:pt x="11416" y="6327"/>
                    <a:pt x="11373" y="6321"/>
                  </a:cubicBezTo>
                  <a:cubicBezTo>
                    <a:pt x="11367" y="6319"/>
                    <a:pt x="11362" y="6319"/>
                    <a:pt x="11357" y="6319"/>
                  </a:cubicBezTo>
                  <a:cubicBezTo>
                    <a:pt x="11322" y="6319"/>
                    <a:pt x="11290" y="6345"/>
                    <a:pt x="11285" y="6383"/>
                  </a:cubicBezTo>
                  <a:cubicBezTo>
                    <a:pt x="10701" y="9637"/>
                    <a:pt x="9597" y="15829"/>
                    <a:pt x="9560" y="15967"/>
                  </a:cubicBezTo>
                  <a:cubicBezTo>
                    <a:pt x="9525" y="16098"/>
                    <a:pt x="8528" y="17817"/>
                    <a:pt x="7778" y="18033"/>
                  </a:cubicBezTo>
                  <a:cubicBezTo>
                    <a:pt x="7371" y="18148"/>
                    <a:pt x="7120" y="18193"/>
                    <a:pt x="6881" y="18193"/>
                  </a:cubicBezTo>
                  <a:cubicBezTo>
                    <a:pt x="6667" y="18193"/>
                    <a:pt x="6462" y="18157"/>
                    <a:pt x="6165" y="18105"/>
                  </a:cubicBezTo>
                  <a:cubicBezTo>
                    <a:pt x="5590" y="18002"/>
                    <a:pt x="4943" y="16999"/>
                    <a:pt x="4255" y="15933"/>
                  </a:cubicBezTo>
                  <a:lnTo>
                    <a:pt x="4158" y="15779"/>
                  </a:lnTo>
                  <a:cubicBezTo>
                    <a:pt x="3461" y="14701"/>
                    <a:pt x="573" y="10903"/>
                    <a:pt x="191" y="10400"/>
                  </a:cubicBezTo>
                  <a:lnTo>
                    <a:pt x="2445" y="8221"/>
                  </a:lnTo>
                  <a:lnTo>
                    <a:pt x="6059" y="11653"/>
                  </a:lnTo>
                  <a:cubicBezTo>
                    <a:pt x="6076" y="11666"/>
                    <a:pt x="6096" y="11675"/>
                    <a:pt x="6116" y="11675"/>
                  </a:cubicBezTo>
                  <a:cubicBezTo>
                    <a:pt x="6125" y="11675"/>
                    <a:pt x="6134" y="11673"/>
                    <a:pt x="6143" y="11669"/>
                  </a:cubicBezTo>
                  <a:cubicBezTo>
                    <a:pt x="6168" y="11656"/>
                    <a:pt x="6190" y="11635"/>
                    <a:pt x="6193" y="11603"/>
                  </a:cubicBezTo>
                  <a:cubicBezTo>
                    <a:pt x="6584" y="8149"/>
                    <a:pt x="7322" y="1576"/>
                    <a:pt x="7353" y="1422"/>
                  </a:cubicBezTo>
                  <a:lnTo>
                    <a:pt x="7356" y="1413"/>
                  </a:lnTo>
                  <a:cubicBezTo>
                    <a:pt x="7397" y="1216"/>
                    <a:pt x="7475" y="819"/>
                    <a:pt x="8059" y="541"/>
                  </a:cubicBezTo>
                  <a:cubicBezTo>
                    <a:pt x="8675" y="250"/>
                    <a:pt x="11310" y="156"/>
                    <a:pt x="11338" y="156"/>
                  </a:cubicBezTo>
                  <a:cubicBezTo>
                    <a:pt x="11382" y="153"/>
                    <a:pt x="11413" y="119"/>
                    <a:pt x="11413" y="75"/>
                  </a:cubicBezTo>
                  <a:cubicBezTo>
                    <a:pt x="11410" y="31"/>
                    <a:pt x="11373" y="0"/>
                    <a:pt x="1133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7"/>
            <p:cNvSpPr/>
            <p:nvPr/>
          </p:nvSpPr>
          <p:spPr>
            <a:xfrm>
              <a:off x="-4369232" y="3577326"/>
              <a:ext cx="48642" cy="31879"/>
            </a:xfrm>
            <a:custGeom>
              <a:avLst/>
              <a:gdLst/>
              <a:ahLst/>
              <a:cxnLst/>
              <a:rect l="l" t="t" r="r" b="b"/>
              <a:pathLst>
                <a:path w="679" h="445" extrusionOk="0">
                  <a:moveTo>
                    <a:pt x="89" y="0"/>
                  </a:moveTo>
                  <a:cubicBezTo>
                    <a:pt x="64" y="0"/>
                    <a:pt x="38" y="14"/>
                    <a:pt x="22" y="38"/>
                  </a:cubicBezTo>
                  <a:cubicBezTo>
                    <a:pt x="0" y="76"/>
                    <a:pt x="13" y="123"/>
                    <a:pt x="50" y="145"/>
                  </a:cubicBezTo>
                  <a:lnTo>
                    <a:pt x="550" y="435"/>
                  </a:lnTo>
                  <a:cubicBezTo>
                    <a:pt x="563" y="442"/>
                    <a:pt x="579" y="445"/>
                    <a:pt x="591" y="445"/>
                  </a:cubicBezTo>
                  <a:cubicBezTo>
                    <a:pt x="616" y="445"/>
                    <a:pt x="641" y="432"/>
                    <a:pt x="657" y="407"/>
                  </a:cubicBezTo>
                  <a:cubicBezTo>
                    <a:pt x="679" y="373"/>
                    <a:pt x="669" y="326"/>
                    <a:pt x="629" y="301"/>
                  </a:cubicBezTo>
                  <a:lnTo>
                    <a:pt x="128" y="13"/>
                  </a:lnTo>
                  <a:cubicBezTo>
                    <a:pt x="116" y="4"/>
                    <a:pt x="103" y="0"/>
                    <a:pt x="8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7"/>
            <p:cNvSpPr/>
            <p:nvPr/>
          </p:nvSpPr>
          <p:spPr>
            <a:xfrm>
              <a:off x="-4505197" y="3498669"/>
              <a:ext cx="126870" cy="76939"/>
            </a:xfrm>
            <a:custGeom>
              <a:avLst/>
              <a:gdLst/>
              <a:ahLst/>
              <a:cxnLst/>
              <a:rect l="l" t="t" r="r" b="b"/>
              <a:pathLst>
                <a:path w="1771" h="1074" extrusionOk="0">
                  <a:moveTo>
                    <a:pt x="94" y="0"/>
                  </a:moveTo>
                  <a:cubicBezTo>
                    <a:pt x="68" y="0"/>
                    <a:pt x="43" y="14"/>
                    <a:pt x="26" y="39"/>
                  </a:cubicBezTo>
                  <a:cubicBezTo>
                    <a:pt x="1" y="77"/>
                    <a:pt x="13" y="124"/>
                    <a:pt x="54" y="145"/>
                  </a:cubicBezTo>
                  <a:lnTo>
                    <a:pt x="1639" y="1064"/>
                  </a:lnTo>
                  <a:cubicBezTo>
                    <a:pt x="1651" y="1071"/>
                    <a:pt x="1667" y="1074"/>
                    <a:pt x="1679" y="1074"/>
                  </a:cubicBezTo>
                  <a:cubicBezTo>
                    <a:pt x="1708" y="1074"/>
                    <a:pt x="1733" y="1064"/>
                    <a:pt x="1745" y="1036"/>
                  </a:cubicBezTo>
                  <a:cubicBezTo>
                    <a:pt x="1770" y="1002"/>
                    <a:pt x="1758" y="955"/>
                    <a:pt x="1717" y="930"/>
                  </a:cubicBezTo>
                  <a:lnTo>
                    <a:pt x="132" y="11"/>
                  </a:lnTo>
                  <a:cubicBezTo>
                    <a:pt x="120" y="4"/>
                    <a:pt x="106" y="0"/>
                    <a:pt x="9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7"/>
            <p:cNvSpPr/>
            <p:nvPr/>
          </p:nvSpPr>
          <p:spPr>
            <a:xfrm>
              <a:off x="-4128536" y="3853483"/>
              <a:ext cx="71494" cy="34314"/>
            </a:xfrm>
            <a:custGeom>
              <a:avLst/>
              <a:gdLst/>
              <a:ahLst/>
              <a:cxnLst/>
              <a:rect l="l" t="t" r="r" b="b"/>
              <a:pathLst>
                <a:path w="998" h="479" extrusionOk="0">
                  <a:moveTo>
                    <a:pt x="908" y="1"/>
                  </a:moveTo>
                  <a:cubicBezTo>
                    <a:pt x="899" y="1"/>
                    <a:pt x="889" y="3"/>
                    <a:pt x="879" y="6"/>
                  </a:cubicBezTo>
                  <a:cubicBezTo>
                    <a:pt x="576" y="134"/>
                    <a:pt x="301" y="241"/>
                    <a:pt x="63" y="328"/>
                  </a:cubicBezTo>
                  <a:cubicBezTo>
                    <a:pt x="22" y="344"/>
                    <a:pt x="1" y="391"/>
                    <a:pt x="16" y="428"/>
                  </a:cubicBezTo>
                  <a:cubicBezTo>
                    <a:pt x="29" y="459"/>
                    <a:pt x="60" y="478"/>
                    <a:pt x="91" y="478"/>
                  </a:cubicBezTo>
                  <a:cubicBezTo>
                    <a:pt x="97" y="478"/>
                    <a:pt x="107" y="475"/>
                    <a:pt x="116" y="472"/>
                  </a:cubicBezTo>
                  <a:cubicBezTo>
                    <a:pt x="357" y="384"/>
                    <a:pt x="632" y="278"/>
                    <a:pt x="938" y="150"/>
                  </a:cubicBezTo>
                  <a:cubicBezTo>
                    <a:pt x="976" y="134"/>
                    <a:pt x="998" y="88"/>
                    <a:pt x="982" y="50"/>
                  </a:cubicBezTo>
                  <a:cubicBezTo>
                    <a:pt x="970" y="19"/>
                    <a:pt x="940" y="1"/>
                    <a:pt x="90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7"/>
            <p:cNvSpPr/>
            <p:nvPr/>
          </p:nvSpPr>
          <p:spPr>
            <a:xfrm>
              <a:off x="-4003818" y="3672817"/>
              <a:ext cx="341568" cy="163907"/>
            </a:xfrm>
            <a:custGeom>
              <a:avLst/>
              <a:gdLst/>
              <a:ahLst/>
              <a:cxnLst/>
              <a:rect l="l" t="t" r="r" b="b"/>
              <a:pathLst>
                <a:path w="4768" h="2288" extrusionOk="0">
                  <a:moveTo>
                    <a:pt x="4678" y="1"/>
                  </a:moveTo>
                  <a:cubicBezTo>
                    <a:pt x="4666" y="1"/>
                    <a:pt x="4654" y="3"/>
                    <a:pt x="4643" y="9"/>
                  </a:cubicBezTo>
                  <a:cubicBezTo>
                    <a:pt x="4621" y="21"/>
                    <a:pt x="2092" y="1244"/>
                    <a:pt x="57" y="2138"/>
                  </a:cubicBezTo>
                  <a:cubicBezTo>
                    <a:pt x="16" y="2153"/>
                    <a:pt x="1" y="2200"/>
                    <a:pt x="16" y="2241"/>
                  </a:cubicBezTo>
                  <a:cubicBezTo>
                    <a:pt x="29" y="2272"/>
                    <a:pt x="57" y="2288"/>
                    <a:pt x="88" y="2288"/>
                  </a:cubicBezTo>
                  <a:cubicBezTo>
                    <a:pt x="101" y="2288"/>
                    <a:pt x="110" y="2288"/>
                    <a:pt x="123" y="2281"/>
                  </a:cubicBezTo>
                  <a:cubicBezTo>
                    <a:pt x="2157" y="1387"/>
                    <a:pt x="4689" y="162"/>
                    <a:pt x="4714" y="149"/>
                  </a:cubicBezTo>
                  <a:cubicBezTo>
                    <a:pt x="4752" y="131"/>
                    <a:pt x="4768" y="84"/>
                    <a:pt x="4749" y="43"/>
                  </a:cubicBezTo>
                  <a:cubicBezTo>
                    <a:pt x="4735" y="16"/>
                    <a:pt x="4708" y="1"/>
                    <a:pt x="467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7"/>
            <p:cNvSpPr/>
            <p:nvPr/>
          </p:nvSpPr>
          <p:spPr>
            <a:xfrm>
              <a:off x="-3812336" y="3685138"/>
              <a:ext cx="241633" cy="131885"/>
            </a:xfrm>
            <a:custGeom>
              <a:avLst/>
              <a:gdLst/>
              <a:ahLst/>
              <a:cxnLst/>
              <a:rect l="l" t="t" r="r" b="b"/>
              <a:pathLst>
                <a:path w="3373" h="1841" extrusionOk="0">
                  <a:moveTo>
                    <a:pt x="3284" y="1"/>
                  </a:moveTo>
                  <a:cubicBezTo>
                    <a:pt x="3272" y="1"/>
                    <a:pt x="3260" y="3"/>
                    <a:pt x="3248" y="9"/>
                  </a:cubicBezTo>
                  <a:lnTo>
                    <a:pt x="53" y="1694"/>
                  </a:lnTo>
                  <a:cubicBezTo>
                    <a:pt x="16" y="1712"/>
                    <a:pt x="0" y="1759"/>
                    <a:pt x="22" y="1797"/>
                  </a:cubicBezTo>
                  <a:cubicBezTo>
                    <a:pt x="38" y="1825"/>
                    <a:pt x="63" y="1840"/>
                    <a:pt x="91" y="1840"/>
                  </a:cubicBezTo>
                  <a:cubicBezTo>
                    <a:pt x="103" y="1840"/>
                    <a:pt x="116" y="1837"/>
                    <a:pt x="125" y="1828"/>
                  </a:cubicBezTo>
                  <a:lnTo>
                    <a:pt x="3323" y="146"/>
                  </a:lnTo>
                  <a:cubicBezTo>
                    <a:pt x="3357" y="124"/>
                    <a:pt x="3373" y="74"/>
                    <a:pt x="3354" y="40"/>
                  </a:cubicBezTo>
                  <a:cubicBezTo>
                    <a:pt x="3341" y="16"/>
                    <a:pt x="3314" y="1"/>
                    <a:pt x="328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7"/>
            <p:cNvSpPr/>
            <p:nvPr/>
          </p:nvSpPr>
          <p:spPr>
            <a:xfrm>
              <a:off x="-2620890" y="3916809"/>
              <a:ext cx="1279374" cy="862229"/>
            </a:xfrm>
            <a:custGeom>
              <a:avLst/>
              <a:gdLst/>
              <a:ahLst/>
              <a:cxnLst/>
              <a:rect l="l" t="t" r="r" b="b"/>
              <a:pathLst>
                <a:path w="17859" h="12036" extrusionOk="0">
                  <a:moveTo>
                    <a:pt x="2861" y="1"/>
                  </a:moveTo>
                  <a:cubicBezTo>
                    <a:pt x="2413" y="1"/>
                    <a:pt x="2032" y="325"/>
                    <a:pt x="1954" y="763"/>
                  </a:cubicBezTo>
                  <a:lnTo>
                    <a:pt x="1" y="12035"/>
                  </a:lnTo>
                  <a:lnTo>
                    <a:pt x="16208" y="12035"/>
                  </a:lnTo>
                  <a:cubicBezTo>
                    <a:pt x="16208" y="12035"/>
                    <a:pt x="16318" y="10879"/>
                    <a:pt x="16430" y="8953"/>
                  </a:cubicBezTo>
                  <a:cubicBezTo>
                    <a:pt x="16540" y="7027"/>
                    <a:pt x="17421" y="1907"/>
                    <a:pt x="17640" y="976"/>
                  </a:cubicBezTo>
                  <a:cubicBezTo>
                    <a:pt x="17859" y="41"/>
                    <a:pt x="17252" y="41"/>
                    <a:pt x="17252" y="41"/>
                  </a:cubicBezTo>
                  <a:lnTo>
                    <a:pt x="13076" y="41"/>
                  </a:lnTo>
                  <a:lnTo>
                    <a:pt x="2867" y="1"/>
                  </a:lnTo>
                  <a:cubicBezTo>
                    <a:pt x="2865" y="1"/>
                    <a:pt x="2863" y="1"/>
                    <a:pt x="2861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7"/>
            <p:cNvSpPr/>
            <p:nvPr/>
          </p:nvSpPr>
          <p:spPr>
            <a:xfrm>
              <a:off x="-2626262" y="3911221"/>
              <a:ext cx="1281165" cy="873404"/>
            </a:xfrm>
            <a:custGeom>
              <a:avLst/>
              <a:gdLst/>
              <a:ahLst/>
              <a:cxnLst/>
              <a:rect l="l" t="t" r="r" b="b"/>
              <a:pathLst>
                <a:path w="17884" h="12192" extrusionOk="0">
                  <a:moveTo>
                    <a:pt x="2948" y="157"/>
                  </a:moveTo>
                  <a:lnTo>
                    <a:pt x="13160" y="197"/>
                  </a:lnTo>
                  <a:lnTo>
                    <a:pt x="17337" y="197"/>
                  </a:lnTo>
                  <a:cubicBezTo>
                    <a:pt x="17337" y="197"/>
                    <a:pt x="17490" y="201"/>
                    <a:pt x="17590" y="329"/>
                  </a:cubicBezTo>
                  <a:cubicBezTo>
                    <a:pt x="17702" y="469"/>
                    <a:pt x="17718" y="713"/>
                    <a:pt x="17646" y="1038"/>
                  </a:cubicBezTo>
                  <a:cubicBezTo>
                    <a:pt x="17418" y="1985"/>
                    <a:pt x="16540" y="7096"/>
                    <a:pt x="16430" y="9028"/>
                  </a:cubicBezTo>
                  <a:cubicBezTo>
                    <a:pt x="16336" y="10666"/>
                    <a:pt x="16239" y="11754"/>
                    <a:pt x="16214" y="12035"/>
                  </a:cubicBezTo>
                  <a:lnTo>
                    <a:pt x="173" y="12035"/>
                  </a:lnTo>
                  <a:lnTo>
                    <a:pt x="2117" y="857"/>
                  </a:lnTo>
                  <a:cubicBezTo>
                    <a:pt x="2189" y="451"/>
                    <a:pt x="2539" y="157"/>
                    <a:pt x="2948" y="157"/>
                  </a:cubicBezTo>
                  <a:close/>
                  <a:moveTo>
                    <a:pt x="2942" y="0"/>
                  </a:moveTo>
                  <a:cubicBezTo>
                    <a:pt x="2455" y="0"/>
                    <a:pt x="2039" y="351"/>
                    <a:pt x="1958" y="829"/>
                  </a:cubicBezTo>
                  <a:lnTo>
                    <a:pt x="4" y="12104"/>
                  </a:lnTo>
                  <a:cubicBezTo>
                    <a:pt x="1" y="12126"/>
                    <a:pt x="4" y="12144"/>
                    <a:pt x="20" y="12166"/>
                  </a:cubicBezTo>
                  <a:cubicBezTo>
                    <a:pt x="32" y="12182"/>
                    <a:pt x="54" y="12191"/>
                    <a:pt x="79" y="12191"/>
                  </a:cubicBezTo>
                  <a:lnTo>
                    <a:pt x="16286" y="12191"/>
                  </a:lnTo>
                  <a:cubicBezTo>
                    <a:pt x="16324" y="12191"/>
                    <a:pt x="16358" y="12160"/>
                    <a:pt x="16364" y="12119"/>
                  </a:cubicBezTo>
                  <a:cubicBezTo>
                    <a:pt x="16364" y="12107"/>
                    <a:pt x="16474" y="10941"/>
                    <a:pt x="16583" y="9034"/>
                  </a:cubicBezTo>
                  <a:cubicBezTo>
                    <a:pt x="16696" y="7112"/>
                    <a:pt x="17571" y="2023"/>
                    <a:pt x="17793" y="1073"/>
                  </a:cubicBezTo>
                  <a:cubicBezTo>
                    <a:pt x="17884" y="698"/>
                    <a:pt x="17856" y="413"/>
                    <a:pt x="17712" y="232"/>
                  </a:cubicBezTo>
                  <a:cubicBezTo>
                    <a:pt x="17559" y="44"/>
                    <a:pt x="17340" y="41"/>
                    <a:pt x="17333" y="41"/>
                  </a:cubicBezTo>
                  <a:lnTo>
                    <a:pt x="13154" y="41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7"/>
            <p:cNvSpPr/>
            <p:nvPr/>
          </p:nvSpPr>
          <p:spPr>
            <a:xfrm>
              <a:off x="-4171087" y="3322946"/>
              <a:ext cx="2474503" cy="1454313"/>
            </a:xfrm>
            <a:custGeom>
              <a:avLst/>
              <a:gdLst/>
              <a:ahLst/>
              <a:cxnLst/>
              <a:rect l="l" t="t" r="r" b="b"/>
              <a:pathLst>
                <a:path w="34542" h="20301" extrusionOk="0">
                  <a:moveTo>
                    <a:pt x="28489" y="1"/>
                  </a:moveTo>
                  <a:lnTo>
                    <a:pt x="21675" y="1007"/>
                  </a:lnTo>
                  <a:cubicBezTo>
                    <a:pt x="21675" y="1007"/>
                    <a:pt x="16930" y="2336"/>
                    <a:pt x="16852" y="2795"/>
                  </a:cubicBezTo>
                  <a:cubicBezTo>
                    <a:pt x="16774" y="3252"/>
                    <a:pt x="14767" y="14370"/>
                    <a:pt x="14767" y="14370"/>
                  </a:cubicBezTo>
                  <a:cubicBezTo>
                    <a:pt x="14767" y="14370"/>
                    <a:pt x="4827" y="11788"/>
                    <a:pt x="4252" y="11788"/>
                  </a:cubicBezTo>
                  <a:cubicBezTo>
                    <a:pt x="3677" y="11788"/>
                    <a:pt x="1482" y="13648"/>
                    <a:pt x="1176" y="13876"/>
                  </a:cubicBezTo>
                  <a:cubicBezTo>
                    <a:pt x="873" y="14102"/>
                    <a:pt x="454" y="14292"/>
                    <a:pt x="420" y="14745"/>
                  </a:cubicBezTo>
                  <a:cubicBezTo>
                    <a:pt x="379" y="15199"/>
                    <a:pt x="1" y="15924"/>
                    <a:pt x="420" y="16268"/>
                  </a:cubicBezTo>
                  <a:cubicBezTo>
                    <a:pt x="747" y="16538"/>
                    <a:pt x="981" y="16782"/>
                    <a:pt x="1141" y="16782"/>
                  </a:cubicBezTo>
                  <a:cubicBezTo>
                    <a:pt x="1184" y="16782"/>
                    <a:pt x="1221" y="16764"/>
                    <a:pt x="1254" y="16724"/>
                  </a:cubicBezTo>
                  <a:cubicBezTo>
                    <a:pt x="1407" y="16537"/>
                    <a:pt x="1220" y="15886"/>
                    <a:pt x="1179" y="15771"/>
                  </a:cubicBezTo>
                  <a:cubicBezTo>
                    <a:pt x="1142" y="15652"/>
                    <a:pt x="3570" y="14408"/>
                    <a:pt x="3570" y="14408"/>
                  </a:cubicBezTo>
                  <a:lnTo>
                    <a:pt x="4555" y="14180"/>
                  </a:lnTo>
                  <a:lnTo>
                    <a:pt x="4555" y="14180"/>
                  </a:lnTo>
                  <a:cubicBezTo>
                    <a:pt x="4205" y="14492"/>
                    <a:pt x="3820" y="14774"/>
                    <a:pt x="3414" y="15017"/>
                  </a:cubicBezTo>
                  <a:cubicBezTo>
                    <a:pt x="2770" y="15396"/>
                    <a:pt x="2545" y="16043"/>
                    <a:pt x="2883" y="16080"/>
                  </a:cubicBezTo>
                  <a:cubicBezTo>
                    <a:pt x="2915" y="16083"/>
                    <a:pt x="2944" y="16085"/>
                    <a:pt x="2972" y="16085"/>
                  </a:cubicBezTo>
                  <a:cubicBezTo>
                    <a:pt x="3239" y="16085"/>
                    <a:pt x="3357" y="15936"/>
                    <a:pt x="4249" y="15661"/>
                  </a:cubicBezTo>
                  <a:cubicBezTo>
                    <a:pt x="5233" y="15355"/>
                    <a:pt x="6068" y="14370"/>
                    <a:pt x="6068" y="14370"/>
                  </a:cubicBezTo>
                  <a:cubicBezTo>
                    <a:pt x="6068" y="14370"/>
                    <a:pt x="15674" y="18853"/>
                    <a:pt x="16205" y="18853"/>
                  </a:cubicBezTo>
                  <a:cubicBezTo>
                    <a:pt x="16349" y="18853"/>
                    <a:pt x="16449" y="18861"/>
                    <a:pt x="16527" y="18861"/>
                  </a:cubicBezTo>
                  <a:cubicBezTo>
                    <a:pt x="16735" y="18861"/>
                    <a:pt x="16784" y="18801"/>
                    <a:pt x="17115" y="18362"/>
                  </a:cubicBezTo>
                  <a:cubicBezTo>
                    <a:pt x="17571" y="17756"/>
                    <a:pt x="19049" y="13426"/>
                    <a:pt x="19049" y="13426"/>
                  </a:cubicBezTo>
                  <a:lnTo>
                    <a:pt x="19618" y="19043"/>
                  </a:lnTo>
                  <a:lnTo>
                    <a:pt x="19618" y="20300"/>
                  </a:lnTo>
                  <a:lnTo>
                    <a:pt x="34541" y="20300"/>
                  </a:lnTo>
                  <a:cubicBezTo>
                    <a:pt x="34541" y="20300"/>
                    <a:pt x="34463" y="4127"/>
                    <a:pt x="34388" y="3899"/>
                  </a:cubicBezTo>
                  <a:cubicBezTo>
                    <a:pt x="34313" y="3674"/>
                    <a:pt x="28489" y="1"/>
                    <a:pt x="28489" y="1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7"/>
            <p:cNvSpPr/>
            <p:nvPr/>
          </p:nvSpPr>
          <p:spPr>
            <a:xfrm>
              <a:off x="-4168580" y="3315854"/>
              <a:ext cx="2478013" cy="1466061"/>
            </a:xfrm>
            <a:custGeom>
              <a:avLst/>
              <a:gdLst/>
              <a:ahLst/>
              <a:cxnLst/>
              <a:rect l="l" t="t" r="r" b="b"/>
              <a:pathLst>
                <a:path w="34591" h="20465" extrusionOk="0">
                  <a:moveTo>
                    <a:pt x="28436" y="169"/>
                  </a:moveTo>
                  <a:cubicBezTo>
                    <a:pt x="30699" y="1591"/>
                    <a:pt x="34081" y="3770"/>
                    <a:pt x="34284" y="4013"/>
                  </a:cubicBezTo>
                  <a:cubicBezTo>
                    <a:pt x="34340" y="4467"/>
                    <a:pt x="34403" y="14794"/>
                    <a:pt x="34431" y="20308"/>
                  </a:cubicBezTo>
                  <a:lnTo>
                    <a:pt x="19665" y="20308"/>
                  </a:lnTo>
                  <a:lnTo>
                    <a:pt x="19665" y="19133"/>
                  </a:lnTo>
                  <a:lnTo>
                    <a:pt x="19665" y="19124"/>
                  </a:lnTo>
                  <a:lnTo>
                    <a:pt x="19096" y="13507"/>
                  </a:lnTo>
                  <a:cubicBezTo>
                    <a:pt x="19089" y="13469"/>
                    <a:pt x="19058" y="13438"/>
                    <a:pt x="19024" y="13435"/>
                  </a:cubicBezTo>
                  <a:cubicBezTo>
                    <a:pt x="19021" y="13434"/>
                    <a:pt x="19019" y="13434"/>
                    <a:pt x="19016" y="13434"/>
                  </a:cubicBezTo>
                  <a:cubicBezTo>
                    <a:pt x="18985" y="13434"/>
                    <a:pt x="18954" y="13453"/>
                    <a:pt x="18943" y="13485"/>
                  </a:cubicBezTo>
                  <a:cubicBezTo>
                    <a:pt x="18930" y="13528"/>
                    <a:pt x="17461" y="17808"/>
                    <a:pt x="17020" y="18399"/>
                  </a:cubicBezTo>
                  <a:cubicBezTo>
                    <a:pt x="16705" y="18818"/>
                    <a:pt x="16666" y="18870"/>
                    <a:pt x="16474" y="18870"/>
                  </a:cubicBezTo>
                  <a:cubicBezTo>
                    <a:pt x="16447" y="18870"/>
                    <a:pt x="16417" y="18869"/>
                    <a:pt x="16383" y="18867"/>
                  </a:cubicBezTo>
                  <a:cubicBezTo>
                    <a:pt x="16323" y="18867"/>
                    <a:pt x="16254" y="18861"/>
                    <a:pt x="16167" y="18861"/>
                  </a:cubicBezTo>
                  <a:cubicBezTo>
                    <a:pt x="15789" y="18861"/>
                    <a:pt x="9915" y="16185"/>
                    <a:pt x="6064" y="14388"/>
                  </a:cubicBezTo>
                  <a:cubicBezTo>
                    <a:pt x="6054" y="14383"/>
                    <a:pt x="6042" y="14380"/>
                    <a:pt x="6031" y="14380"/>
                  </a:cubicBezTo>
                  <a:cubicBezTo>
                    <a:pt x="6008" y="14380"/>
                    <a:pt x="5985" y="14390"/>
                    <a:pt x="5970" y="14407"/>
                  </a:cubicBezTo>
                  <a:cubicBezTo>
                    <a:pt x="5961" y="14416"/>
                    <a:pt x="5133" y="15382"/>
                    <a:pt x="4186" y="15673"/>
                  </a:cubicBezTo>
                  <a:cubicBezTo>
                    <a:pt x="3757" y="15807"/>
                    <a:pt x="3501" y="15914"/>
                    <a:pt x="3332" y="15982"/>
                  </a:cubicBezTo>
                  <a:cubicBezTo>
                    <a:pt x="3149" y="16057"/>
                    <a:pt x="3062" y="16093"/>
                    <a:pt x="2937" y="16093"/>
                  </a:cubicBezTo>
                  <a:cubicBezTo>
                    <a:pt x="2910" y="16093"/>
                    <a:pt x="2882" y="16092"/>
                    <a:pt x="2851" y="16089"/>
                  </a:cubicBezTo>
                  <a:cubicBezTo>
                    <a:pt x="2801" y="16085"/>
                    <a:pt x="2773" y="16060"/>
                    <a:pt x="2766" y="16017"/>
                  </a:cubicBezTo>
                  <a:cubicBezTo>
                    <a:pt x="2732" y="15845"/>
                    <a:pt x="2957" y="15438"/>
                    <a:pt x="3413" y="15170"/>
                  </a:cubicBezTo>
                  <a:cubicBezTo>
                    <a:pt x="3826" y="14929"/>
                    <a:pt x="4211" y="14641"/>
                    <a:pt x="4567" y="14326"/>
                  </a:cubicBezTo>
                  <a:cubicBezTo>
                    <a:pt x="4592" y="14304"/>
                    <a:pt x="4598" y="14263"/>
                    <a:pt x="4582" y="14232"/>
                  </a:cubicBezTo>
                  <a:cubicBezTo>
                    <a:pt x="4570" y="14207"/>
                    <a:pt x="4545" y="14192"/>
                    <a:pt x="4518" y="14192"/>
                  </a:cubicBezTo>
                  <a:cubicBezTo>
                    <a:pt x="4511" y="14192"/>
                    <a:pt x="4505" y="14192"/>
                    <a:pt x="4498" y="14194"/>
                  </a:cubicBezTo>
                  <a:lnTo>
                    <a:pt x="3513" y="14419"/>
                  </a:lnTo>
                  <a:cubicBezTo>
                    <a:pt x="3504" y="14422"/>
                    <a:pt x="3498" y="14422"/>
                    <a:pt x="3492" y="14429"/>
                  </a:cubicBezTo>
                  <a:cubicBezTo>
                    <a:pt x="3488" y="14432"/>
                    <a:pt x="2879" y="14741"/>
                    <a:pt x="2282" y="15063"/>
                  </a:cubicBezTo>
                  <a:cubicBezTo>
                    <a:pt x="1019" y="15748"/>
                    <a:pt x="1038" y="15807"/>
                    <a:pt x="1063" y="15885"/>
                  </a:cubicBezTo>
                  <a:cubicBezTo>
                    <a:pt x="1172" y="16229"/>
                    <a:pt x="1241" y="16654"/>
                    <a:pt x="1153" y="16767"/>
                  </a:cubicBezTo>
                  <a:cubicBezTo>
                    <a:pt x="1132" y="16795"/>
                    <a:pt x="1116" y="16798"/>
                    <a:pt x="1107" y="16798"/>
                  </a:cubicBezTo>
                  <a:cubicBezTo>
                    <a:pt x="1104" y="16798"/>
                    <a:pt x="1101" y="16799"/>
                    <a:pt x="1099" y="16799"/>
                  </a:cubicBezTo>
                  <a:cubicBezTo>
                    <a:pt x="1009" y="16799"/>
                    <a:pt x="839" y="16650"/>
                    <a:pt x="656" y="16495"/>
                  </a:cubicBezTo>
                  <a:cubicBezTo>
                    <a:pt x="585" y="16432"/>
                    <a:pt x="513" y="16370"/>
                    <a:pt x="428" y="16304"/>
                  </a:cubicBezTo>
                  <a:cubicBezTo>
                    <a:pt x="169" y="16089"/>
                    <a:pt x="269" y="15685"/>
                    <a:pt x="366" y="15295"/>
                  </a:cubicBezTo>
                  <a:cubicBezTo>
                    <a:pt x="406" y="15135"/>
                    <a:pt x="444" y="14982"/>
                    <a:pt x="456" y="14851"/>
                  </a:cubicBezTo>
                  <a:cubicBezTo>
                    <a:pt x="485" y="14516"/>
                    <a:pt x="750" y="14335"/>
                    <a:pt x="1007" y="14157"/>
                  </a:cubicBezTo>
                  <a:cubicBezTo>
                    <a:pt x="1066" y="14119"/>
                    <a:pt x="1128" y="14076"/>
                    <a:pt x="1185" y="14032"/>
                  </a:cubicBezTo>
                  <a:cubicBezTo>
                    <a:pt x="1232" y="13997"/>
                    <a:pt x="1329" y="13919"/>
                    <a:pt x="1457" y="13813"/>
                  </a:cubicBezTo>
                  <a:cubicBezTo>
                    <a:pt x="2088" y="13307"/>
                    <a:pt x="3754" y="11962"/>
                    <a:pt x="4211" y="11962"/>
                  </a:cubicBezTo>
                  <a:cubicBezTo>
                    <a:pt x="4658" y="11962"/>
                    <a:pt x="11272" y="13650"/>
                    <a:pt x="14707" y="14541"/>
                  </a:cubicBezTo>
                  <a:cubicBezTo>
                    <a:pt x="14713" y="14542"/>
                    <a:pt x="14719" y="14542"/>
                    <a:pt x="14724" y="14542"/>
                  </a:cubicBezTo>
                  <a:cubicBezTo>
                    <a:pt x="14741" y="14542"/>
                    <a:pt x="14755" y="14538"/>
                    <a:pt x="14770" y="14529"/>
                  </a:cubicBezTo>
                  <a:cubicBezTo>
                    <a:pt x="14788" y="14516"/>
                    <a:pt x="14801" y="14497"/>
                    <a:pt x="14804" y="14479"/>
                  </a:cubicBezTo>
                  <a:cubicBezTo>
                    <a:pt x="14826" y="14369"/>
                    <a:pt x="16817" y="3351"/>
                    <a:pt x="16892" y="2901"/>
                  </a:cubicBezTo>
                  <a:cubicBezTo>
                    <a:pt x="16901" y="2863"/>
                    <a:pt x="17064" y="2619"/>
                    <a:pt x="19290" y="1897"/>
                  </a:cubicBezTo>
                  <a:cubicBezTo>
                    <a:pt x="20430" y="1525"/>
                    <a:pt x="21571" y="1203"/>
                    <a:pt x="21653" y="1181"/>
                  </a:cubicBezTo>
                  <a:lnTo>
                    <a:pt x="28436" y="169"/>
                  </a:lnTo>
                  <a:close/>
                  <a:moveTo>
                    <a:pt x="28464" y="0"/>
                  </a:moveTo>
                  <a:cubicBezTo>
                    <a:pt x="28459" y="0"/>
                    <a:pt x="28453" y="1"/>
                    <a:pt x="28448" y="3"/>
                  </a:cubicBezTo>
                  <a:lnTo>
                    <a:pt x="21634" y="1019"/>
                  </a:lnTo>
                  <a:cubicBezTo>
                    <a:pt x="21634" y="1022"/>
                    <a:pt x="21631" y="1022"/>
                    <a:pt x="21628" y="1022"/>
                  </a:cubicBezTo>
                  <a:cubicBezTo>
                    <a:pt x="21615" y="1025"/>
                    <a:pt x="20427" y="1356"/>
                    <a:pt x="19243" y="1744"/>
                  </a:cubicBezTo>
                  <a:cubicBezTo>
                    <a:pt x="16804" y="2538"/>
                    <a:pt x="16767" y="2772"/>
                    <a:pt x="16751" y="2869"/>
                  </a:cubicBezTo>
                  <a:cubicBezTo>
                    <a:pt x="16679" y="3298"/>
                    <a:pt x="14863" y="13341"/>
                    <a:pt x="14679" y="14366"/>
                  </a:cubicBezTo>
                  <a:cubicBezTo>
                    <a:pt x="13663" y="14101"/>
                    <a:pt x="4783" y="11803"/>
                    <a:pt x="4229" y="11803"/>
                  </a:cubicBezTo>
                  <a:cubicBezTo>
                    <a:pt x="3779" y="11803"/>
                    <a:pt x="2532" y="12753"/>
                    <a:pt x="1375" y="13688"/>
                  </a:cubicBezTo>
                  <a:cubicBezTo>
                    <a:pt x="1247" y="13794"/>
                    <a:pt x="1153" y="13869"/>
                    <a:pt x="1107" y="13904"/>
                  </a:cubicBezTo>
                  <a:cubicBezTo>
                    <a:pt x="1050" y="13947"/>
                    <a:pt x="994" y="13982"/>
                    <a:pt x="935" y="14025"/>
                  </a:cubicBezTo>
                  <a:cubicBezTo>
                    <a:pt x="656" y="14213"/>
                    <a:pt x="347" y="14422"/>
                    <a:pt x="313" y="14835"/>
                  </a:cubicBezTo>
                  <a:cubicBezTo>
                    <a:pt x="300" y="14954"/>
                    <a:pt x="266" y="15098"/>
                    <a:pt x="228" y="15251"/>
                  </a:cubicBezTo>
                  <a:cubicBezTo>
                    <a:pt x="122" y="15670"/>
                    <a:pt x="0" y="16142"/>
                    <a:pt x="341" y="16420"/>
                  </a:cubicBezTo>
                  <a:cubicBezTo>
                    <a:pt x="419" y="16486"/>
                    <a:pt x="494" y="16548"/>
                    <a:pt x="563" y="16611"/>
                  </a:cubicBezTo>
                  <a:cubicBezTo>
                    <a:pt x="789" y="16804"/>
                    <a:pt x="956" y="16952"/>
                    <a:pt x="1106" y="16952"/>
                  </a:cubicBezTo>
                  <a:cubicBezTo>
                    <a:pt x="1114" y="16952"/>
                    <a:pt x="1121" y="16952"/>
                    <a:pt x="1128" y="16951"/>
                  </a:cubicBezTo>
                  <a:cubicBezTo>
                    <a:pt x="1188" y="16948"/>
                    <a:pt x="1238" y="16917"/>
                    <a:pt x="1282" y="16867"/>
                  </a:cubicBezTo>
                  <a:cubicBezTo>
                    <a:pt x="1450" y="16657"/>
                    <a:pt x="1297" y="16092"/>
                    <a:pt x="1232" y="15873"/>
                  </a:cubicBezTo>
                  <a:cubicBezTo>
                    <a:pt x="1394" y="15720"/>
                    <a:pt x="2529" y="15104"/>
                    <a:pt x="3563" y="14573"/>
                  </a:cubicBezTo>
                  <a:lnTo>
                    <a:pt x="4229" y="14419"/>
                  </a:lnTo>
                  <a:lnTo>
                    <a:pt x="4229" y="14419"/>
                  </a:lnTo>
                  <a:cubicBezTo>
                    <a:pt x="3951" y="14651"/>
                    <a:pt x="3654" y="14857"/>
                    <a:pt x="3345" y="15041"/>
                  </a:cubicBezTo>
                  <a:cubicBezTo>
                    <a:pt x="2832" y="15345"/>
                    <a:pt x="2573" y="15804"/>
                    <a:pt x="2626" y="16057"/>
                  </a:cubicBezTo>
                  <a:cubicBezTo>
                    <a:pt x="2651" y="16167"/>
                    <a:pt x="2729" y="16235"/>
                    <a:pt x="2845" y="16248"/>
                  </a:cubicBezTo>
                  <a:cubicBezTo>
                    <a:pt x="2884" y="16253"/>
                    <a:pt x="2920" y="16255"/>
                    <a:pt x="2954" y="16255"/>
                  </a:cubicBezTo>
                  <a:cubicBezTo>
                    <a:pt x="3102" y="16255"/>
                    <a:pt x="3210" y="16211"/>
                    <a:pt x="3401" y="16132"/>
                  </a:cubicBezTo>
                  <a:cubicBezTo>
                    <a:pt x="3576" y="16060"/>
                    <a:pt x="3817" y="15960"/>
                    <a:pt x="4239" y="15829"/>
                  </a:cubicBezTo>
                  <a:cubicBezTo>
                    <a:pt x="5123" y="15557"/>
                    <a:pt x="5877" y="14760"/>
                    <a:pt x="6058" y="14560"/>
                  </a:cubicBezTo>
                  <a:cubicBezTo>
                    <a:pt x="7264" y="15123"/>
                    <a:pt x="15648" y="19024"/>
                    <a:pt x="16173" y="19024"/>
                  </a:cubicBezTo>
                  <a:cubicBezTo>
                    <a:pt x="16254" y="19024"/>
                    <a:pt x="16320" y="19024"/>
                    <a:pt x="16379" y="19027"/>
                  </a:cubicBezTo>
                  <a:cubicBezTo>
                    <a:pt x="16411" y="19028"/>
                    <a:pt x="16440" y="19029"/>
                    <a:pt x="16466" y="19029"/>
                  </a:cubicBezTo>
                  <a:cubicBezTo>
                    <a:pt x="16744" y="19029"/>
                    <a:pt x="16800" y="18954"/>
                    <a:pt x="17145" y="18495"/>
                  </a:cubicBezTo>
                  <a:cubicBezTo>
                    <a:pt x="17536" y="17980"/>
                    <a:pt x="18617" y="14913"/>
                    <a:pt x="18977" y="13875"/>
                  </a:cubicBezTo>
                  <a:lnTo>
                    <a:pt x="19508" y="19136"/>
                  </a:lnTo>
                  <a:lnTo>
                    <a:pt x="19508" y="20387"/>
                  </a:lnTo>
                  <a:cubicBezTo>
                    <a:pt x="19508" y="20430"/>
                    <a:pt x="19546" y="20465"/>
                    <a:pt x="19586" y="20465"/>
                  </a:cubicBezTo>
                  <a:lnTo>
                    <a:pt x="34509" y="20465"/>
                  </a:lnTo>
                  <a:cubicBezTo>
                    <a:pt x="34528" y="20465"/>
                    <a:pt x="34550" y="20455"/>
                    <a:pt x="34569" y="20430"/>
                  </a:cubicBezTo>
                  <a:cubicBezTo>
                    <a:pt x="34584" y="20412"/>
                    <a:pt x="34590" y="20393"/>
                    <a:pt x="34590" y="20374"/>
                  </a:cubicBezTo>
                  <a:cubicBezTo>
                    <a:pt x="34584" y="18717"/>
                    <a:pt x="34512" y="4185"/>
                    <a:pt x="34434" y="3951"/>
                  </a:cubicBezTo>
                  <a:cubicBezTo>
                    <a:pt x="34419" y="3892"/>
                    <a:pt x="34381" y="3782"/>
                    <a:pt x="31427" y="1878"/>
                  </a:cubicBezTo>
                  <a:cubicBezTo>
                    <a:pt x="29977" y="944"/>
                    <a:pt x="28520" y="22"/>
                    <a:pt x="28504" y="12"/>
                  </a:cubicBezTo>
                  <a:cubicBezTo>
                    <a:pt x="28493" y="6"/>
                    <a:pt x="28479" y="0"/>
                    <a:pt x="2846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7"/>
            <p:cNvSpPr/>
            <p:nvPr/>
          </p:nvSpPr>
          <p:spPr>
            <a:xfrm>
              <a:off x="-2937520" y="4120040"/>
              <a:ext cx="36177" cy="41621"/>
            </a:xfrm>
            <a:custGeom>
              <a:avLst/>
              <a:gdLst/>
              <a:ahLst/>
              <a:cxnLst/>
              <a:rect l="l" t="t" r="r" b="b"/>
              <a:pathLst>
                <a:path w="505" h="581" extrusionOk="0">
                  <a:moveTo>
                    <a:pt x="85" y="1"/>
                  </a:moveTo>
                  <a:cubicBezTo>
                    <a:pt x="69" y="1"/>
                    <a:pt x="52" y="6"/>
                    <a:pt x="38" y="17"/>
                  </a:cubicBezTo>
                  <a:cubicBezTo>
                    <a:pt x="7" y="46"/>
                    <a:pt x="1" y="93"/>
                    <a:pt x="26" y="127"/>
                  </a:cubicBezTo>
                  <a:lnTo>
                    <a:pt x="354" y="549"/>
                  </a:lnTo>
                  <a:cubicBezTo>
                    <a:pt x="370" y="568"/>
                    <a:pt x="395" y="580"/>
                    <a:pt x="417" y="580"/>
                  </a:cubicBezTo>
                  <a:cubicBezTo>
                    <a:pt x="438" y="580"/>
                    <a:pt x="454" y="571"/>
                    <a:pt x="463" y="561"/>
                  </a:cubicBezTo>
                  <a:cubicBezTo>
                    <a:pt x="495" y="533"/>
                    <a:pt x="504" y="486"/>
                    <a:pt x="476" y="452"/>
                  </a:cubicBezTo>
                  <a:lnTo>
                    <a:pt x="148" y="30"/>
                  </a:lnTo>
                  <a:cubicBezTo>
                    <a:pt x="131" y="12"/>
                    <a:pt x="108" y="1"/>
                    <a:pt x="85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7"/>
            <p:cNvSpPr/>
            <p:nvPr/>
          </p:nvSpPr>
          <p:spPr>
            <a:xfrm>
              <a:off x="-2893177" y="4176848"/>
              <a:ext cx="92771" cy="113760"/>
            </a:xfrm>
            <a:custGeom>
              <a:avLst/>
              <a:gdLst/>
              <a:ahLst/>
              <a:cxnLst/>
              <a:rect l="l" t="t" r="r" b="b"/>
              <a:pathLst>
                <a:path w="1295" h="1588" extrusionOk="0">
                  <a:moveTo>
                    <a:pt x="91" y="0"/>
                  </a:moveTo>
                  <a:cubicBezTo>
                    <a:pt x="74" y="0"/>
                    <a:pt x="56" y="6"/>
                    <a:pt x="41" y="18"/>
                  </a:cubicBezTo>
                  <a:cubicBezTo>
                    <a:pt x="10" y="43"/>
                    <a:pt x="1" y="90"/>
                    <a:pt x="29" y="128"/>
                  </a:cubicBezTo>
                  <a:lnTo>
                    <a:pt x="1148" y="1556"/>
                  </a:lnTo>
                  <a:cubicBezTo>
                    <a:pt x="1164" y="1575"/>
                    <a:pt x="1185" y="1588"/>
                    <a:pt x="1210" y="1588"/>
                  </a:cubicBezTo>
                  <a:cubicBezTo>
                    <a:pt x="1226" y="1588"/>
                    <a:pt x="1242" y="1585"/>
                    <a:pt x="1257" y="1569"/>
                  </a:cubicBezTo>
                  <a:cubicBezTo>
                    <a:pt x="1289" y="1541"/>
                    <a:pt x="1295" y="1494"/>
                    <a:pt x="1267" y="1459"/>
                  </a:cubicBezTo>
                  <a:lnTo>
                    <a:pt x="151" y="28"/>
                  </a:lnTo>
                  <a:cubicBezTo>
                    <a:pt x="135" y="10"/>
                    <a:pt x="113" y="0"/>
                    <a:pt x="9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7"/>
            <p:cNvSpPr/>
            <p:nvPr/>
          </p:nvSpPr>
          <p:spPr>
            <a:xfrm>
              <a:off x="-2927849" y="3908069"/>
              <a:ext cx="24715" cy="50719"/>
            </a:xfrm>
            <a:custGeom>
              <a:avLst/>
              <a:gdLst/>
              <a:ahLst/>
              <a:cxnLst/>
              <a:rect l="l" t="t" r="r" b="b"/>
              <a:pathLst>
                <a:path w="345" h="708" extrusionOk="0">
                  <a:moveTo>
                    <a:pt x="88" y="0"/>
                  </a:moveTo>
                  <a:cubicBezTo>
                    <a:pt x="79" y="0"/>
                    <a:pt x="71" y="1"/>
                    <a:pt x="63" y="4"/>
                  </a:cubicBezTo>
                  <a:cubicBezTo>
                    <a:pt x="25" y="13"/>
                    <a:pt x="0" y="57"/>
                    <a:pt x="13" y="101"/>
                  </a:cubicBezTo>
                  <a:lnTo>
                    <a:pt x="185" y="651"/>
                  </a:lnTo>
                  <a:cubicBezTo>
                    <a:pt x="197" y="685"/>
                    <a:pt x="225" y="707"/>
                    <a:pt x="260" y="707"/>
                  </a:cubicBezTo>
                  <a:cubicBezTo>
                    <a:pt x="266" y="707"/>
                    <a:pt x="275" y="707"/>
                    <a:pt x="282" y="701"/>
                  </a:cubicBezTo>
                  <a:cubicBezTo>
                    <a:pt x="322" y="692"/>
                    <a:pt x="344" y="648"/>
                    <a:pt x="335" y="604"/>
                  </a:cubicBezTo>
                  <a:lnTo>
                    <a:pt x="163" y="54"/>
                  </a:lnTo>
                  <a:cubicBezTo>
                    <a:pt x="153" y="21"/>
                    <a:pt x="122" y="0"/>
                    <a:pt x="8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7"/>
            <p:cNvSpPr/>
            <p:nvPr/>
          </p:nvSpPr>
          <p:spPr>
            <a:xfrm>
              <a:off x="-2902561" y="3914302"/>
              <a:ext cx="102155" cy="376312"/>
            </a:xfrm>
            <a:custGeom>
              <a:avLst/>
              <a:gdLst/>
              <a:ahLst/>
              <a:cxnLst/>
              <a:rect l="l" t="t" r="r" b="b"/>
              <a:pathLst>
                <a:path w="1426" h="5253" extrusionOk="0">
                  <a:moveTo>
                    <a:pt x="582" y="0"/>
                  </a:moveTo>
                  <a:cubicBezTo>
                    <a:pt x="578" y="0"/>
                    <a:pt x="573" y="1"/>
                    <a:pt x="569" y="1"/>
                  </a:cubicBezTo>
                  <a:cubicBezTo>
                    <a:pt x="529" y="11"/>
                    <a:pt x="497" y="48"/>
                    <a:pt x="504" y="92"/>
                  </a:cubicBezTo>
                  <a:lnTo>
                    <a:pt x="1113" y="4171"/>
                  </a:lnTo>
                  <a:lnTo>
                    <a:pt x="160" y="1095"/>
                  </a:lnTo>
                  <a:cubicBezTo>
                    <a:pt x="150" y="1064"/>
                    <a:pt x="116" y="1042"/>
                    <a:pt x="84" y="1042"/>
                  </a:cubicBezTo>
                  <a:cubicBezTo>
                    <a:pt x="77" y="1042"/>
                    <a:pt x="70" y="1043"/>
                    <a:pt x="63" y="1045"/>
                  </a:cubicBezTo>
                  <a:cubicBezTo>
                    <a:pt x="22" y="1058"/>
                    <a:pt x="0" y="1098"/>
                    <a:pt x="13" y="1142"/>
                  </a:cubicBezTo>
                  <a:lnTo>
                    <a:pt x="1266" y="5199"/>
                  </a:lnTo>
                  <a:cubicBezTo>
                    <a:pt x="1279" y="5231"/>
                    <a:pt x="1304" y="5253"/>
                    <a:pt x="1341" y="5253"/>
                  </a:cubicBezTo>
                  <a:cubicBezTo>
                    <a:pt x="1345" y="5253"/>
                    <a:pt x="1351" y="5250"/>
                    <a:pt x="1360" y="5250"/>
                  </a:cubicBezTo>
                  <a:cubicBezTo>
                    <a:pt x="1398" y="5240"/>
                    <a:pt x="1426" y="5203"/>
                    <a:pt x="1416" y="5162"/>
                  </a:cubicBezTo>
                  <a:lnTo>
                    <a:pt x="660" y="67"/>
                  </a:lnTo>
                  <a:cubicBezTo>
                    <a:pt x="654" y="27"/>
                    <a:pt x="620" y="0"/>
                    <a:pt x="58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7"/>
            <p:cNvSpPr/>
            <p:nvPr/>
          </p:nvSpPr>
          <p:spPr>
            <a:xfrm>
              <a:off x="-2619529" y="3323233"/>
              <a:ext cx="574891" cy="565005"/>
            </a:xfrm>
            <a:custGeom>
              <a:avLst/>
              <a:gdLst/>
              <a:ahLst/>
              <a:cxnLst/>
              <a:rect l="l" t="t" r="r" b="b"/>
              <a:pathLst>
                <a:path w="8025" h="7887" extrusionOk="0">
                  <a:moveTo>
                    <a:pt x="6821" y="0"/>
                  </a:moveTo>
                  <a:lnTo>
                    <a:pt x="1" y="1013"/>
                  </a:lnTo>
                  <a:lnTo>
                    <a:pt x="3189" y="7886"/>
                  </a:lnTo>
                  <a:lnTo>
                    <a:pt x="8025" y="763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7"/>
            <p:cNvSpPr/>
            <p:nvPr/>
          </p:nvSpPr>
          <p:spPr>
            <a:xfrm>
              <a:off x="-2625546" y="3317215"/>
              <a:ext cx="587213" cy="576180"/>
            </a:xfrm>
            <a:custGeom>
              <a:avLst/>
              <a:gdLst/>
              <a:ahLst/>
              <a:cxnLst/>
              <a:rect l="l" t="t" r="r" b="b"/>
              <a:pathLst>
                <a:path w="8197" h="8043" extrusionOk="0">
                  <a:moveTo>
                    <a:pt x="6889" y="165"/>
                  </a:moveTo>
                  <a:lnTo>
                    <a:pt x="7999" y="869"/>
                  </a:lnTo>
                  <a:lnTo>
                    <a:pt x="3289" y="7808"/>
                  </a:lnTo>
                  <a:lnTo>
                    <a:pt x="200" y="1159"/>
                  </a:lnTo>
                  <a:lnTo>
                    <a:pt x="6889" y="165"/>
                  </a:lnTo>
                  <a:close/>
                  <a:moveTo>
                    <a:pt x="6914" y="0"/>
                  </a:moveTo>
                  <a:cubicBezTo>
                    <a:pt x="6909" y="0"/>
                    <a:pt x="6904" y="1"/>
                    <a:pt x="6899" y="3"/>
                  </a:cubicBezTo>
                  <a:lnTo>
                    <a:pt x="75" y="1012"/>
                  </a:lnTo>
                  <a:cubicBezTo>
                    <a:pt x="47" y="1019"/>
                    <a:pt x="28" y="1028"/>
                    <a:pt x="16" y="1053"/>
                  </a:cubicBezTo>
                  <a:cubicBezTo>
                    <a:pt x="6" y="1075"/>
                    <a:pt x="0" y="1100"/>
                    <a:pt x="13" y="1122"/>
                  </a:cubicBezTo>
                  <a:lnTo>
                    <a:pt x="3201" y="7996"/>
                  </a:lnTo>
                  <a:cubicBezTo>
                    <a:pt x="3217" y="8024"/>
                    <a:pt x="3242" y="8039"/>
                    <a:pt x="3267" y="8042"/>
                  </a:cubicBezTo>
                  <a:lnTo>
                    <a:pt x="3276" y="8042"/>
                  </a:lnTo>
                  <a:cubicBezTo>
                    <a:pt x="3298" y="8042"/>
                    <a:pt x="3323" y="8033"/>
                    <a:pt x="3345" y="8008"/>
                  </a:cubicBezTo>
                  <a:lnTo>
                    <a:pt x="8180" y="884"/>
                  </a:lnTo>
                  <a:cubicBezTo>
                    <a:pt x="8190" y="869"/>
                    <a:pt x="8196" y="847"/>
                    <a:pt x="8190" y="825"/>
                  </a:cubicBezTo>
                  <a:cubicBezTo>
                    <a:pt x="8187" y="806"/>
                    <a:pt x="8174" y="787"/>
                    <a:pt x="8155" y="775"/>
                  </a:cubicBezTo>
                  <a:lnTo>
                    <a:pt x="6952" y="12"/>
                  </a:lnTo>
                  <a:cubicBezTo>
                    <a:pt x="6941" y="5"/>
                    <a:pt x="6928" y="0"/>
                    <a:pt x="691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7"/>
            <p:cNvSpPr/>
            <p:nvPr/>
          </p:nvSpPr>
          <p:spPr>
            <a:xfrm>
              <a:off x="-2801340" y="2588963"/>
              <a:ext cx="798328" cy="1168264"/>
            </a:xfrm>
            <a:custGeom>
              <a:avLst/>
              <a:gdLst/>
              <a:ahLst/>
              <a:cxnLst/>
              <a:rect l="l" t="t" r="r" b="b"/>
              <a:pathLst>
                <a:path w="11144" h="16308" extrusionOk="0">
                  <a:moveTo>
                    <a:pt x="5837" y="1"/>
                  </a:moveTo>
                  <a:cubicBezTo>
                    <a:pt x="4756" y="1"/>
                    <a:pt x="3743" y="394"/>
                    <a:pt x="2673" y="851"/>
                  </a:cubicBezTo>
                  <a:cubicBezTo>
                    <a:pt x="2510" y="923"/>
                    <a:pt x="2351" y="1013"/>
                    <a:pt x="2201" y="1119"/>
                  </a:cubicBezTo>
                  <a:cubicBezTo>
                    <a:pt x="1294" y="1745"/>
                    <a:pt x="0" y="3111"/>
                    <a:pt x="291" y="3983"/>
                  </a:cubicBezTo>
                  <a:cubicBezTo>
                    <a:pt x="594" y="4902"/>
                    <a:pt x="1057" y="5105"/>
                    <a:pt x="1057" y="5105"/>
                  </a:cubicBezTo>
                  <a:cubicBezTo>
                    <a:pt x="1057" y="5105"/>
                    <a:pt x="647" y="6377"/>
                    <a:pt x="1007" y="6783"/>
                  </a:cubicBezTo>
                  <a:cubicBezTo>
                    <a:pt x="1216" y="7027"/>
                    <a:pt x="1388" y="7305"/>
                    <a:pt x="1513" y="7602"/>
                  </a:cubicBezTo>
                  <a:cubicBezTo>
                    <a:pt x="1513" y="7602"/>
                    <a:pt x="747" y="9737"/>
                    <a:pt x="1104" y="9997"/>
                  </a:cubicBezTo>
                  <a:lnTo>
                    <a:pt x="1460" y="10250"/>
                  </a:lnTo>
                  <a:cubicBezTo>
                    <a:pt x="1460" y="10250"/>
                    <a:pt x="2070" y="12698"/>
                    <a:pt x="2529" y="12841"/>
                  </a:cubicBezTo>
                  <a:cubicBezTo>
                    <a:pt x="2600" y="12863"/>
                    <a:pt x="2692" y="12873"/>
                    <a:pt x="2798" y="12873"/>
                  </a:cubicBezTo>
                  <a:cubicBezTo>
                    <a:pt x="3379" y="12873"/>
                    <a:pt x="4361" y="12588"/>
                    <a:pt x="4361" y="12588"/>
                  </a:cubicBezTo>
                  <a:lnTo>
                    <a:pt x="5746" y="16308"/>
                  </a:lnTo>
                  <a:lnTo>
                    <a:pt x="9362" y="10247"/>
                  </a:lnTo>
                  <a:lnTo>
                    <a:pt x="9009" y="9018"/>
                  </a:lnTo>
                  <a:cubicBezTo>
                    <a:pt x="9009" y="9018"/>
                    <a:pt x="11144" y="5508"/>
                    <a:pt x="10281" y="3017"/>
                  </a:cubicBezTo>
                  <a:cubicBezTo>
                    <a:pt x="9784" y="1585"/>
                    <a:pt x="8493" y="594"/>
                    <a:pt x="7071" y="179"/>
                  </a:cubicBezTo>
                  <a:cubicBezTo>
                    <a:pt x="6646" y="55"/>
                    <a:pt x="6237" y="1"/>
                    <a:pt x="5837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7"/>
            <p:cNvSpPr/>
            <p:nvPr/>
          </p:nvSpPr>
          <p:spPr>
            <a:xfrm>
              <a:off x="-2798475" y="2583161"/>
              <a:ext cx="789230" cy="1179726"/>
            </a:xfrm>
            <a:custGeom>
              <a:avLst/>
              <a:gdLst/>
              <a:ahLst/>
              <a:cxnLst/>
              <a:rect l="l" t="t" r="r" b="b"/>
              <a:pathLst>
                <a:path w="11017" h="16468" extrusionOk="0">
                  <a:moveTo>
                    <a:pt x="5807" y="160"/>
                  </a:moveTo>
                  <a:cubicBezTo>
                    <a:pt x="6198" y="160"/>
                    <a:pt x="6597" y="212"/>
                    <a:pt x="7009" y="331"/>
                  </a:cubicBezTo>
                  <a:cubicBezTo>
                    <a:pt x="8538" y="778"/>
                    <a:pt x="9716" y="1822"/>
                    <a:pt x="10169" y="3123"/>
                  </a:cubicBezTo>
                  <a:cubicBezTo>
                    <a:pt x="11016" y="5548"/>
                    <a:pt x="8925" y="9021"/>
                    <a:pt x="8906" y="9059"/>
                  </a:cubicBezTo>
                  <a:cubicBezTo>
                    <a:pt x="8894" y="9078"/>
                    <a:pt x="8891" y="9099"/>
                    <a:pt x="8897" y="9121"/>
                  </a:cubicBezTo>
                  <a:lnTo>
                    <a:pt x="9244" y="10315"/>
                  </a:lnTo>
                  <a:lnTo>
                    <a:pt x="5728" y="16208"/>
                  </a:lnTo>
                  <a:lnTo>
                    <a:pt x="4399" y="12641"/>
                  </a:lnTo>
                  <a:cubicBezTo>
                    <a:pt x="4390" y="12610"/>
                    <a:pt x="4358" y="12591"/>
                    <a:pt x="4327" y="12591"/>
                  </a:cubicBezTo>
                  <a:cubicBezTo>
                    <a:pt x="4323" y="12591"/>
                    <a:pt x="4320" y="12591"/>
                    <a:pt x="4317" y="12591"/>
                  </a:cubicBezTo>
                  <a:cubicBezTo>
                    <a:pt x="4312" y="12591"/>
                    <a:pt x="4308" y="12590"/>
                    <a:pt x="4302" y="12585"/>
                  </a:cubicBezTo>
                  <a:cubicBezTo>
                    <a:pt x="3992" y="12675"/>
                    <a:pt x="3214" y="12869"/>
                    <a:pt x="2755" y="12869"/>
                  </a:cubicBezTo>
                  <a:cubicBezTo>
                    <a:pt x="2660" y="12869"/>
                    <a:pt x="2578" y="12860"/>
                    <a:pt x="2517" y="12841"/>
                  </a:cubicBezTo>
                  <a:cubicBezTo>
                    <a:pt x="2214" y="12741"/>
                    <a:pt x="1730" y="11234"/>
                    <a:pt x="1501" y="10303"/>
                  </a:cubicBezTo>
                  <a:cubicBezTo>
                    <a:pt x="1495" y="10287"/>
                    <a:pt x="1486" y="10272"/>
                    <a:pt x="1470" y="10262"/>
                  </a:cubicBezTo>
                  <a:lnTo>
                    <a:pt x="1114" y="10006"/>
                  </a:lnTo>
                  <a:cubicBezTo>
                    <a:pt x="1070" y="9981"/>
                    <a:pt x="957" y="9803"/>
                    <a:pt x="1214" y="8799"/>
                  </a:cubicBezTo>
                  <a:cubicBezTo>
                    <a:pt x="1361" y="8246"/>
                    <a:pt x="1551" y="7708"/>
                    <a:pt x="1551" y="7705"/>
                  </a:cubicBezTo>
                  <a:cubicBezTo>
                    <a:pt x="1558" y="7690"/>
                    <a:pt x="1558" y="7671"/>
                    <a:pt x="1551" y="7652"/>
                  </a:cubicBezTo>
                  <a:cubicBezTo>
                    <a:pt x="1423" y="7343"/>
                    <a:pt x="1248" y="7061"/>
                    <a:pt x="1026" y="6811"/>
                  </a:cubicBezTo>
                  <a:cubicBezTo>
                    <a:pt x="757" y="6502"/>
                    <a:pt x="986" y="5548"/>
                    <a:pt x="1095" y="5205"/>
                  </a:cubicBezTo>
                  <a:cubicBezTo>
                    <a:pt x="1104" y="5170"/>
                    <a:pt x="1086" y="5126"/>
                    <a:pt x="1051" y="5111"/>
                  </a:cubicBezTo>
                  <a:cubicBezTo>
                    <a:pt x="1048" y="5108"/>
                    <a:pt x="617" y="4905"/>
                    <a:pt x="329" y="4036"/>
                  </a:cubicBezTo>
                  <a:cubicBezTo>
                    <a:pt x="67" y="3251"/>
                    <a:pt x="1251" y="1922"/>
                    <a:pt x="2208" y="1263"/>
                  </a:cubicBezTo>
                  <a:cubicBezTo>
                    <a:pt x="2352" y="1160"/>
                    <a:pt x="2508" y="1072"/>
                    <a:pt x="2667" y="1000"/>
                  </a:cubicBezTo>
                  <a:cubicBezTo>
                    <a:pt x="3742" y="542"/>
                    <a:pt x="4747" y="160"/>
                    <a:pt x="5807" y="160"/>
                  </a:cubicBezTo>
                  <a:close/>
                  <a:moveTo>
                    <a:pt x="5793" y="0"/>
                  </a:moveTo>
                  <a:cubicBezTo>
                    <a:pt x="4710" y="0"/>
                    <a:pt x="3690" y="390"/>
                    <a:pt x="2599" y="857"/>
                  </a:cubicBezTo>
                  <a:cubicBezTo>
                    <a:pt x="2430" y="935"/>
                    <a:pt x="2267" y="1029"/>
                    <a:pt x="2114" y="1135"/>
                  </a:cubicBezTo>
                  <a:cubicBezTo>
                    <a:pt x="1605" y="1485"/>
                    <a:pt x="1058" y="2004"/>
                    <a:pt x="692" y="2488"/>
                  </a:cubicBezTo>
                  <a:cubicBezTo>
                    <a:pt x="360" y="2932"/>
                    <a:pt x="1" y="3564"/>
                    <a:pt x="176" y="4089"/>
                  </a:cubicBezTo>
                  <a:cubicBezTo>
                    <a:pt x="426" y="4842"/>
                    <a:pt x="782" y="5130"/>
                    <a:pt x="923" y="5220"/>
                  </a:cubicBezTo>
                  <a:cubicBezTo>
                    <a:pt x="845" y="5486"/>
                    <a:pt x="567" y="6530"/>
                    <a:pt x="907" y="6918"/>
                  </a:cubicBezTo>
                  <a:cubicBezTo>
                    <a:pt x="1111" y="7146"/>
                    <a:pt x="1270" y="7405"/>
                    <a:pt x="1392" y="7687"/>
                  </a:cubicBezTo>
                  <a:cubicBezTo>
                    <a:pt x="1351" y="7802"/>
                    <a:pt x="1189" y="8277"/>
                    <a:pt x="1064" y="8765"/>
                  </a:cubicBezTo>
                  <a:cubicBezTo>
                    <a:pt x="786" y="9828"/>
                    <a:pt x="907" y="10059"/>
                    <a:pt x="1020" y="10140"/>
                  </a:cubicBezTo>
                  <a:lnTo>
                    <a:pt x="1351" y="10378"/>
                  </a:lnTo>
                  <a:cubicBezTo>
                    <a:pt x="1470" y="10850"/>
                    <a:pt x="2002" y="12847"/>
                    <a:pt x="2467" y="12997"/>
                  </a:cubicBezTo>
                  <a:cubicBezTo>
                    <a:pt x="2544" y="13022"/>
                    <a:pt x="2644" y="13033"/>
                    <a:pt x="2758" y="13033"/>
                  </a:cubicBezTo>
                  <a:cubicBezTo>
                    <a:pt x="3262" y="13033"/>
                    <a:pt x="4037" y="12829"/>
                    <a:pt x="4274" y="12763"/>
                  </a:cubicBezTo>
                  <a:lnTo>
                    <a:pt x="5634" y="16414"/>
                  </a:lnTo>
                  <a:cubicBezTo>
                    <a:pt x="5646" y="16442"/>
                    <a:pt x="5671" y="16461"/>
                    <a:pt x="5703" y="16467"/>
                  </a:cubicBezTo>
                  <a:lnTo>
                    <a:pt x="5709" y="16467"/>
                  </a:lnTo>
                  <a:cubicBezTo>
                    <a:pt x="5737" y="16467"/>
                    <a:pt x="5765" y="16455"/>
                    <a:pt x="5768" y="16426"/>
                  </a:cubicBezTo>
                  <a:lnTo>
                    <a:pt x="9385" y="10365"/>
                  </a:lnTo>
                  <a:cubicBezTo>
                    <a:pt x="9397" y="10347"/>
                    <a:pt x="9400" y="10325"/>
                    <a:pt x="9394" y="10303"/>
                  </a:cubicBezTo>
                  <a:lnTo>
                    <a:pt x="9044" y="9109"/>
                  </a:lnTo>
                  <a:cubicBezTo>
                    <a:pt x="9144" y="8943"/>
                    <a:pt x="9616" y="8121"/>
                    <a:pt x="9994" y="7058"/>
                  </a:cubicBezTo>
                  <a:cubicBezTo>
                    <a:pt x="10391" y="5964"/>
                    <a:pt x="10760" y="4379"/>
                    <a:pt x="10307" y="3073"/>
                  </a:cubicBezTo>
                  <a:cubicBezTo>
                    <a:pt x="9844" y="1719"/>
                    <a:pt x="8619" y="641"/>
                    <a:pt x="7043" y="181"/>
                  </a:cubicBezTo>
                  <a:cubicBezTo>
                    <a:pt x="6613" y="55"/>
                    <a:pt x="6199" y="0"/>
                    <a:pt x="5793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7"/>
            <p:cNvSpPr/>
            <p:nvPr/>
          </p:nvSpPr>
          <p:spPr>
            <a:xfrm>
              <a:off x="-2800910" y="2588892"/>
              <a:ext cx="793027" cy="681774"/>
            </a:xfrm>
            <a:custGeom>
              <a:avLst/>
              <a:gdLst/>
              <a:ahLst/>
              <a:cxnLst/>
              <a:rect l="l" t="t" r="r" b="b"/>
              <a:pathLst>
                <a:path w="11070" h="9517" extrusionOk="0">
                  <a:moveTo>
                    <a:pt x="5832" y="1"/>
                  </a:moveTo>
                  <a:cubicBezTo>
                    <a:pt x="4750" y="1"/>
                    <a:pt x="3736" y="394"/>
                    <a:pt x="2664" y="852"/>
                  </a:cubicBezTo>
                  <a:cubicBezTo>
                    <a:pt x="2501" y="924"/>
                    <a:pt x="2345" y="1017"/>
                    <a:pt x="2198" y="1124"/>
                  </a:cubicBezTo>
                  <a:cubicBezTo>
                    <a:pt x="1292" y="1749"/>
                    <a:pt x="1" y="3118"/>
                    <a:pt x="288" y="3987"/>
                  </a:cubicBezTo>
                  <a:cubicBezTo>
                    <a:pt x="595" y="4906"/>
                    <a:pt x="1054" y="5109"/>
                    <a:pt x="1054" y="5109"/>
                  </a:cubicBezTo>
                  <a:cubicBezTo>
                    <a:pt x="1099" y="5115"/>
                    <a:pt x="1143" y="5117"/>
                    <a:pt x="1187" y="5117"/>
                  </a:cubicBezTo>
                  <a:cubicBezTo>
                    <a:pt x="1465" y="5117"/>
                    <a:pt x="1730" y="5009"/>
                    <a:pt x="1932" y="4812"/>
                  </a:cubicBezTo>
                  <a:cubicBezTo>
                    <a:pt x="2286" y="4461"/>
                    <a:pt x="3159" y="3847"/>
                    <a:pt x="3922" y="3847"/>
                  </a:cubicBezTo>
                  <a:cubicBezTo>
                    <a:pt x="3981" y="3847"/>
                    <a:pt x="4041" y="3851"/>
                    <a:pt x="4099" y="3859"/>
                  </a:cubicBezTo>
                  <a:cubicBezTo>
                    <a:pt x="4899" y="3968"/>
                    <a:pt x="4896" y="4921"/>
                    <a:pt x="4630" y="5378"/>
                  </a:cubicBezTo>
                  <a:cubicBezTo>
                    <a:pt x="4364" y="5837"/>
                    <a:pt x="4289" y="6369"/>
                    <a:pt x="4974" y="6519"/>
                  </a:cubicBezTo>
                  <a:cubicBezTo>
                    <a:pt x="5658" y="6672"/>
                    <a:pt x="5846" y="6672"/>
                    <a:pt x="5846" y="7203"/>
                  </a:cubicBezTo>
                  <a:cubicBezTo>
                    <a:pt x="5846" y="7690"/>
                    <a:pt x="5812" y="8085"/>
                    <a:pt x="6129" y="8085"/>
                  </a:cubicBezTo>
                  <a:cubicBezTo>
                    <a:pt x="6157" y="8085"/>
                    <a:pt x="6189" y="8082"/>
                    <a:pt x="6224" y="8075"/>
                  </a:cubicBezTo>
                  <a:cubicBezTo>
                    <a:pt x="6643" y="7994"/>
                    <a:pt x="6681" y="7810"/>
                    <a:pt x="6868" y="7391"/>
                  </a:cubicBezTo>
                  <a:cubicBezTo>
                    <a:pt x="6974" y="7161"/>
                    <a:pt x="7281" y="6857"/>
                    <a:pt x="7611" y="6857"/>
                  </a:cubicBezTo>
                  <a:cubicBezTo>
                    <a:pt x="7872" y="6857"/>
                    <a:pt x="8148" y="7048"/>
                    <a:pt x="8350" y="7619"/>
                  </a:cubicBezTo>
                  <a:cubicBezTo>
                    <a:pt x="8806" y="8907"/>
                    <a:pt x="7893" y="9516"/>
                    <a:pt x="7893" y="9516"/>
                  </a:cubicBezTo>
                  <a:cubicBezTo>
                    <a:pt x="8290" y="9373"/>
                    <a:pt x="8675" y="9191"/>
                    <a:pt x="9034" y="8969"/>
                  </a:cubicBezTo>
                  <a:cubicBezTo>
                    <a:pt x="9303" y="8501"/>
                    <a:pt x="11069" y="5328"/>
                    <a:pt x="10272" y="3018"/>
                  </a:cubicBezTo>
                  <a:cubicBezTo>
                    <a:pt x="9775" y="1583"/>
                    <a:pt x="8481" y="595"/>
                    <a:pt x="7059" y="176"/>
                  </a:cubicBezTo>
                  <a:cubicBezTo>
                    <a:pt x="6636" y="54"/>
                    <a:pt x="6230" y="1"/>
                    <a:pt x="583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7"/>
            <p:cNvSpPr/>
            <p:nvPr/>
          </p:nvSpPr>
          <p:spPr>
            <a:xfrm>
              <a:off x="-2797973" y="2583376"/>
              <a:ext cx="783571" cy="692663"/>
            </a:xfrm>
            <a:custGeom>
              <a:avLst/>
              <a:gdLst/>
              <a:ahLst/>
              <a:cxnLst/>
              <a:rect l="l" t="t" r="r" b="b"/>
              <a:pathLst>
                <a:path w="10938" h="9669" extrusionOk="0">
                  <a:moveTo>
                    <a:pt x="5793" y="153"/>
                  </a:moveTo>
                  <a:cubicBezTo>
                    <a:pt x="6184" y="153"/>
                    <a:pt x="6583" y="206"/>
                    <a:pt x="6996" y="325"/>
                  </a:cubicBezTo>
                  <a:cubicBezTo>
                    <a:pt x="8524" y="772"/>
                    <a:pt x="9703" y="1813"/>
                    <a:pt x="10156" y="3117"/>
                  </a:cubicBezTo>
                  <a:cubicBezTo>
                    <a:pt x="10938" y="5377"/>
                    <a:pt x="9184" y="8549"/>
                    <a:pt x="8934" y="8984"/>
                  </a:cubicBezTo>
                  <a:cubicBezTo>
                    <a:pt x="8690" y="9134"/>
                    <a:pt x="8434" y="9262"/>
                    <a:pt x="8171" y="9375"/>
                  </a:cubicBezTo>
                  <a:cubicBezTo>
                    <a:pt x="8409" y="9071"/>
                    <a:pt x="8674" y="8499"/>
                    <a:pt x="8377" y="7665"/>
                  </a:cubicBezTo>
                  <a:cubicBezTo>
                    <a:pt x="8149" y="7011"/>
                    <a:pt x="7824" y="6861"/>
                    <a:pt x="7593" y="6852"/>
                  </a:cubicBezTo>
                  <a:lnTo>
                    <a:pt x="7565" y="6852"/>
                  </a:lnTo>
                  <a:cubicBezTo>
                    <a:pt x="7196" y="6852"/>
                    <a:pt x="6861" y="7196"/>
                    <a:pt x="6752" y="7424"/>
                  </a:cubicBezTo>
                  <a:cubicBezTo>
                    <a:pt x="6733" y="7468"/>
                    <a:pt x="6715" y="7505"/>
                    <a:pt x="6699" y="7546"/>
                  </a:cubicBezTo>
                  <a:cubicBezTo>
                    <a:pt x="6555" y="7874"/>
                    <a:pt x="6499" y="7996"/>
                    <a:pt x="6164" y="8062"/>
                  </a:cubicBezTo>
                  <a:cubicBezTo>
                    <a:pt x="6136" y="8067"/>
                    <a:pt x="6111" y="8069"/>
                    <a:pt x="6088" y="8069"/>
                  </a:cubicBezTo>
                  <a:cubicBezTo>
                    <a:pt x="6040" y="8069"/>
                    <a:pt x="6002" y="8058"/>
                    <a:pt x="5977" y="8037"/>
                  </a:cubicBezTo>
                  <a:cubicBezTo>
                    <a:pt x="5874" y="7952"/>
                    <a:pt x="5877" y="7677"/>
                    <a:pt x="5877" y="7390"/>
                  </a:cubicBezTo>
                  <a:lnTo>
                    <a:pt x="5877" y="7265"/>
                  </a:lnTo>
                  <a:cubicBezTo>
                    <a:pt x="5877" y="6711"/>
                    <a:pt x="5664" y="6661"/>
                    <a:pt x="5086" y="6536"/>
                  </a:cubicBezTo>
                  <a:cubicBezTo>
                    <a:pt x="5036" y="6527"/>
                    <a:pt x="4995" y="6518"/>
                    <a:pt x="4945" y="6505"/>
                  </a:cubicBezTo>
                  <a:cubicBezTo>
                    <a:pt x="4717" y="6455"/>
                    <a:pt x="4570" y="6358"/>
                    <a:pt x="4508" y="6218"/>
                  </a:cubicBezTo>
                  <a:cubicBezTo>
                    <a:pt x="4430" y="6036"/>
                    <a:pt x="4480" y="5777"/>
                    <a:pt x="4651" y="5483"/>
                  </a:cubicBezTo>
                  <a:cubicBezTo>
                    <a:pt x="4820" y="5195"/>
                    <a:pt x="4898" y="4683"/>
                    <a:pt x="4714" y="4305"/>
                  </a:cubicBezTo>
                  <a:cubicBezTo>
                    <a:pt x="4586" y="4048"/>
                    <a:pt x="4361" y="3889"/>
                    <a:pt x="4061" y="3848"/>
                  </a:cubicBezTo>
                  <a:cubicBezTo>
                    <a:pt x="4001" y="3840"/>
                    <a:pt x="3941" y="3837"/>
                    <a:pt x="3880" y="3837"/>
                  </a:cubicBezTo>
                  <a:cubicBezTo>
                    <a:pt x="3114" y="3837"/>
                    <a:pt x="2235" y="4424"/>
                    <a:pt x="1835" y="4827"/>
                  </a:cubicBezTo>
                  <a:cubicBezTo>
                    <a:pt x="1645" y="5009"/>
                    <a:pt x="1396" y="5110"/>
                    <a:pt x="1136" y="5110"/>
                  </a:cubicBezTo>
                  <a:cubicBezTo>
                    <a:pt x="1102" y="5110"/>
                    <a:pt x="1067" y="5108"/>
                    <a:pt x="1032" y="5105"/>
                  </a:cubicBezTo>
                  <a:cubicBezTo>
                    <a:pt x="969" y="5070"/>
                    <a:pt x="588" y="4830"/>
                    <a:pt x="322" y="4039"/>
                  </a:cubicBezTo>
                  <a:cubicBezTo>
                    <a:pt x="63" y="3248"/>
                    <a:pt x="1247" y="1919"/>
                    <a:pt x="2204" y="1260"/>
                  </a:cubicBezTo>
                  <a:cubicBezTo>
                    <a:pt x="2345" y="1154"/>
                    <a:pt x="2498" y="1069"/>
                    <a:pt x="2654" y="994"/>
                  </a:cubicBezTo>
                  <a:cubicBezTo>
                    <a:pt x="3727" y="535"/>
                    <a:pt x="4733" y="153"/>
                    <a:pt x="5793" y="153"/>
                  </a:cubicBezTo>
                  <a:close/>
                  <a:moveTo>
                    <a:pt x="5788" y="0"/>
                  </a:moveTo>
                  <a:cubicBezTo>
                    <a:pt x="4704" y="0"/>
                    <a:pt x="3682" y="389"/>
                    <a:pt x="2592" y="857"/>
                  </a:cubicBezTo>
                  <a:cubicBezTo>
                    <a:pt x="2423" y="932"/>
                    <a:pt x="2263" y="1029"/>
                    <a:pt x="2113" y="1135"/>
                  </a:cubicBezTo>
                  <a:cubicBezTo>
                    <a:pt x="1607" y="1485"/>
                    <a:pt x="1060" y="2004"/>
                    <a:pt x="691" y="2488"/>
                  </a:cubicBezTo>
                  <a:cubicBezTo>
                    <a:pt x="360" y="2932"/>
                    <a:pt x="0" y="3564"/>
                    <a:pt x="175" y="4089"/>
                  </a:cubicBezTo>
                  <a:cubicBezTo>
                    <a:pt x="488" y="5030"/>
                    <a:pt x="963" y="5249"/>
                    <a:pt x="982" y="5255"/>
                  </a:cubicBezTo>
                  <a:cubicBezTo>
                    <a:pt x="988" y="5261"/>
                    <a:pt x="997" y="5264"/>
                    <a:pt x="1004" y="5264"/>
                  </a:cubicBezTo>
                  <a:cubicBezTo>
                    <a:pt x="1052" y="5270"/>
                    <a:pt x="1099" y="5273"/>
                    <a:pt x="1147" y="5273"/>
                  </a:cubicBezTo>
                  <a:cubicBezTo>
                    <a:pt x="1445" y="5273"/>
                    <a:pt x="1726" y="5156"/>
                    <a:pt x="1948" y="4948"/>
                  </a:cubicBezTo>
                  <a:cubicBezTo>
                    <a:pt x="2273" y="4620"/>
                    <a:pt x="3136" y="4003"/>
                    <a:pt x="3879" y="4003"/>
                  </a:cubicBezTo>
                  <a:cubicBezTo>
                    <a:pt x="3935" y="4003"/>
                    <a:pt x="3990" y="4006"/>
                    <a:pt x="4045" y="4014"/>
                  </a:cubicBezTo>
                  <a:cubicBezTo>
                    <a:pt x="4295" y="4045"/>
                    <a:pt x="4473" y="4170"/>
                    <a:pt x="4576" y="4380"/>
                  </a:cubicBezTo>
                  <a:cubicBezTo>
                    <a:pt x="4736" y="4714"/>
                    <a:pt x="4667" y="5161"/>
                    <a:pt x="4517" y="5417"/>
                  </a:cubicBezTo>
                  <a:cubicBezTo>
                    <a:pt x="4380" y="5658"/>
                    <a:pt x="4239" y="6002"/>
                    <a:pt x="4364" y="6293"/>
                  </a:cubicBezTo>
                  <a:cubicBezTo>
                    <a:pt x="4448" y="6480"/>
                    <a:pt x="4630" y="6608"/>
                    <a:pt x="4911" y="6671"/>
                  </a:cubicBezTo>
                  <a:cubicBezTo>
                    <a:pt x="4964" y="6683"/>
                    <a:pt x="5011" y="6693"/>
                    <a:pt x="5052" y="6702"/>
                  </a:cubicBezTo>
                  <a:cubicBezTo>
                    <a:pt x="5624" y="6824"/>
                    <a:pt x="5724" y="6846"/>
                    <a:pt x="5724" y="7277"/>
                  </a:cubicBezTo>
                  <a:lnTo>
                    <a:pt x="5724" y="7396"/>
                  </a:lnTo>
                  <a:cubicBezTo>
                    <a:pt x="5724" y="7752"/>
                    <a:pt x="5721" y="8034"/>
                    <a:pt x="5880" y="8168"/>
                  </a:cubicBezTo>
                  <a:cubicBezTo>
                    <a:pt x="5934" y="8212"/>
                    <a:pt x="6001" y="8234"/>
                    <a:pt x="6083" y="8234"/>
                  </a:cubicBezTo>
                  <a:cubicBezTo>
                    <a:pt x="6119" y="8234"/>
                    <a:pt x="6157" y="8230"/>
                    <a:pt x="6199" y="8221"/>
                  </a:cubicBezTo>
                  <a:cubicBezTo>
                    <a:pt x="6611" y="8140"/>
                    <a:pt x="6699" y="7955"/>
                    <a:pt x="6846" y="7618"/>
                  </a:cubicBezTo>
                  <a:cubicBezTo>
                    <a:pt x="6868" y="7577"/>
                    <a:pt x="6880" y="7540"/>
                    <a:pt x="6902" y="7496"/>
                  </a:cubicBezTo>
                  <a:cubicBezTo>
                    <a:pt x="6994" y="7288"/>
                    <a:pt x="7280" y="7008"/>
                    <a:pt x="7571" y="7008"/>
                  </a:cubicBezTo>
                  <a:cubicBezTo>
                    <a:pt x="7577" y="7008"/>
                    <a:pt x="7583" y="7008"/>
                    <a:pt x="7590" y="7008"/>
                  </a:cubicBezTo>
                  <a:cubicBezTo>
                    <a:pt x="7849" y="7018"/>
                    <a:pt x="8074" y="7265"/>
                    <a:pt x="8234" y="7718"/>
                  </a:cubicBezTo>
                  <a:cubicBezTo>
                    <a:pt x="8665" y="8934"/>
                    <a:pt x="7843" y="9500"/>
                    <a:pt x="7809" y="9525"/>
                  </a:cubicBezTo>
                  <a:cubicBezTo>
                    <a:pt x="7774" y="9547"/>
                    <a:pt x="7762" y="9590"/>
                    <a:pt x="7780" y="9625"/>
                  </a:cubicBezTo>
                  <a:cubicBezTo>
                    <a:pt x="7796" y="9653"/>
                    <a:pt x="7824" y="9668"/>
                    <a:pt x="7852" y="9668"/>
                  </a:cubicBezTo>
                  <a:cubicBezTo>
                    <a:pt x="7859" y="9668"/>
                    <a:pt x="7868" y="9668"/>
                    <a:pt x="7874" y="9662"/>
                  </a:cubicBezTo>
                  <a:cubicBezTo>
                    <a:pt x="8277" y="9518"/>
                    <a:pt x="8668" y="9334"/>
                    <a:pt x="9031" y="9112"/>
                  </a:cubicBezTo>
                  <a:cubicBezTo>
                    <a:pt x="9043" y="9106"/>
                    <a:pt x="9050" y="9096"/>
                    <a:pt x="9059" y="9084"/>
                  </a:cubicBezTo>
                  <a:cubicBezTo>
                    <a:pt x="9203" y="8834"/>
                    <a:pt x="9709" y="7927"/>
                    <a:pt x="10084" y="6786"/>
                  </a:cubicBezTo>
                  <a:cubicBezTo>
                    <a:pt x="10575" y="5311"/>
                    <a:pt x="10647" y="4061"/>
                    <a:pt x="10303" y="3073"/>
                  </a:cubicBezTo>
                  <a:cubicBezTo>
                    <a:pt x="9840" y="1719"/>
                    <a:pt x="8615" y="641"/>
                    <a:pt x="7043" y="182"/>
                  </a:cubicBezTo>
                  <a:cubicBezTo>
                    <a:pt x="6611" y="55"/>
                    <a:pt x="6195" y="0"/>
                    <a:pt x="578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7"/>
            <p:cNvSpPr/>
            <p:nvPr/>
          </p:nvSpPr>
          <p:spPr>
            <a:xfrm>
              <a:off x="-2666307" y="3097006"/>
              <a:ext cx="143347" cy="27079"/>
            </a:xfrm>
            <a:custGeom>
              <a:avLst/>
              <a:gdLst/>
              <a:ahLst/>
              <a:cxnLst/>
              <a:rect l="l" t="t" r="r" b="b"/>
              <a:pathLst>
                <a:path w="2001" h="378" extrusionOk="0">
                  <a:moveTo>
                    <a:pt x="1117" y="1"/>
                  </a:moveTo>
                  <a:cubicBezTo>
                    <a:pt x="575" y="1"/>
                    <a:pt x="90" y="215"/>
                    <a:pt x="60" y="229"/>
                  </a:cubicBezTo>
                  <a:cubicBezTo>
                    <a:pt x="19" y="245"/>
                    <a:pt x="0" y="292"/>
                    <a:pt x="19" y="329"/>
                  </a:cubicBezTo>
                  <a:cubicBezTo>
                    <a:pt x="31" y="360"/>
                    <a:pt x="60" y="376"/>
                    <a:pt x="91" y="376"/>
                  </a:cubicBezTo>
                  <a:cubicBezTo>
                    <a:pt x="100" y="376"/>
                    <a:pt x="113" y="376"/>
                    <a:pt x="122" y="373"/>
                  </a:cubicBezTo>
                  <a:cubicBezTo>
                    <a:pt x="128" y="371"/>
                    <a:pt x="606" y="160"/>
                    <a:pt x="1124" y="160"/>
                  </a:cubicBezTo>
                  <a:cubicBezTo>
                    <a:pt x="1379" y="160"/>
                    <a:pt x="1644" y="211"/>
                    <a:pt x="1866" y="364"/>
                  </a:cubicBezTo>
                  <a:cubicBezTo>
                    <a:pt x="1881" y="373"/>
                    <a:pt x="1897" y="378"/>
                    <a:pt x="1913" y="378"/>
                  </a:cubicBezTo>
                  <a:cubicBezTo>
                    <a:pt x="1938" y="378"/>
                    <a:pt x="1962" y="366"/>
                    <a:pt x="1976" y="345"/>
                  </a:cubicBezTo>
                  <a:cubicBezTo>
                    <a:pt x="2001" y="310"/>
                    <a:pt x="1991" y="260"/>
                    <a:pt x="1957" y="235"/>
                  </a:cubicBezTo>
                  <a:cubicBezTo>
                    <a:pt x="1699" y="59"/>
                    <a:pt x="1401" y="1"/>
                    <a:pt x="111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7"/>
            <p:cNvSpPr/>
            <p:nvPr/>
          </p:nvSpPr>
          <p:spPr>
            <a:xfrm>
              <a:off x="-2668814" y="3330325"/>
              <a:ext cx="151227" cy="46923"/>
            </a:xfrm>
            <a:custGeom>
              <a:avLst/>
              <a:gdLst/>
              <a:ahLst/>
              <a:cxnLst/>
              <a:rect l="l" t="t" r="r" b="b"/>
              <a:pathLst>
                <a:path w="2111" h="655" extrusionOk="0">
                  <a:moveTo>
                    <a:pt x="2020" y="1"/>
                  </a:moveTo>
                  <a:cubicBezTo>
                    <a:pt x="1999" y="1"/>
                    <a:pt x="1979" y="10"/>
                    <a:pt x="1964" y="26"/>
                  </a:cubicBezTo>
                  <a:cubicBezTo>
                    <a:pt x="1623" y="403"/>
                    <a:pt x="1185" y="502"/>
                    <a:pt x="822" y="502"/>
                  </a:cubicBezTo>
                  <a:cubicBezTo>
                    <a:pt x="429" y="502"/>
                    <a:pt x="123" y="387"/>
                    <a:pt x="116" y="386"/>
                  </a:cubicBezTo>
                  <a:cubicBezTo>
                    <a:pt x="108" y="382"/>
                    <a:pt x="98" y="380"/>
                    <a:pt x="88" y="380"/>
                  </a:cubicBezTo>
                  <a:cubicBezTo>
                    <a:pt x="57" y="380"/>
                    <a:pt x="26" y="398"/>
                    <a:pt x="16" y="429"/>
                  </a:cubicBezTo>
                  <a:cubicBezTo>
                    <a:pt x="1" y="467"/>
                    <a:pt x="20" y="514"/>
                    <a:pt x="57" y="529"/>
                  </a:cubicBezTo>
                  <a:cubicBezTo>
                    <a:pt x="66" y="529"/>
                    <a:pt x="395" y="654"/>
                    <a:pt x="820" y="654"/>
                  </a:cubicBezTo>
                  <a:cubicBezTo>
                    <a:pt x="1220" y="654"/>
                    <a:pt x="1704" y="551"/>
                    <a:pt x="2080" y="132"/>
                  </a:cubicBezTo>
                  <a:cubicBezTo>
                    <a:pt x="2111" y="101"/>
                    <a:pt x="2105" y="51"/>
                    <a:pt x="2073" y="23"/>
                  </a:cubicBezTo>
                  <a:cubicBezTo>
                    <a:pt x="2058" y="8"/>
                    <a:pt x="2039" y="1"/>
                    <a:pt x="2020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7"/>
            <p:cNvSpPr/>
            <p:nvPr/>
          </p:nvSpPr>
          <p:spPr>
            <a:xfrm>
              <a:off x="-2702125" y="3317502"/>
              <a:ext cx="56450" cy="18769"/>
            </a:xfrm>
            <a:custGeom>
              <a:avLst/>
              <a:gdLst/>
              <a:ahLst/>
              <a:cxnLst/>
              <a:rect l="l" t="t" r="r" b="b"/>
              <a:pathLst>
                <a:path w="788" h="262" extrusionOk="0">
                  <a:moveTo>
                    <a:pt x="84" y="1"/>
                  </a:moveTo>
                  <a:cubicBezTo>
                    <a:pt x="46" y="1"/>
                    <a:pt x="15" y="25"/>
                    <a:pt x="6" y="64"/>
                  </a:cubicBezTo>
                  <a:cubicBezTo>
                    <a:pt x="0" y="108"/>
                    <a:pt x="28" y="146"/>
                    <a:pt x="69" y="155"/>
                  </a:cubicBezTo>
                  <a:lnTo>
                    <a:pt x="691" y="261"/>
                  </a:lnTo>
                  <a:lnTo>
                    <a:pt x="703" y="261"/>
                  </a:lnTo>
                  <a:cubicBezTo>
                    <a:pt x="741" y="261"/>
                    <a:pt x="778" y="233"/>
                    <a:pt x="782" y="199"/>
                  </a:cubicBezTo>
                  <a:cubicBezTo>
                    <a:pt x="788" y="155"/>
                    <a:pt x="763" y="114"/>
                    <a:pt x="719" y="108"/>
                  </a:cubicBezTo>
                  <a:lnTo>
                    <a:pt x="97" y="2"/>
                  </a:lnTo>
                  <a:cubicBezTo>
                    <a:pt x="93" y="1"/>
                    <a:pt x="88" y="1"/>
                    <a:pt x="8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7"/>
            <p:cNvSpPr/>
            <p:nvPr/>
          </p:nvSpPr>
          <p:spPr>
            <a:xfrm>
              <a:off x="-2600474" y="3152309"/>
              <a:ext cx="38541" cy="55877"/>
            </a:xfrm>
            <a:custGeom>
              <a:avLst/>
              <a:gdLst/>
              <a:ahLst/>
              <a:cxnLst/>
              <a:rect l="l" t="t" r="r" b="b"/>
              <a:pathLst>
                <a:path w="538" h="780" extrusionOk="0">
                  <a:moveTo>
                    <a:pt x="266" y="1"/>
                  </a:moveTo>
                  <a:cubicBezTo>
                    <a:pt x="116" y="1"/>
                    <a:pt x="0" y="176"/>
                    <a:pt x="0" y="389"/>
                  </a:cubicBezTo>
                  <a:cubicBezTo>
                    <a:pt x="0" y="604"/>
                    <a:pt x="113" y="779"/>
                    <a:pt x="266" y="779"/>
                  </a:cubicBezTo>
                  <a:cubicBezTo>
                    <a:pt x="422" y="779"/>
                    <a:pt x="538" y="604"/>
                    <a:pt x="538" y="389"/>
                  </a:cubicBezTo>
                  <a:cubicBezTo>
                    <a:pt x="538" y="176"/>
                    <a:pt x="413" y="1"/>
                    <a:pt x="26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7"/>
            <p:cNvSpPr/>
            <p:nvPr/>
          </p:nvSpPr>
          <p:spPr>
            <a:xfrm>
              <a:off x="-2488292" y="3400886"/>
              <a:ext cx="168205" cy="177016"/>
            </a:xfrm>
            <a:custGeom>
              <a:avLst/>
              <a:gdLst/>
              <a:ahLst/>
              <a:cxnLst/>
              <a:rect l="l" t="t" r="r" b="b"/>
              <a:pathLst>
                <a:path w="2348" h="2471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348" y="1"/>
                    <a:pt x="2123" y="195"/>
                    <a:pt x="1741" y="460"/>
                  </a:cubicBezTo>
                  <a:cubicBezTo>
                    <a:pt x="1363" y="726"/>
                    <a:pt x="0" y="1257"/>
                    <a:pt x="0" y="1257"/>
                  </a:cubicBezTo>
                  <a:lnTo>
                    <a:pt x="488" y="2470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7"/>
            <p:cNvSpPr/>
            <p:nvPr/>
          </p:nvSpPr>
          <p:spPr>
            <a:xfrm>
              <a:off x="-4171732" y="4168037"/>
              <a:ext cx="559417" cy="357614"/>
            </a:xfrm>
            <a:custGeom>
              <a:avLst/>
              <a:gdLst/>
              <a:ahLst/>
              <a:cxnLst/>
              <a:rect l="l" t="t" r="r" b="b"/>
              <a:pathLst>
                <a:path w="7809" h="4992" extrusionOk="0">
                  <a:moveTo>
                    <a:pt x="4251" y="1"/>
                  </a:moveTo>
                  <a:cubicBezTo>
                    <a:pt x="3682" y="1"/>
                    <a:pt x="1482" y="1861"/>
                    <a:pt x="1179" y="2086"/>
                  </a:cubicBezTo>
                  <a:cubicBezTo>
                    <a:pt x="872" y="2314"/>
                    <a:pt x="454" y="2505"/>
                    <a:pt x="419" y="2958"/>
                  </a:cubicBezTo>
                  <a:cubicBezTo>
                    <a:pt x="382" y="3411"/>
                    <a:pt x="0" y="4133"/>
                    <a:pt x="419" y="4477"/>
                  </a:cubicBezTo>
                  <a:cubicBezTo>
                    <a:pt x="749" y="4748"/>
                    <a:pt x="984" y="4991"/>
                    <a:pt x="1143" y="4991"/>
                  </a:cubicBezTo>
                  <a:cubicBezTo>
                    <a:pt x="1187" y="4991"/>
                    <a:pt x="1224" y="4973"/>
                    <a:pt x="1257" y="4933"/>
                  </a:cubicBezTo>
                  <a:cubicBezTo>
                    <a:pt x="1407" y="4746"/>
                    <a:pt x="1219" y="4099"/>
                    <a:pt x="1182" y="3980"/>
                  </a:cubicBezTo>
                  <a:cubicBezTo>
                    <a:pt x="1141" y="3864"/>
                    <a:pt x="3573" y="2617"/>
                    <a:pt x="3573" y="2617"/>
                  </a:cubicBezTo>
                  <a:lnTo>
                    <a:pt x="4558" y="2392"/>
                  </a:lnTo>
                  <a:lnTo>
                    <a:pt x="4558" y="2392"/>
                  </a:lnTo>
                  <a:cubicBezTo>
                    <a:pt x="4205" y="2705"/>
                    <a:pt x="3823" y="2986"/>
                    <a:pt x="3417" y="3227"/>
                  </a:cubicBezTo>
                  <a:cubicBezTo>
                    <a:pt x="2773" y="3605"/>
                    <a:pt x="2545" y="4255"/>
                    <a:pt x="2885" y="4289"/>
                  </a:cubicBezTo>
                  <a:cubicBezTo>
                    <a:pt x="2918" y="4293"/>
                    <a:pt x="2948" y="4294"/>
                    <a:pt x="2976" y="4294"/>
                  </a:cubicBezTo>
                  <a:cubicBezTo>
                    <a:pt x="3242" y="4294"/>
                    <a:pt x="3358" y="4148"/>
                    <a:pt x="4248" y="3871"/>
                  </a:cubicBezTo>
                  <a:cubicBezTo>
                    <a:pt x="5233" y="3567"/>
                    <a:pt x="6071" y="2583"/>
                    <a:pt x="6071" y="2583"/>
                  </a:cubicBezTo>
                  <a:cubicBezTo>
                    <a:pt x="6071" y="2583"/>
                    <a:pt x="6511" y="2789"/>
                    <a:pt x="7215" y="3114"/>
                  </a:cubicBezTo>
                  <a:cubicBezTo>
                    <a:pt x="7659" y="2414"/>
                    <a:pt x="7809" y="1570"/>
                    <a:pt x="7621" y="767"/>
                  </a:cubicBezTo>
                  <a:cubicBezTo>
                    <a:pt x="5883" y="335"/>
                    <a:pt x="4461" y="1"/>
                    <a:pt x="4251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7"/>
            <p:cNvSpPr/>
            <p:nvPr/>
          </p:nvSpPr>
          <p:spPr>
            <a:xfrm>
              <a:off x="-4169726" y="4162019"/>
              <a:ext cx="563214" cy="369291"/>
            </a:xfrm>
            <a:custGeom>
              <a:avLst/>
              <a:gdLst/>
              <a:ahLst/>
              <a:cxnLst/>
              <a:rect l="l" t="t" r="r" b="b"/>
              <a:pathLst>
                <a:path w="7862" h="5155" extrusionOk="0">
                  <a:moveTo>
                    <a:pt x="4223" y="163"/>
                  </a:moveTo>
                  <a:cubicBezTo>
                    <a:pt x="4342" y="163"/>
                    <a:pt x="5014" y="294"/>
                    <a:pt x="7531" y="913"/>
                  </a:cubicBezTo>
                  <a:cubicBezTo>
                    <a:pt x="7693" y="1654"/>
                    <a:pt x="7556" y="2439"/>
                    <a:pt x="7162" y="3089"/>
                  </a:cubicBezTo>
                  <a:cubicBezTo>
                    <a:pt x="6505" y="2789"/>
                    <a:pt x="6083" y="2592"/>
                    <a:pt x="6080" y="2589"/>
                  </a:cubicBezTo>
                  <a:cubicBezTo>
                    <a:pt x="6069" y="2583"/>
                    <a:pt x="6057" y="2580"/>
                    <a:pt x="6045" y="2580"/>
                  </a:cubicBezTo>
                  <a:cubicBezTo>
                    <a:pt x="6024" y="2580"/>
                    <a:pt x="6002" y="2589"/>
                    <a:pt x="5986" y="2607"/>
                  </a:cubicBezTo>
                  <a:cubicBezTo>
                    <a:pt x="5977" y="2617"/>
                    <a:pt x="5152" y="3579"/>
                    <a:pt x="4202" y="3873"/>
                  </a:cubicBezTo>
                  <a:cubicBezTo>
                    <a:pt x="3773" y="4008"/>
                    <a:pt x="3517" y="4111"/>
                    <a:pt x="3348" y="4183"/>
                  </a:cubicBezTo>
                  <a:cubicBezTo>
                    <a:pt x="3165" y="4258"/>
                    <a:pt x="3078" y="4294"/>
                    <a:pt x="2953" y="4294"/>
                  </a:cubicBezTo>
                  <a:cubicBezTo>
                    <a:pt x="2926" y="4294"/>
                    <a:pt x="2898" y="4292"/>
                    <a:pt x="2867" y="4289"/>
                  </a:cubicBezTo>
                  <a:cubicBezTo>
                    <a:pt x="2817" y="4283"/>
                    <a:pt x="2789" y="4261"/>
                    <a:pt x="2782" y="4217"/>
                  </a:cubicBezTo>
                  <a:cubicBezTo>
                    <a:pt x="2742" y="4045"/>
                    <a:pt x="2970" y="3639"/>
                    <a:pt x="3426" y="3370"/>
                  </a:cubicBezTo>
                  <a:cubicBezTo>
                    <a:pt x="3836" y="3126"/>
                    <a:pt x="4223" y="2842"/>
                    <a:pt x="4580" y="2526"/>
                  </a:cubicBezTo>
                  <a:cubicBezTo>
                    <a:pt x="4602" y="2501"/>
                    <a:pt x="4611" y="2464"/>
                    <a:pt x="4595" y="2432"/>
                  </a:cubicBezTo>
                  <a:cubicBezTo>
                    <a:pt x="4582" y="2406"/>
                    <a:pt x="4555" y="2390"/>
                    <a:pt x="4524" y="2390"/>
                  </a:cubicBezTo>
                  <a:cubicBezTo>
                    <a:pt x="4519" y="2390"/>
                    <a:pt x="4513" y="2391"/>
                    <a:pt x="4508" y="2392"/>
                  </a:cubicBezTo>
                  <a:lnTo>
                    <a:pt x="3523" y="2620"/>
                  </a:lnTo>
                  <a:cubicBezTo>
                    <a:pt x="3517" y="2623"/>
                    <a:pt x="3511" y="2623"/>
                    <a:pt x="3504" y="2626"/>
                  </a:cubicBezTo>
                  <a:cubicBezTo>
                    <a:pt x="3501" y="2632"/>
                    <a:pt x="2892" y="2939"/>
                    <a:pt x="2295" y="3264"/>
                  </a:cubicBezTo>
                  <a:cubicBezTo>
                    <a:pt x="1032" y="3948"/>
                    <a:pt x="1051" y="4008"/>
                    <a:pt x="1076" y="4086"/>
                  </a:cubicBezTo>
                  <a:cubicBezTo>
                    <a:pt x="1185" y="4430"/>
                    <a:pt x="1254" y="4855"/>
                    <a:pt x="1166" y="4967"/>
                  </a:cubicBezTo>
                  <a:cubicBezTo>
                    <a:pt x="1144" y="4995"/>
                    <a:pt x="1129" y="4999"/>
                    <a:pt x="1119" y="4999"/>
                  </a:cubicBezTo>
                  <a:cubicBezTo>
                    <a:pt x="1117" y="4999"/>
                    <a:pt x="1114" y="4999"/>
                    <a:pt x="1112" y="4999"/>
                  </a:cubicBezTo>
                  <a:cubicBezTo>
                    <a:pt x="1022" y="4999"/>
                    <a:pt x="851" y="4850"/>
                    <a:pt x="669" y="4695"/>
                  </a:cubicBezTo>
                  <a:cubicBezTo>
                    <a:pt x="597" y="4633"/>
                    <a:pt x="526" y="4570"/>
                    <a:pt x="441" y="4502"/>
                  </a:cubicBezTo>
                  <a:cubicBezTo>
                    <a:pt x="179" y="4289"/>
                    <a:pt x="282" y="3886"/>
                    <a:pt x="379" y="3495"/>
                  </a:cubicBezTo>
                  <a:cubicBezTo>
                    <a:pt x="419" y="3336"/>
                    <a:pt x="457" y="3183"/>
                    <a:pt x="469" y="3048"/>
                  </a:cubicBezTo>
                  <a:cubicBezTo>
                    <a:pt x="497" y="2717"/>
                    <a:pt x="763" y="2532"/>
                    <a:pt x="1019" y="2357"/>
                  </a:cubicBezTo>
                  <a:cubicBezTo>
                    <a:pt x="1079" y="2320"/>
                    <a:pt x="1141" y="2276"/>
                    <a:pt x="1198" y="2232"/>
                  </a:cubicBezTo>
                  <a:cubicBezTo>
                    <a:pt x="1248" y="2195"/>
                    <a:pt x="1341" y="2120"/>
                    <a:pt x="1470" y="2013"/>
                  </a:cubicBezTo>
                  <a:cubicBezTo>
                    <a:pt x="2098" y="1510"/>
                    <a:pt x="3770" y="163"/>
                    <a:pt x="4223" y="163"/>
                  </a:cubicBezTo>
                  <a:close/>
                  <a:moveTo>
                    <a:pt x="4227" y="0"/>
                  </a:moveTo>
                  <a:cubicBezTo>
                    <a:pt x="3783" y="0"/>
                    <a:pt x="2535" y="954"/>
                    <a:pt x="1376" y="1888"/>
                  </a:cubicBezTo>
                  <a:cubicBezTo>
                    <a:pt x="1248" y="1995"/>
                    <a:pt x="1154" y="2067"/>
                    <a:pt x="1107" y="2104"/>
                  </a:cubicBezTo>
                  <a:cubicBezTo>
                    <a:pt x="1051" y="2145"/>
                    <a:pt x="994" y="2182"/>
                    <a:pt x="935" y="2223"/>
                  </a:cubicBezTo>
                  <a:cubicBezTo>
                    <a:pt x="657" y="2410"/>
                    <a:pt x="347" y="2623"/>
                    <a:pt x="313" y="3032"/>
                  </a:cubicBezTo>
                  <a:cubicBezTo>
                    <a:pt x="300" y="3154"/>
                    <a:pt x="266" y="3298"/>
                    <a:pt x="229" y="3451"/>
                  </a:cubicBezTo>
                  <a:cubicBezTo>
                    <a:pt x="122" y="3870"/>
                    <a:pt x="0" y="4342"/>
                    <a:pt x="341" y="4620"/>
                  </a:cubicBezTo>
                  <a:cubicBezTo>
                    <a:pt x="419" y="4686"/>
                    <a:pt x="491" y="4749"/>
                    <a:pt x="563" y="4811"/>
                  </a:cubicBezTo>
                  <a:cubicBezTo>
                    <a:pt x="794" y="5011"/>
                    <a:pt x="960" y="5155"/>
                    <a:pt x="1110" y="5155"/>
                  </a:cubicBezTo>
                  <a:cubicBezTo>
                    <a:pt x="1119" y="5155"/>
                    <a:pt x="1126" y="5155"/>
                    <a:pt x="1141" y="5142"/>
                  </a:cubicBezTo>
                  <a:cubicBezTo>
                    <a:pt x="1201" y="5139"/>
                    <a:pt x="1251" y="5108"/>
                    <a:pt x="1294" y="5058"/>
                  </a:cubicBezTo>
                  <a:cubicBezTo>
                    <a:pt x="1463" y="4849"/>
                    <a:pt x="1310" y="4283"/>
                    <a:pt x="1244" y="4064"/>
                  </a:cubicBezTo>
                  <a:cubicBezTo>
                    <a:pt x="1407" y="3911"/>
                    <a:pt x="2539" y="3295"/>
                    <a:pt x="3576" y="2764"/>
                  </a:cubicBezTo>
                  <a:lnTo>
                    <a:pt x="4239" y="2610"/>
                  </a:lnTo>
                  <a:lnTo>
                    <a:pt x="4239" y="2610"/>
                  </a:lnTo>
                  <a:cubicBezTo>
                    <a:pt x="3961" y="2842"/>
                    <a:pt x="3664" y="3048"/>
                    <a:pt x="3358" y="3233"/>
                  </a:cubicBezTo>
                  <a:cubicBezTo>
                    <a:pt x="2845" y="3536"/>
                    <a:pt x="2582" y="3995"/>
                    <a:pt x="2639" y="4248"/>
                  </a:cubicBezTo>
                  <a:cubicBezTo>
                    <a:pt x="2660" y="4358"/>
                    <a:pt x="2739" y="4430"/>
                    <a:pt x="2857" y="4439"/>
                  </a:cubicBezTo>
                  <a:cubicBezTo>
                    <a:pt x="2896" y="4444"/>
                    <a:pt x="2932" y="4446"/>
                    <a:pt x="2965" y="4446"/>
                  </a:cubicBezTo>
                  <a:cubicBezTo>
                    <a:pt x="3112" y="4446"/>
                    <a:pt x="3220" y="4402"/>
                    <a:pt x="3411" y="4323"/>
                  </a:cubicBezTo>
                  <a:cubicBezTo>
                    <a:pt x="3589" y="4252"/>
                    <a:pt x="3830" y="4152"/>
                    <a:pt x="4252" y="4020"/>
                  </a:cubicBezTo>
                  <a:cubicBezTo>
                    <a:pt x="5136" y="3748"/>
                    <a:pt x="5889" y="2951"/>
                    <a:pt x="6068" y="2751"/>
                  </a:cubicBezTo>
                  <a:cubicBezTo>
                    <a:pt x="6205" y="2814"/>
                    <a:pt x="6602" y="2998"/>
                    <a:pt x="7159" y="3258"/>
                  </a:cubicBezTo>
                  <a:cubicBezTo>
                    <a:pt x="7169" y="3263"/>
                    <a:pt x="7180" y="3266"/>
                    <a:pt x="7191" y="3266"/>
                  </a:cubicBezTo>
                  <a:cubicBezTo>
                    <a:pt x="7217" y="3266"/>
                    <a:pt x="7242" y="3251"/>
                    <a:pt x="7255" y="3229"/>
                  </a:cubicBezTo>
                  <a:cubicBezTo>
                    <a:pt x="7709" y="2523"/>
                    <a:pt x="7862" y="1645"/>
                    <a:pt x="7671" y="826"/>
                  </a:cubicBezTo>
                  <a:cubicBezTo>
                    <a:pt x="7662" y="797"/>
                    <a:pt x="7640" y="776"/>
                    <a:pt x="7612" y="766"/>
                  </a:cubicBezTo>
                  <a:cubicBezTo>
                    <a:pt x="4508" y="0"/>
                    <a:pt x="4298" y="0"/>
                    <a:pt x="4227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7"/>
            <p:cNvSpPr/>
            <p:nvPr/>
          </p:nvSpPr>
          <p:spPr>
            <a:xfrm>
              <a:off x="-3743135" y="4276708"/>
              <a:ext cx="42624" cy="81953"/>
            </a:xfrm>
            <a:custGeom>
              <a:avLst/>
              <a:gdLst/>
              <a:ahLst/>
              <a:cxnLst/>
              <a:rect l="l" t="t" r="r" b="b"/>
              <a:pathLst>
                <a:path w="595" h="1144" extrusionOk="0">
                  <a:moveTo>
                    <a:pt x="507" y="1"/>
                  </a:moveTo>
                  <a:cubicBezTo>
                    <a:pt x="477" y="1"/>
                    <a:pt x="447" y="19"/>
                    <a:pt x="435" y="50"/>
                  </a:cubicBezTo>
                  <a:lnTo>
                    <a:pt x="16" y="1034"/>
                  </a:lnTo>
                  <a:cubicBezTo>
                    <a:pt x="0" y="1072"/>
                    <a:pt x="19" y="1119"/>
                    <a:pt x="60" y="1135"/>
                  </a:cubicBezTo>
                  <a:cubicBezTo>
                    <a:pt x="72" y="1141"/>
                    <a:pt x="78" y="1144"/>
                    <a:pt x="91" y="1144"/>
                  </a:cubicBezTo>
                  <a:cubicBezTo>
                    <a:pt x="122" y="1144"/>
                    <a:pt x="150" y="1125"/>
                    <a:pt x="160" y="1094"/>
                  </a:cubicBezTo>
                  <a:lnTo>
                    <a:pt x="578" y="109"/>
                  </a:lnTo>
                  <a:cubicBezTo>
                    <a:pt x="594" y="69"/>
                    <a:pt x="575" y="22"/>
                    <a:pt x="535" y="6"/>
                  </a:cubicBezTo>
                  <a:cubicBezTo>
                    <a:pt x="526" y="2"/>
                    <a:pt x="516" y="1"/>
                    <a:pt x="50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7"/>
            <p:cNvSpPr/>
            <p:nvPr/>
          </p:nvSpPr>
          <p:spPr>
            <a:xfrm>
              <a:off x="-4269587" y="4322985"/>
              <a:ext cx="353889" cy="170999"/>
            </a:xfrm>
            <a:custGeom>
              <a:avLst/>
              <a:gdLst/>
              <a:ahLst/>
              <a:cxnLst/>
              <a:rect l="l" t="t" r="r" b="b"/>
              <a:pathLst>
                <a:path w="4940" h="2387" extrusionOk="0">
                  <a:moveTo>
                    <a:pt x="3720" y="1"/>
                  </a:moveTo>
                  <a:cubicBezTo>
                    <a:pt x="3720" y="1"/>
                    <a:pt x="1860" y="1176"/>
                    <a:pt x="1519" y="1408"/>
                  </a:cubicBezTo>
                  <a:cubicBezTo>
                    <a:pt x="1176" y="1636"/>
                    <a:pt x="0" y="1898"/>
                    <a:pt x="116" y="2126"/>
                  </a:cubicBezTo>
                  <a:cubicBezTo>
                    <a:pt x="195" y="2283"/>
                    <a:pt x="345" y="2387"/>
                    <a:pt x="604" y="2387"/>
                  </a:cubicBezTo>
                  <a:cubicBezTo>
                    <a:pt x="722" y="2387"/>
                    <a:pt x="862" y="2365"/>
                    <a:pt x="1029" y="2317"/>
                  </a:cubicBezTo>
                  <a:cubicBezTo>
                    <a:pt x="1632" y="2170"/>
                    <a:pt x="2232" y="1980"/>
                    <a:pt x="2814" y="1748"/>
                  </a:cubicBezTo>
                  <a:cubicBezTo>
                    <a:pt x="3420" y="1483"/>
                    <a:pt x="4939" y="457"/>
                    <a:pt x="4939" y="457"/>
                  </a:cubicBezTo>
                  <a:lnTo>
                    <a:pt x="3720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7"/>
            <p:cNvSpPr/>
            <p:nvPr/>
          </p:nvSpPr>
          <p:spPr>
            <a:xfrm>
              <a:off x="-4268011" y="4317111"/>
              <a:ext cx="358546" cy="182461"/>
            </a:xfrm>
            <a:custGeom>
              <a:avLst/>
              <a:gdLst/>
              <a:ahLst/>
              <a:cxnLst/>
              <a:rect l="l" t="t" r="r" b="b"/>
              <a:pathLst>
                <a:path w="5005" h="2547" extrusionOk="0">
                  <a:moveTo>
                    <a:pt x="3696" y="1"/>
                  </a:moveTo>
                  <a:cubicBezTo>
                    <a:pt x="3681" y="1"/>
                    <a:pt x="3667" y="5"/>
                    <a:pt x="3654" y="14"/>
                  </a:cubicBezTo>
                  <a:cubicBezTo>
                    <a:pt x="3636" y="23"/>
                    <a:pt x="1791" y="1193"/>
                    <a:pt x="1451" y="1421"/>
                  </a:cubicBezTo>
                  <a:cubicBezTo>
                    <a:pt x="1326" y="1502"/>
                    <a:pt x="1075" y="1596"/>
                    <a:pt x="829" y="1686"/>
                  </a:cubicBezTo>
                  <a:cubicBezTo>
                    <a:pt x="363" y="1855"/>
                    <a:pt x="75" y="1974"/>
                    <a:pt x="16" y="2118"/>
                  </a:cubicBezTo>
                  <a:cubicBezTo>
                    <a:pt x="0" y="2162"/>
                    <a:pt x="0" y="2205"/>
                    <a:pt x="22" y="2243"/>
                  </a:cubicBezTo>
                  <a:cubicBezTo>
                    <a:pt x="122" y="2443"/>
                    <a:pt x="310" y="2546"/>
                    <a:pt x="575" y="2546"/>
                  </a:cubicBezTo>
                  <a:cubicBezTo>
                    <a:pt x="703" y="2546"/>
                    <a:pt x="854" y="2521"/>
                    <a:pt x="1029" y="2471"/>
                  </a:cubicBezTo>
                  <a:cubicBezTo>
                    <a:pt x="1638" y="2321"/>
                    <a:pt x="2238" y="2127"/>
                    <a:pt x="2826" y="1896"/>
                  </a:cubicBezTo>
                  <a:cubicBezTo>
                    <a:pt x="3432" y="1630"/>
                    <a:pt x="4901" y="642"/>
                    <a:pt x="4964" y="599"/>
                  </a:cubicBezTo>
                  <a:cubicBezTo>
                    <a:pt x="4998" y="577"/>
                    <a:pt x="5005" y="524"/>
                    <a:pt x="4983" y="489"/>
                  </a:cubicBezTo>
                  <a:cubicBezTo>
                    <a:pt x="4967" y="468"/>
                    <a:pt x="4942" y="456"/>
                    <a:pt x="4918" y="456"/>
                  </a:cubicBezTo>
                  <a:cubicBezTo>
                    <a:pt x="4902" y="456"/>
                    <a:pt x="4887" y="461"/>
                    <a:pt x="4873" y="470"/>
                  </a:cubicBezTo>
                  <a:cubicBezTo>
                    <a:pt x="4858" y="477"/>
                    <a:pt x="3354" y="1493"/>
                    <a:pt x="2763" y="1752"/>
                  </a:cubicBezTo>
                  <a:cubicBezTo>
                    <a:pt x="2185" y="1977"/>
                    <a:pt x="1591" y="2171"/>
                    <a:pt x="985" y="2318"/>
                  </a:cubicBezTo>
                  <a:cubicBezTo>
                    <a:pt x="829" y="2362"/>
                    <a:pt x="694" y="2384"/>
                    <a:pt x="580" y="2384"/>
                  </a:cubicBezTo>
                  <a:cubicBezTo>
                    <a:pt x="376" y="2384"/>
                    <a:pt x="238" y="2313"/>
                    <a:pt x="166" y="2171"/>
                  </a:cubicBezTo>
                  <a:cubicBezTo>
                    <a:pt x="197" y="2083"/>
                    <a:pt x="625" y="1924"/>
                    <a:pt x="888" y="1830"/>
                  </a:cubicBezTo>
                  <a:cubicBezTo>
                    <a:pt x="1154" y="1733"/>
                    <a:pt x="1404" y="1643"/>
                    <a:pt x="1541" y="1549"/>
                  </a:cubicBezTo>
                  <a:cubicBezTo>
                    <a:pt x="1876" y="1327"/>
                    <a:pt x="3720" y="158"/>
                    <a:pt x="3739" y="145"/>
                  </a:cubicBezTo>
                  <a:cubicBezTo>
                    <a:pt x="3776" y="124"/>
                    <a:pt x="3789" y="70"/>
                    <a:pt x="3764" y="36"/>
                  </a:cubicBezTo>
                  <a:cubicBezTo>
                    <a:pt x="3748" y="14"/>
                    <a:pt x="3721" y="1"/>
                    <a:pt x="369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7"/>
            <p:cNvSpPr/>
            <p:nvPr/>
          </p:nvSpPr>
          <p:spPr>
            <a:xfrm>
              <a:off x="-2681565" y="3515790"/>
              <a:ext cx="1136027" cy="1256808"/>
            </a:xfrm>
            <a:custGeom>
              <a:avLst/>
              <a:gdLst/>
              <a:ahLst/>
              <a:cxnLst/>
              <a:rect l="l" t="t" r="r" b="b"/>
              <a:pathLst>
                <a:path w="15858" h="17544" extrusionOk="0">
                  <a:moveTo>
                    <a:pt x="11844" y="0"/>
                  </a:moveTo>
                  <a:lnTo>
                    <a:pt x="9722" y="5958"/>
                  </a:lnTo>
                  <a:lnTo>
                    <a:pt x="11013" y="14045"/>
                  </a:lnTo>
                  <a:cubicBezTo>
                    <a:pt x="11013" y="14045"/>
                    <a:pt x="7750" y="14726"/>
                    <a:pt x="6309" y="14954"/>
                  </a:cubicBezTo>
                  <a:cubicBezTo>
                    <a:pt x="5879" y="15021"/>
                    <a:pt x="5497" y="15045"/>
                    <a:pt x="5171" y="15045"/>
                  </a:cubicBezTo>
                  <a:cubicBezTo>
                    <a:pt x="4404" y="15045"/>
                    <a:pt x="3955" y="14914"/>
                    <a:pt x="3955" y="14914"/>
                  </a:cubicBezTo>
                  <a:cubicBezTo>
                    <a:pt x="3955" y="14914"/>
                    <a:pt x="3008" y="13548"/>
                    <a:pt x="2436" y="13319"/>
                  </a:cubicBezTo>
                  <a:cubicBezTo>
                    <a:pt x="2315" y="13264"/>
                    <a:pt x="2186" y="13237"/>
                    <a:pt x="2057" y="13237"/>
                  </a:cubicBezTo>
                  <a:cubicBezTo>
                    <a:pt x="1854" y="13237"/>
                    <a:pt x="1651" y="13305"/>
                    <a:pt x="1482" y="13435"/>
                  </a:cubicBezTo>
                  <a:cubicBezTo>
                    <a:pt x="1362" y="13424"/>
                    <a:pt x="1241" y="13419"/>
                    <a:pt x="1120" y="13419"/>
                  </a:cubicBezTo>
                  <a:cubicBezTo>
                    <a:pt x="999" y="13419"/>
                    <a:pt x="879" y="13424"/>
                    <a:pt x="760" y="13435"/>
                  </a:cubicBezTo>
                  <a:cubicBezTo>
                    <a:pt x="610" y="13473"/>
                    <a:pt x="307" y="13473"/>
                    <a:pt x="154" y="13851"/>
                  </a:cubicBezTo>
                  <a:cubicBezTo>
                    <a:pt x="1" y="14235"/>
                    <a:pt x="154" y="14879"/>
                    <a:pt x="154" y="15107"/>
                  </a:cubicBezTo>
                  <a:cubicBezTo>
                    <a:pt x="116" y="15548"/>
                    <a:pt x="104" y="15992"/>
                    <a:pt x="116" y="16436"/>
                  </a:cubicBezTo>
                  <a:cubicBezTo>
                    <a:pt x="154" y="17039"/>
                    <a:pt x="532" y="16967"/>
                    <a:pt x="1026" y="17192"/>
                  </a:cubicBezTo>
                  <a:cubicBezTo>
                    <a:pt x="1523" y="17421"/>
                    <a:pt x="2358" y="17499"/>
                    <a:pt x="2698" y="17499"/>
                  </a:cubicBezTo>
                  <a:cubicBezTo>
                    <a:pt x="2968" y="17499"/>
                    <a:pt x="10639" y="17544"/>
                    <a:pt x="13899" y="17544"/>
                  </a:cubicBezTo>
                  <a:cubicBezTo>
                    <a:pt x="14749" y="17544"/>
                    <a:pt x="15299" y="17541"/>
                    <a:pt x="15339" y="17533"/>
                  </a:cubicBezTo>
                  <a:cubicBezTo>
                    <a:pt x="15639" y="17499"/>
                    <a:pt x="15858" y="17227"/>
                    <a:pt x="15830" y="16927"/>
                  </a:cubicBezTo>
                  <a:cubicBezTo>
                    <a:pt x="15795" y="16520"/>
                    <a:pt x="15108" y="2432"/>
                    <a:pt x="14767" y="1785"/>
                  </a:cubicBezTo>
                  <a:cubicBezTo>
                    <a:pt x="14426" y="1141"/>
                    <a:pt x="11844" y="0"/>
                    <a:pt x="11844" y="0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7"/>
            <p:cNvSpPr/>
            <p:nvPr/>
          </p:nvSpPr>
          <p:spPr>
            <a:xfrm>
              <a:off x="-2684216" y="3509845"/>
              <a:ext cx="1143836" cy="1268485"/>
            </a:xfrm>
            <a:custGeom>
              <a:avLst/>
              <a:gdLst/>
              <a:ahLst/>
              <a:cxnLst/>
              <a:rect l="l" t="t" r="r" b="b"/>
              <a:pathLst>
                <a:path w="15967" h="17707" extrusionOk="0">
                  <a:moveTo>
                    <a:pt x="11877" y="1"/>
                  </a:moveTo>
                  <a:cubicBezTo>
                    <a:pt x="11846" y="1"/>
                    <a:pt x="11818" y="19"/>
                    <a:pt x="11806" y="49"/>
                  </a:cubicBezTo>
                  <a:cubicBezTo>
                    <a:pt x="11788" y="86"/>
                    <a:pt x="11806" y="133"/>
                    <a:pt x="11847" y="149"/>
                  </a:cubicBezTo>
                  <a:cubicBezTo>
                    <a:pt x="11869" y="161"/>
                    <a:pt x="14404" y="1287"/>
                    <a:pt x="14729" y="1899"/>
                  </a:cubicBezTo>
                  <a:cubicBezTo>
                    <a:pt x="15004" y="2412"/>
                    <a:pt x="15529" y="12340"/>
                    <a:pt x="15707" y="15603"/>
                  </a:cubicBezTo>
                  <a:cubicBezTo>
                    <a:pt x="15751" y="16431"/>
                    <a:pt x="15776" y="16935"/>
                    <a:pt x="15786" y="17010"/>
                  </a:cubicBezTo>
                  <a:cubicBezTo>
                    <a:pt x="15811" y="17269"/>
                    <a:pt x="15620" y="17504"/>
                    <a:pt x="15364" y="17535"/>
                  </a:cubicBezTo>
                  <a:lnTo>
                    <a:pt x="15357" y="17535"/>
                  </a:lnTo>
                  <a:cubicBezTo>
                    <a:pt x="15302" y="17542"/>
                    <a:pt x="14773" y="17545"/>
                    <a:pt x="13961" y="17545"/>
                  </a:cubicBezTo>
                  <a:cubicBezTo>
                    <a:pt x="11398" y="17545"/>
                    <a:pt x="6022" y="17515"/>
                    <a:pt x="3914" y="17504"/>
                  </a:cubicBezTo>
                  <a:cubicBezTo>
                    <a:pt x="3242" y="17497"/>
                    <a:pt x="2798" y="17494"/>
                    <a:pt x="2735" y="17494"/>
                  </a:cubicBezTo>
                  <a:cubicBezTo>
                    <a:pt x="2410" y="17494"/>
                    <a:pt x="1585" y="17419"/>
                    <a:pt x="1097" y="17197"/>
                  </a:cubicBezTo>
                  <a:cubicBezTo>
                    <a:pt x="969" y="17138"/>
                    <a:pt x="847" y="17100"/>
                    <a:pt x="741" y="17066"/>
                  </a:cubicBezTo>
                  <a:cubicBezTo>
                    <a:pt x="428" y="16963"/>
                    <a:pt x="253" y="16903"/>
                    <a:pt x="228" y="16506"/>
                  </a:cubicBezTo>
                  <a:cubicBezTo>
                    <a:pt x="219" y="16069"/>
                    <a:pt x="228" y="15628"/>
                    <a:pt x="269" y="15190"/>
                  </a:cubicBezTo>
                  <a:lnTo>
                    <a:pt x="269" y="15181"/>
                  </a:lnTo>
                  <a:cubicBezTo>
                    <a:pt x="269" y="15115"/>
                    <a:pt x="256" y="15018"/>
                    <a:pt x="244" y="14909"/>
                  </a:cubicBezTo>
                  <a:cubicBezTo>
                    <a:pt x="210" y="14618"/>
                    <a:pt x="163" y="14215"/>
                    <a:pt x="266" y="13959"/>
                  </a:cubicBezTo>
                  <a:cubicBezTo>
                    <a:pt x="378" y="13668"/>
                    <a:pt x="582" y="13634"/>
                    <a:pt x="741" y="13602"/>
                  </a:cubicBezTo>
                  <a:cubicBezTo>
                    <a:pt x="766" y="13596"/>
                    <a:pt x="791" y="13590"/>
                    <a:pt x="813" y="13587"/>
                  </a:cubicBezTo>
                  <a:cubicBezTo>
                    <a:pt x="930" y="13577"/>
                    <a:pt x="1047" y="13573"/>
                    <a:pt x="1165" y="13573"/>
                  </a:cubicBezTo>
                  <a:cubicBezTo>
                    <a:pt x="1282" y="13573"/>
                    <a:pt x="1399" y="13577"/>
                    <a:pt x="1516" y="13587"/>
                  </a:cubicBezTo>
                  <a:cubicBezTo>
                    <a:pt x="1519" y="13587"/>
                    <a:pt x="1523" y="13588"/>
                    <a:pt x="1526" y="13588"/>
                  </a:cubicBezTo>
                  <a:cubicBezTo>
                    <a:pt x="1541" y="13588"/>
                    <a:pt x="1556" y="13582"/>
                    <a:pt x="1569" y="13571"/>
                  </a:cubicBezTo>
                  <a:cubicBezTo>
                    <a:pt x="1721" y="13454"/>
                    <a:pt x="1905" y="13393"/>
                    <a:pt x="2091" y="13393"/>
                  </a:cubicBezTo>
                  <a:cubicBezTo>
                    <a:pt x="2212" y="13393"/>
                    <a:pt x="2333" y="13418"/>
                    <a:pt x="2448" y="13471"/>
                  </a:cubicBezTo>
                  <a:cubicBezTo>
                    <a:pt x="2992" y="13690"/>
                    <a:pt x="3926" y="15025"/>
                    <a:pt x="3932" y="15037"/>
                  </a:cubicBezTo>
                  <a:cubicBezTo>
                    <a:pt x="3945" y="15053"/>
                    <a:pt x="3961" y="15065"/>
                    <a:pt x="3976" y="15069"/>
                  </a:cubicBezTo>
                  <a:cubicBezTo>
                    <a:pt x="4004" y="15073"/>
                    <a:pt x="4452" y="15200"/>
                    <a:pt x="5207" y="15200"/>
                  </a:cubicBezTo>
                  <a:cubicBezTo>
                    <a:pt x="5537" y="15200"/>
                    <a:pt x="5926" y="15175"/>
                    <a:pt x="6364" y="15106"/>
                  </a:cubicBezTo>
                  <a:cubicBezTo>
                    <a:pt x="7790" y="14884"/>
                    <a:pt x="11041" y="14206"/>
                    <a:pt x="11072" y="14196"/>
                  </a:cubicBezTo>
                  <a:cubicBezTo>
                    <a:pt x="11116" y="14190"/>
                    <a:pt x="11144" y="14150"/>
                    <a:pt x="11134" y="14106"/>
                  </a:cubicBezTo>
                  <a:lnTo>
                    <a:pt x="9847" y="6022"/>
                  </a:lnTo>
                  <a:cubicBezTo>
                    <a:pt x="9838" y="5984"/>
                    <a:pt x="9808" y="5955"/>
                    <a:pt x="9771" y="5955"/>
                  </a:cubicBezTo>
                  <a:cubicBezTo>
                    <a:pt x="9766" y="5955"/>
                    <a:pt x="9761" y="5956"/>
                    <a:pt x="9756" y="5957"/>
                  </a:cubicBezTo>
                  <a:cubicBezTo>
                    <a:pt x="9712" y="5963"/>
                    <a:pt x="9681" y="6004"/>
                    <a:pt x="9690" y="6047"/>
                  </a:cubicBezTo>
                  <a:lnTo>
                    <a:pt x="10966" y="14056"/>
                  </a:lnTo>
                  <a:cubicBezTo>
                    <a:pt x="10475" y="14159"/>
                    <a:pt x="7643" y="14743"/>
                    <a:pt x="6336" y="14950"/>
                  </a:cubicBezTo>
                  <a:cubicBezTo>
                    <a:pt x="5908" y="15018"/>
                    <a:pt x="5526" y="15042"/>
                    <a:pt x="5201" y="15042"/>
                  </a:cubicBezTo>
                  <a:cubicBezTo>
                    <a:pt x="4561" y="15042"/>
                    <a:pt x="4146" y="14950"/>
                    <a:pt x="4042" y="14925"/>
                  </a:cubicBezTo>
                  <a:cubicBezTo>
                    <a:pt x="3911" y="14731"/>
                    <a:pt x="3057" y="13543"/>
                    <a:pt x="2510" y="13324"/>
                  </a:cubicBezTo>
                  <a:cubicBezTo>
                    <a:pt x="2376" y="13265"/>
                    <a:pt x="2234" y="13236"/>
                    <a:pt x="2094" y="13236"/>
                  </a:cubicBezTo>
                  <a:cubicBezTo>
                    <a:pt x="1884" y="13236"/>
                    <a:pt x="1677" y="13301"/>
                    <a:pt x="1501" y="13431"/>
                  </a:cubicBezTo>
                  <a:cubicBezTo>
                    <a:pt x="1389" y="13423"/>
                    <a:pt x="1277" y="13419"/>
                    <a:pt x="1165" y="13419"/>
                  </a:cubicBezTo>
                  <a:cubicBezTo>
                    <a:pt x="1042" y="13419"/>
                    <a:pt x="920" y="13424"/>
                    <a:pt x="797" y="13434"/>
                  </a:cubicBezTo>
                  <a:cubicBezTo>
                    <a:pt x="791" y="13437"/>
                    <a:pt x="788" y="13437"/>
                    <a:pt x="785" y="13437"/>
                  </a:cubicBezTo>
                  <a:cubicBezTo>
                    <a:pt x="760" y="13446"/>
                    <a:pt x="738" y="13449"/>
                    <a:pt x="713" y="13456"/>
                  </a:cubicBezTo>
                  <a:cubicBezTo>
                    <a:pt x="547" y="13484"/>
                    <a:pt x="266" y="13537"/>
                    <a:pt x="122" y="13903"/>
                  </a:cubicBezTo>
                  <a:cubicBezTo>
                    <a:pt x="0" y="14200"/>
                    <a:pt x="50" y="14622"/>
                    <a:pt x="88" y="14931"/>
                  </a:cubicBezTo>
                  <a:cubicBezTo>
                    <a:pt x="100" y="15034"/>
                    <a:pt x="113" y="15122"/>
                    <a:pt x="113" y="15181"/>
                  </a:cubicBezTo>
                  <a:cubicBezTo>
                    <a:pt x="75" y="15622"/>
                    <a:pt x="63" y="16072"/>
                    <a:pt x="75" y="16519"/>
                  </a:cubicBezTo>
                  <a:cubicBezTo>
                    <a:pt x="106" y="17025"/>
                    <a:pt x="375" y="17116"/>
                    <a:pt x="691" y="17216"/>
                  </a:cubicBezTo>
                  <a:cubicBezTo>
                    <a:pt x="797" y="17247"/>
                    <a:pt x="910" y="17288"/>
                    <a:pt x="1032" y="17341"/>
                  </a:cubicBezTo>
                  <a:cubicBezTo>
                    <a:pt x="1538" y="17582"/>
                    <a:pt x="2398" y="17654"/>
                    <a:pt x="2735" y="17654"/>
                  </a:cubicBezTo>
                  <a:cubicBezTo>
                    <a:pt x="2795" y="17654"/>
                    <a:pt x="3239" y="17660"/>
                    <a:pt x="3914" y="17663"/>
                  </a:cubicBezTo>
                  <a:cubicBezTo>
                    <a:pt x="9015" y="17694"/>
                    <a:pt x="12253" y="17707"/>
                    <a:pt x="13944" y="17707"/>
                  </a:cubicBezTo>
                  <a:cubicBezTo>
                    <a:pt x="14848" y="17707"/>
                    <a:pt x="15314" y="17700"/>
                    <a:pt x="15373" y="17694"/>
                  </a:cubicBezTo>
                  <a:cubicBezTo>
                    <a:pt x="15717" y="17654"/>
                    <a:pt x="15967" y="17341"/>
                    <a:pt x="15936" y="17003"/>
                  </a:cubicBezTo>
                  <a:cubicBezTo>
                    <a:pt x="15929" y="16928"/>
                    <a:pt x="15901" y="16400"/>
                    <a:pt x="15857" y="15600"/>
                  </a:cubicBezTo>
                  <a:cubicBezTo>
                    <a:pt x="15529" y="9442"/>
                    <a:pt x="15120" y="2312"/>
                    <a:pt x="14867" y="1831"/>
                  </a:cubicBezTo>
                  <a:cubicBezTo>
                    <a:pt x="14520" y="1165"/>
                    <a:pt x="12013" y="55"/>
                    <a:pt x="11910" y="8"/>
                  </a:cubicBezTo>
                  <a:cubicBezTo>
                    <a:pt x="11899" y="3"/>
                    <a:pt x="11888" y="1"/>
                    <a:pt x="1187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7"/>
            <p:cNvSpPr/>
            <p:nvPr/>
          </p:nvSpPr>
          <p:spPr>
            <a:xfrm>
              <a:off x="-1899374" y="4515758"/>
              <a:ext cx="26004" cy="109390"/>
            </a:xfrm>
            <a:custGeom>
              <a:avLst/>
              <a:gdLst/>
              <a:ahLst/>
              <a:cxnLst/>
              <a:rect l="l" t="t" r="r" b="b"/>
              <a:pathLst>
                <a:path w="363" h="1527" extrusionOk="0">
                  <a:moveTo>
                    <a:pt x="86" y="0"/>
                  </a:moveTo>
                  <a:cubicBezTo>
                    <a:pt x="82" y="0"/>
                    <a:pt x="79" y="1"/>
                    <a:pt x="75" y="1"/>
                  </a:cubicBezTo>
                  <a:cubicBezTo>
                    <a:pt x="31" y="11"/>
                    <a:pt x="0" y="48"/>
                    <a:pt x="6" y="92"/>
                  </a:cubicBezTo>
                  <a:lnTo>
                    <a:pt x="200" y="1461"/>
                  </a:lnTo>
                  <a:cubicBezTo>
                    <a:pt x="207" y="1499"/>
                    <a:pt x="238" y="1527"/>
                    <a:pt x="278" y="1527"/>
                  </a:cubicBezTo>
                  <a:lnTo>
                    <a:pt x="288" y="1527"/>
                  </a:lnTo>
                  <a:cubicBezTo>
                    <a:pt x="332" y="1517"/>
                    <a:pt x="363" y="1480"/>
                    <a:pt x="357" y="1436"/>
                  </a:cubicBezTo>
                  <a:lnTo>
                    <a:pt x="163" y="70"/>
                  </a:lnTo>
                  <a:cubicBezTo>
                    <a:pt x="157" y="30"/>
                    <a:pt x="123" y="0"/>
                    <a:pt x="86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7"/>
            <p:cNvSpPr/>
            <p:nvPr/>
          </p:nvSpPr>
          <p:spPr>
            <a:xfrm>
              <a:off x="-2681995" y="4462604"/>
              <a:ext cx="362629" cy="306107"/>
            </a:xfrm>
            <a:custGeom>
              <a:avLst/>
              <a:gdLst/>
              <a:ahLst/>
              <a:cxnLst/>
              <a:rect l="l" t="t" r="r" b="b"/>
              <a:pathLst>
                <a:path w="5062" h="4273" extrusionOk="0">
                  <a:moveTo>
                    <a:pt x="2051" y="1"/>
                  </a:moveTo>
                  <a:cubicBezTo>
                    <a:pt x="1847" y="1"/>
                    <a:pt x="1647" y="68"/>
                    <a:pt x="1482" y="196"/>
                  </a:cubicBezTo>
                  <a:cubicBezTo>
                    <a:pt x="1362" y="187"/>
                    <a:pt x="1241" y="182"/>
                    <a:pt x="1121" y="182"/>
                  </a:cubicBezTo>
                  <a:cubicBezTo>
                    <a:pt x="1000" y="182"/>
                    <a:pt x="879" y="187"/>
                    <a:pt x="757" y="196"/>
                  </a:cubicBezTo>
                  <a:cubicBezTo>
                    <a:pt x="607" y="237"/>
                    <a:pt x="300" y="237"/>
                    <a:pt x="154" y="615"/>
                  </a:cubicBezTo>
                  <a:cubicBezTo>
                    <a:pt x="0" y="993"/>
                    <a:pt x="154" y="1643"/>
                    <a:pt x="154" y="1869"/>
                  </a:cubicBezTo>
                  <a:cubicBezTo>
                    <a:pt x="113" y="2312"/>
                    <a:pt x="100" y="2753"/>
                    <a:pt x="113" y="3197"/>
                  </a:cubicBezTo>
                  <a:cubicBezTo>
                    <a:pt x="154" y="3807"/>
                    <a:pt x="532" y="3728"/>
                    <a:pt x="1023" y="3957"/>
                  </a:cubicBezTo>
                  <a:cubicBezTo>
                    <a:pt x="1516" y="4182"/>
                    <a:pt x="2351" y="4260"/>
                    <a:pt x="2695" y="4260"/>
                  </a:cubicBezTo>
                  <a:lnTo>
                    <a:pt x="4827" y="4272"/>
                  </a:lnTo>
                  <a:cubicBezTo>
                    <a:pt x="4427" y="2953"/>
                    <a:pt x="4742" y="2197"/>
                    <a:pt x="5061" y="1806"/>
                  </a:cubicBezTo>
                  <a:cubicBezTo>
                    <a:pt x="4689" y="1806"/>
                    <a:pt x="4317" y="1765"/>
                    <a:pt x="3955" y="1678"/>
                  </a:cubicBezTo>
                  <a:cubicBezTo>
                    <a:pt x="3955" y="1678"/>
                    <a:pt x="3001" y="315"/>
                    <a:pt x="2435" y="84"/>
                  </a:cubicBezTo>
                  <a:cubicBezTo>
                    <a:pt x="2312" y="28"/>
                    <a:pt x="2181" y="1"/>
                    <a:pt x="2051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7"/>
            <p:cNvSpPr/>
            <p:nvPr/>
          </p:nvSpPr>
          <p:spPr>
            <a:xfrm>
              <a:off x="-2684932" y="4456658"/>
              <a:ext cx="371369" cy="317641"/>
            </a:xfrm>
            <a:custGeom>
              <a:avLst/>
              <a:gdLst/>
              <a:ahLst/>
              <a:cxnLst/>
              <a:rect l="l" t="t" r="r" b="b"/>
              <a:pathLst>
                <a:path w="5184" h="4434" extrusionOk="0">
                  <a:moveTo>
                    <a:pt x="2083" y="163"/>
                  </a:moveTo>
                  <a:cubicBezTo>
                    <a:pt x="2203" y="163"/>
                    <a:pt x="2325" y="189"/>
                    <a:pt x="2439" y="242"/>
                  </a:cubicBezTo>
                  <a:cubicBezTo>
                    <a:pt x="2977" y="461"/>
                    <a:pt x="3917" y="1795"/>
                    <a:pt x="3924" y="1808"/>
                  </a:cubicBezTo>
                  <a:cubicBezTo>
                    <a:pt x="3936" y="1823"/>
                    <a:pt x="3952" y="1836"/>
                    <a:pt x="3971" y="1839"/>
                  </a:cubicBezTo>
                  <a:cubicBezTo>
                    <a:pt x="4293" y="1914"/>
                    <a:pt x="4618" y="1961"/>
                    <a:pt x="4946" y="1967"/>
                  </a:cubicBezTo>
                  <a:cubicBezTo>
                    <a:pt x="4655" y="2399"/>
                    <a:pt x="4433" y="3121"/>
                    <a:pt x="4758" y="4277"/>
                  </a:cubicBezTo>
                  <a:lnTo>
                    <a:pt x="2733" y="4265"/>
                  </a:lnTo>
                  <a:cubicBezTo>
                    <a:pt x="2408" y="4265"/>
                    <a:pt x="1586" y="4193"/>
                    <a:pt x="1095" y="3968"/>
                  </a:cubicBezTo>
                  <a:cubicBezTo>
                    <a:pt x="967" y="3911"/>
                    <a:pt x="845" y="3871"/>
                    <a:pt x="742" y="3836"/>
                  </a:cubicBezTo>
                  <a:cubicBezTo>
                    <a:pt x="429" y="3733"/>
                    <a:pt x="251" y="3677"/>
                    <a:pt x="229" y="3277"/>
                  </a:cubicBezTo>
                  <a:cubicBezTo>
                    <a:pt x="216" y="2839"/>
                    <a:pt x="229" y="2399"/>
                    <a:pt x="266" y="1961"/>
                  </a:cubicBezTo>
                  <a:lnTo>
                    <a:pt x="266" y="1952"/>
                  </a:lnTo>
                  <a:cubicBezTo>
                    <a:pt x="266" y="1886"/>
                    <a:pt x="257" y="1789"/>
                    <a:pt x="245" y="1680"/>
                  </a:cubicBezTo>
                  <a:cubicBezTo>
                    <a:pt x="210" y="1386"/>
                    <a:pt x="163" y="989"/>
                    <a:pt x="263" y="729"/>
                  </a:cubicBezTo>
                  <a:cubicBezTo>
                    <a:pt x="376" y="445"/>
                    <a:pt x="579" y="404"/>
                    <a:pt x="742" y="373"/>
                  </a:cubicBezTo>
                  <a:cubicBezTo>
                    <a:pt x="767" y="367"/>
                    <a:pt x="792" y="364"/>
                    <a:pt x="810" y="357"/>
                  </a:cubicBezTo>
                  <a:cubicBezTo>
                    <a:pt x="928" y="348"/>
                    <a:pt x="1046" y="343"/>
                    <a:pt x="1162" y="343"/>
                  </a:cubicBezTo>
                  <a:cubicBezTo>
                    <a:pt x="1279" y="343"/>
                    <a:pt x="1395" y="348"/>
                    <a:pt x="1507" y="357"/>
                  </a:cubicBezTo>
                  <a:cubicBezTo>
                    <a:pt x="1512" y="359"/>
                    <a:pt x="1516" y="359"/>
                    <a:pt x="1520" y="359"/>
                  </a:cubicBezTo>
                  <a:cubicBezTo>
                    <a:pt x="1534" y="359"/>
                    <a:pt x="1548" y="351"/>
                    <a:pt x="1561" y="342"/>
                  </a:cubicBezTo>
                  <a:cubicBezTo>
                    <a:pt x="1714" y="224"/>
                    <a:pt x="1898" y="163"/>
                    <a:pt x="2083" y="163"/>
                  </a:cubicBezTo>
                  <a:close/>
                  <a:moveTo>
                    <a:pt x="2092" y="0"/>
                  </a:moveTo>
                  <a:cubicBezTo>
                    <a:pt x="1881" y="0"/>
                    <a:pt x="1674" y="66"/>
                    <a:pt x="1498" y="195"/>
                  </a:cubicBezTo>
                  <a:cubicBezTo>
                    <a:pt x="1386" y="187"/>
                    <a:pt x="1274" y="183"/>
                    <a:pt x="1162" y="183"/>
                  </a:cubicBezTo>
                  <a:cubicBezTo>
                    <a:pt x="1040" y="183"/>
                    <a:pt x="917" y="188"/>
                    <a:pt x="795" y="198"/>
                  </a:cubicBezTo>
                  <a:cubicBezTo>
                    <a:pt x="792" y="201"/>
                    <a:pt x="788" y="201"/>
                    <a:pt x="782" y="201"/>
                  </a:cubicBezTo>
                  <a:cubicBezTo>
                    <a:pt x="763" y="210"/>
                    <a:pt x="742" y="214"/>
                    <a:pt x="717" y="217"/>
                  </a:cubicBezTo>
                  <a:cubicBezTo>
                    <a:pt x="548" y="248"/>
                    <a:pt x="266" y="298"/>
                    <a:pt x="123" y="667"/>
                  </a:cubicBezTo>
                  <a:cubicBezTo>
                    <a:pt x="1" y="964"/>
                    <a:pt x="54" y="1386"/>
                    <a:pt x="91" y="1695"/>
                  </a:cubicBezTo>
                  <a:cubicBezTo>
                    <a:pt x="104" y="1801"/>
                    <a:pt x="116" y="1889"/>
                    <a:pt x="116" y="1948"/>
                  </a:cubicBezTo>
                  <a:cubicBezTo>
                    <a:pt x="76" y="2389"/>
                    <a:pt x="63" y="2839"/>
                    <a:pt x="76" y="3286"/>
                  </a:cubicBezTo>
                  <a:cubicBezTo>
                    <a:pt x="107" y="3793"/>
                    <a:pt x="376" y="3883"/>
                    <a:pt x="695" y="3983"/>
                  </a:cubicBezTo>
                  <a:cubicBezTo>
                    <a:pt x="798" y="4015"/>
                    <a:pt x="914" y="4055"/>
                    <a:pt x="1032" y="4108"/>
                  </a:cubicBezTo>
                  <a:cubicBezTo>
                    <a:pt x="1545" y="4349"/>
                    <a:pt x="2401" y="4421"/>
                    <a:pt x="2736" y="4421"/>
                  </a:cubicBezTo>
                  <a:lnTo>
                    <a:pt x="4868" y="4433"/>
                  </a:lnTo>
                  <a:cubicBezTo>
                    <a:pt x="4890" y="4433"/>
                    <a:pt x="4915" y="4421"/>
                    <a:pt x="4933" y="4390"/>
                  </a:cubicBezTo>
                  <a:cubicBezTo>
                    <a:pt x="4949" y="4371"/>
                    <a:pt x="4952" y="4343"/>
                    <a:pt x="4943" y="4321"/>
                  </a:cubicBezTo>
                  <a:cubicBezTo>
                    <a:pt x="4558" y="3046"/>
                    <a:pt x="4852" y="2314"/>
                    <a:pt x="5165" y="1930"/>
                  </a:cubicBezTo>
                  <a:cubicBezTo>
                    <a:pt x="5177" y="1905"/>
                    <a:pt x="5183" y="1873"/>
                    <a:pt x="5171" y="1845"/>
                  </a:cubicBezTo>
                  <a:cubicBezTo>
                    <a:pt x="5158" y="1820"/>
                    <a:pt x="5133" y="1805"/>
                    <a:pt x="5099" y="1805"/>
                  </a:cubicBezTo>
                  <a:cubicBezTo>
                    <a:pt x="4746" y="1805"/>
                    <a:pt x="4389" y="1764"/>
                    <a:pt x="4042" y="1683"/>
                  </a:cubicBezTo>
                  <a:cubicBezTo>
                    <a:pt x="3905" y="1492"/>
                    <a:pt x="3048" y="307"/>
                    <a:pt x="2511" y="89"/>
                  </a:cubicBezTo>
                  <a:cubicBezTo>
                    <a:pt x="2375" y="30"/>
                    <a:pt x="2233" y="0"/>
                    <a:pt x="209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7"/>
            <p:cNvSpPr/>
            <p:nvPr/>
          </p:nvSpPr>
          <p:spPr>
            <a:xfrm>
              <a:off x="-5301428" y="3914158"/>
              <a:ext cx="1345424" cy="811796"/>
            </a:xfrm>
            <a:custGeom>
              <a:avLst/>
              <a:gdLst/>
              <a:ahLst/>
              <a:cxnLst/>
              <a:rect l="l" t="t" r="r" b="b"/>
              <a:pathLst>
                <a:path w="18781" h="11332" extrusionOk="0">
                  <a:moveTo>
                    <a:pt x="0" y="0"/>
                  </a:moveTo>
                  <a:lnTo>
                    <a:pt x="2761" y="11331"/>
                  </a:lnTo>
                  <a:lnTo>
                    <a:pt x="18780" y="11331"/>
                  </a:lnTo>
                  <a:lnTo>
                    <a:pt x="16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7"/>
            <p:cNvSpPr/>
            <p:nvPr/>
          </p:nvSpPr>
          <p:spPr>
            <a:xfrm>
              <a:off x="-5306586" y="3908499"/>
              <a:ext cx="1356599" cy="823043"/>
            </a:xfrm>
            <a:custGeom>
              <a:avLst/>
              <a:gdLst/>
              <a:ahLst/>
              <a:cxnLst/>
              <a:rect l="l" t="t" r="r" b="b"/>
              <a:pathLst>
                <a:path w="18937" h="11489" extrusionOk="0">
                  <a:moveTo>
                    <a:pt x="16033" y="157"/>
                  </a:moveTo>
                  <a:lnTo>
                    <a:pt x="18756" y="11332"/>
                  </a:lnTo>
                  <a:lnTo>
                    <a:pt x="2895" y="11332"/>
                  </a:lnTo>
                  <a:lnTo>
                    <a:pt x="176" y="157"/>
                  </a:lnTo>
                  <a:close/>
                  <a:moveTo>
                    <a:pt x="82" y="1"/>
                  </a:moveTo>
                  <a:cubicBezTo>
                    <a:pt x="57" y="1"/>
                    <a:pt x="35" y="13"/>
                    <a:pt x="19" y="32"/>
                  </a:cubicBezTo>
                  <a:cubicBezTo>
                    <a:pt x="4" y="51"/>
                    <a:pt x="1" y="76"/>
                    <a:pt x="4" y="98"/>
                  </a:cubicBezTo>
                  <a:lnTo>
                    <a:pt x="2758" y="11429"/>
                  </a:lnTo>
                  <a:cubicBezTo>
                    <a:pt x="2767" y="11463"/>
                    <a:pt x="2798" y="11488"/>
                    <a:pt x="2833" y="11488"/>
                  </a:cubicBezTo>
                  <a:lnTo>
                    <a:pt x="18852" y="11488"/>
                  </a:lnTo>
                  <a:cubicBezTo>
                    <a:pt x="18874" y="11488"/>
                    <a:pt x="18899" y="11476"/>
                    <a:pt x="18918" y="11457"/>
                  </a:cubicBezTo>
                  <a:cubicBezTo>
                    <a:pt x="18934" y="11438"/>
                    <a:pt x="18937" y="11413"/>
                    <a:pt x="18934" y="11392"/>
                  </a:cubicBezTo>
                  <a:lnTo>
                    <a:pt x="16177" y="60"/>
                  </a:lnTo>
                  <a:cubicBezTo>
                    <a:pt x="16167" y="23"/>
                    <a:pt x="16136" y="1"/>
                    <a:pt x="1610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7"/>
            <p:cNvSpPr/>
            <p:nvPr/>
          </p:nvSpPr>
          <p:spPr>
            <a:xfrm>
              <a:off x="-4822686" y="4291465"/>
              <a:ext cx="330822" cy="90765"/>
            </a:xfrm>
            <a:custGeom>
              <a:avLst/>
              <a:gdLst/>
              <a:ahLst/>
              <a:cxnLst/>
              <a:rect l="l" t="t" r="r" b="b"/>
              <a:pathLst>
                <a:path w="4618" h="1267" extrusionOk="0">
                  <a:moveTo>
                    <a:pt x="2307" y="0"/>
                  </a:moveTo>
                  <a:cubicBezTo>
                    <a:pt x="1032" y="0"/>
                    <a:pt x="0" y="281"/>
                    <a:pt x="0" y="632"/>
                  </a:cubicBezTo>
                  <a:cubicBezTo>
                    <a:pt x="0" y="985"/>
                    <a:pt x="1035" y="1266"/>
                    <a:pt x="2307" y="1266"/>
                  </a:cubicBezTo>
                  <a:cubicBezTo>
                    <a:pt x="3583" y="1266"/>
                    <a:pt x="4617" y="985"/>
                    <a:pt x="4617" y="632"/>
                  </a:cubicBezTo>
                  <a:cubicBezTo>
                    <a:pt x="4617" y="285"/>
                    <a:pt x="3583" y="0"/>
                    <a:pt x="2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7"/>
            <p:cNvSpPr/>
            <p:nvPr/>
          </p:nvSpPr>
          <p:spPr>
            <a:xfrm>
              <a:off x="-4828274" y="4285806"/>
              <a:ext cx="341997" cy="102012"/>
            </a:xfrm>
            <a:custGeom>
              <a:avLst/>
              <a:gdLst/>
              <a:ahLst/>
              <a:cxnLst/>
              <a:rect l="l" t="t" r="r" b="b"/>
              <a:pathLst>
                <a:path w="4774" h="1424" extrusionOk="0">
                  <a:moveTo>
                    <a:pt x="2388" y="157"/>
                  </a:moveTo>
                  <a:cubicBezTo>
                    <a:pt x="3767" y="157"/>
                    <a:pt x="4617" y="476"/>
                    <a:pt x="4617" y="711"/>
                  </a:cubicBezTo>
                  <a:cubicBezTo>
                    <a:pt x="4617" y="942"/>
                    <a:pt x="3770" y="1267"/>
                    <a:pt x="2388" y="1267"/>
                  </a:cubicBezTo>
                  <a:cubicBezTo>
                    <a:pt x="1076" y="1267"/>
                    <a:pt x="157" y="973"/>
                    <a:pt x="157" y="711"/>
                  </a:cubicBezTo>
                  <a:cubicBezTo>
                    <a:pt x="157" y="451"/>
                    <a:pt x="1076" y="157"/>
                    <a:pt x="2388" y="157"/>
                  </a:cubicBezTo>
                  <a:close/>
                  <a:moveTo>
                    <a:pt x="2388" y="1"/>
                  </a:moveTo>
                  <a:cubicBezTo>
                    <a:pt x="1201" y="1"/>
                    <a:pt x="0" y="248"/>
                    <a:pt x="0" y="711"/>
                  </a:cubicBezTo>
                  <a:cubicBezTo>
                    <a:pt x="0" y="1173"/>
                    <a:pt x="1232" y="1423"/>
                    <a:pt x="2388" y="1423"/>
                  </a:cubicBezTo>
                  <a:cubicBezTo>
                    <a:pt x="3545" y="1423"/>
                    <a:pt x="4773" y="1173"/>
                    <a:pt x="4773" y="711"/>
                  </a:cubicBezTo>
                  <a:cubicBezTo>
                    <a:pt x="4773" y="251"/>
                    <a:pt x="3545" y="1"/>
                    <a:pt x="238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7"/>
            <p:cNvSpPr/>
            <p:nvPr/>
          </p:nvSpPr>
          <p:spPr>
            <a:xfrm>
              <a:off x="-5102567" y="4725866"/>
              <a:ext cx="1878120" cy="50433"/>
            </a:xfrm>
            <a:custGeom>
              <a:avLst/>
              <a:gdLst/>
              <a:ahLst/>
              <a:cxnLst/>
              <a:rect l="l" t="t" r="r" b="b"/>
              <a:pathLst>
                <a:path w="26217" h="704" extrusionOk="0">
                  <a:moveTo>
                    <a:pt x="0" y="0"/>
                  </a:moveTo>
                  <a:lnTo>
                    <a:pt x="0" y="704"/>
                  </a:lnTo>
                  <a:lnTo>
                    <a:pt x="26217" y="704"/>
                  </a:lnTo>
                  <a:lnTo>
                    <a:pt x="26217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7"/>
            <p:cNvSpPr/>
            <p:nvPr/>
          </p:nvSpPr>
          <p:spPr>
            <a:xfrm>
              <a:off x="-5108155" y="4720279"/>
              <a:ext cx="1889296" cy="61608"/>
            </a:xfrm>
            <a:custGeom>
              <a:avLst/>
              <a:gdLst/>
              <a:ahLst/>
              <a:cxnLst/>
              <a:rect l="l" t="t" r="r" b="b"/>
              <a:pathLst>
                <a:path w="26373" h="860" extrusionOk="0">
                  <a:moveTo>
                    <a:pt x="26216" y="156"/>
                  </a:moveTo>
                  <a:lnTo>
                    <a:pt x="26216" y="703"/>
                  </a:lnTo>
                  <a:lnTo>
                    <a:pt x="156" y="703"/>
                  </a:lnTo>
                  <a:lnTo>
                    <a:pt x="156" y="156"/>
                  </a:lnTo>
                  <a:close/>
                  <a:moveTo>
                    <a:pt x="78" y="0"/>
                  </a:moveTo>
                  <a:cubicBezTo>
                    <a:pt x="34" y="0"/>
                    <a:pt x="0" y="35"/>
                    <a:pt x="0" y="78"/>
                  </a:cubicBezTo>
                  <a:lnTo>
                    <a:pt x="0" y="782"/>
                  </a:lnTo>
                  <a:cubicBezTo>
                    <a:pt x="0" y="825"/>
                    <a:pt x="34" y="860"/>
                    <a:pt x="78" y="860"/>
                  </a:cubicBezTo>
                  <a:lnTo>
                    <a:pt x="26295" y="860"/>
                  </a:lnTo>
                  <a:cubicBezTo>
                    <a:pt x="26338" y="860"/>
                    <a:pt x="26373" y="825"/>
                    <a:pt x="26373" y="782"/>
                  </a:cubicBezTo>
                  <a:lnTo>
                    <a:pt x="26373" y="78"/>
                  </a:lnTo>
                  <a:cubicBezTo>
                    <a:pt x="26373" y="35"/>
                    <a:pt x="26338" y="0"/>
                    <a:pt x="2629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7"/>
            <p:cNvSpPr/>
            <p:nvPr/>
          </p:nvSpPr>
          <p:spPr>
            <a:xfrm>
              <a:off x="-3941137" y="4725866"/>
              <a:ext cx="716662" cy="50433"/>
            </a:xfrm>
            <a:custGeom>
              <a:avLst/>
              <a:gdLst/>
              <a:ahLst/>
              <a:cxnLst/>
              <a:rect l="l" t="t" r="r" b="b"/>
              <a:pathLst>
                <a:path w="10004" h="704" extrusionOk="0">
                  <a:moveTo>
                    <a:pt x="1" y="0"/>
                  </a:moveTo>
                  <a:lnTo>
                    <a:pt x="1" y="704"/>
                  </a:lnTo>
                  <a:lnTo>
                    <a:pt x="10004" y="704"/>
                  </a:lnTo>
                  <a:lnTo>
                    <a:pt x="100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7"/>
            <p:cNvSpPr/>
            <p:nvPr/>
          </p:nvSpPr>
          <p:spPr>
            <a:xfrm>
              <a:off x="-3946724" y="4720279"/>
              <a:ext cx="727837" cy="61608"/>
            </a:xfrm>
            <a:custGeom>
              <a:avLst/>
              <a:gdLst/>
              <a:ahLst/>
              <a:cxnLst/>
              <a:rect l="l" t="t" r="r" b="b"/>
              <a:pathLst>
                <a:path w="10160" h="860" extrusionOk="0">
                  <a:moveTo>
                    <a:pt x="10003" y="156"/>
                  </a:moveTo>
                  <a:lnTo>
                    <a:pt x="10003" y="703"/>
                  </a:lnTo>
                  <a:lnTo>
                    <a:pt x="157" y="703"/>
                  </a:lnTo>
                  <a:lnTo>
                    <a:pt x="157" y="156"/>
                  </a:lnTo>
                  <a:close/>
                  <a:moveTo>
                    <a:pt x="79" y="0"/>
                  </a:moveTo>
                  <a:cubicBezTo>
                    <a:pt x="38" y="0"/>
                    <a:pt x="1" y="35"/>
                    <a:pt x="1" y="78"/>
                  </a:cubicBezTo>
                  <a:lnTo>
                    <a:pt x="1" y="782"/>
                  </a:lnTo>
                  <a:cubicBezTo>
                    <a:pt x="1" y="825"/>
                    <a:pt x="38" y="860"/>
                    <a:pt x="79" y="860"/>
                  </a:cubicBezTo>
                  <a:lnTo>
                    <a:pt x="10082" y="860"/>
                  </a:lnTo>
                  <a:cubicBezTo>
                    <a:pt x="10125" y="860"/>
                    <a:pt x="10160" y="825"/>
                    <a:pt x="10160" y="782"/>
                  </a:cubicBezTo>
                  <a:lnTo>
                    <a:pt x="10160" y="78"/>
                  </a:lnTo>
                  <a:cubicBezTo>
                    <a:pt x="10160" y="35"/>
                    <a:pt x="10125" y="0"/>
                    <a:pt x="1008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7"/>
            <p:cNvSpPr/>
            <p:nvPr/>
          </p:nvSpPr>
          <p:spPr>
            <a:xfrm>
              <a:off x="-3885118" y="4742629"/>
              <a:ext cx="61608" cy="11247"/>
            </a:xfrm>
            <a:custGeom>
              <a:avLst/>
              <a:gdLst/>
              <a:ahLst/>
              <a:cxnLst/>
              <a:rect l="l" t="t" r="r" b="b"/>
              <a:pathLst>
                <a:path w="860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60" y="157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7"/>
            <p:cNvSpPr/>
            <p:nvPr/>
          </p:nvSpPr>
          <p:spPr>
            <a:xfrm>
              <a:off x="-3890705" y="4737042"/>
              <a:ext cx="72855" cy="22494"/>
            </a:xfrm>
            <a:custGeom>
              <a:avLst/>
              <a:gdLst/>
              <a:ahLst/>
              <a:cxnLst/>
              <a:rect l="l" t="t" r="r" b="b"/>
              <a:pathLst>
                <a:path w="1017" h="314" extrusionOk="0">
                  <a:moveTo>
                    <a:pt x="78" y="1"/>
                  </a:moveTo>
                  <a:cubicBezTo>
                    <a:pt x="38" y="1"/>
                    <a:pt x="0" y="35"/>
                    <a:pt x="0" y="79"/>
                  </a:cubicBezTo>
                  <a:lnTo>
                    <a:pt x="0" y="235"/>
                  </a:lnTo>
                  <a:cubicBezTo>
                    <a:pt x="0" y="279"/>
                    <a:pt x="38" y="313"/>
                    <a:pt x="78" y="313"/>
                  </a:cubicBezTo>
                  <a:lnTo>
                    <a:pt x="938" y="313"/>
                  </a:lnTo>
                  <a:cubicBezTo>
                    <a:pt x="982" y="313"/>
                    <a:pt x="1016" y="279"/>
                    <a:pt x="1016" y="235"/>
                  </a:cubicBezTo>
                  <a:lnTo>
                    <a:pt x="1016" y="79"/>
                  </a:lnTo>
                  <a:cubicBezTo>
                    <a:pt x="1016" y="35"/>
                    <a:pt x="982" y="1"/>
                    <a:pt x="93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7"/>
            <p:cNvSpPr/>
            <p:nvPr/>
          </p:nvSpPr>
          <p:spPr>
            <a:xfrm>
              <a:off x="-3728378" y="4742629"/>
              <a:ext cx="61680" cy="11247"/>
            </a:xfrm>
            <a:custGeom>
              <a:avLst/>
              <a:gdLst/>
              <a:ahLst/>
              <a:cxnLst/>
              <a:rect l="l" t="t" r="r" b="b"/>
              <a:pathLst>
                <a:path w="861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60" y="157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7"/>
            <p:cNvSpPr/>
            <p:nvPr/>
          </p:nvSpPr>
          <p:spPr>
            <a:xfrm>
              <a:off x="-3733966" y="4737042"/>
              <a:ext cx="72855" cy="22494"/>
            </a:xfrm>
            <a:custGeom>
              <a:avLst/>
              <a:gdLst/>
              <a:ahLst/>
              <a:cxnLst/>
              <a:rect l="l" t="t" r="r" b="b"/>
              <a:pathLst>
                <a:path w="1017" h="314" extrusionOk="0">
                  <a:moveTo>
                    <a:pt x="78" y="1"/>
                  </a:moveTo>
                  <a:cubicBezTo>
                    <a:pt x="38" y="1"/>
                    <a:pt x="0" y="35"/>
                    <a:pt x="0" y="79"/>
                  </a:cubicBezTo>
                  <a:lnTo>
                    <a:pt x="0" y="235"/>
                  </a:lnTo>
                  <a:cubicBezTo>
                    <a:pt x="0" y="279"/>
                    <a:pt x="38" y="313"/>
                    <a:pt x="78" y="313"/>
                  </a:cubicBezTo>
                  <a:lnTo>
                    <a:pt x="938" y="313"/>
                  </a:lnTo>
                  <a:cubicBezTo>
                    <a:pt x="982" y="313"/>
                    <a:pt x="1016" y="279"/>
                    <a:pt x="1016" y="235"/>
                  </a:cubicBezTo>
                  <a:lnTo>
                    <a:pt x="1016" y="79"/>
                  </a:lnTo>
                  <a:cubicBezTo>
                    <a:pt x="1016" y="35"/>
                    <a:pt x="982" y="1"/>
                    <a:pt x="93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9" name="Google Shape;5039;p37"/>
          <p:cNvSpPr txBox="1">
            <a:spLocks noGrp="1"/>
          </p:cNvSpPr>
          <p:nvPr>
            <p:ph type="ctrTitle"/>
          </p:nvPr>
        </p:nvSpPr>
        <p:spPr>
          <a:xfrm>
            <a:off x="276404" y="296618"/>
            <a:ext cx="4428303" cy="2605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E-Commerce Churn 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041" name="Google Shape;5041;p37"/>
          <p:cNvSpPr/>
          <p:nvPr/>
        </p:nvSpPr>
        <p:spPr>
          <a:xfrm>
            <a:off x="292813" y="4768325"/>
            <a:ext cx="4020016" cy="6750"/>
          </a:xfrm>
          <a:custGeom>
            <a:avLst/>
            <a:gdLst/>
            <a:ahLst/>
            <a:cxnLst/>
            <a:rect l="l" t="t" r="r" b="b"/>
            <a:pathLst>
              <a:path w="63265" h="101" extrusionOk="0">
                <a:moveTo>
                  <a:pt x="57" y="1"/>
                </a:moveTo>
                <a:cubicBezTo>
                  <a:pt x="35" y="1"/>
                  <a:pt x="10" y="16"/>
                  <a:pt x="7" y="38"/>
                </a:cubicBezTo>
                <a:cubicBezTo>
                  <a:pt x="1" y="76"/>
                  <a:pt x="22" y="101"/>
                  <a:pt x="57" y="101"/>
                </a:cubicBezTo>
                <a:lnTo>
                  <a:pt x="63208" y="101"/>
                </a:lnTo>
                <a:cubicBezTo>
                  <a:pt x="63230" y="101"/>
                  <a:pt x="63249" y="85"/>
                  <a:pt x="63258" y="63"/>
                </a:cubicBezTo>
                <a:cubicBezTo>
                  <a:pt x="63264" y="29"/>
                  <a:pt x="63242" y="1"/>
                  <a:pt x="63208" y="1"/>
                </a:cubicBezTo>
                <a:close/>
              </a:path>
            </a:pathLst>
          </a:custGeom>
          <a:solidFill>
            <a:srgbClr val="36243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6D809-82D1-E5CF-F308-C95D575E1087}"/>
              </a:ext>
            </a:extLst>
          </p:cNvPr>
          <p:cNvSpPr txBox="1"/>
          <p:nvPr/>
        </p:nvSpPr>
        <p:spPr>
          <a:xfrm>
            <a:off x="878682" y="4100512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Muhammad </a:t>
            </a:r>
            <a:r>
              <a:rPr lang="en-US" sz="1800" dirty="0" err="1">
                <a:solidFill>
                  <a:schemeClr val="tx1"/>
                </a:solidFill>
              </a:rPr>
              <a:t>Mahesa</a:t>
            </a:r>
            <a:endParaRPr lang="en-ID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238F7-6725-3AEB-E3BE-433DCB0D93ED}"/>
              </a:ext>
            </a:extLst>
          </p:cNvPr>
          <p:cNvSpPr txBox="1"/>
          <p:nvPr/>
        </p:nvSpPr>
        <p:spPr>
          <a:xfrm>
            <a:off x="4924426" y="4100512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Muhammad Yogi Ilham</a:t>
            </a:r>
            <a:endParaRPr lang="en-ID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Churn VS Loyal Customers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982389-806A-EE98-762B-6D3302B1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1" y="1121945"/>
            <a:ext cx="4100476" cy="333979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7F8E17-1A9D-377F-3BB9-DA18A057326D}"/>
              </a:ext>
            </a:extLst>
          </p:cNvPr>
          <p:cNvCxnSpPr>
            <a:stCxn id="6841" idx="2"/>
          </p:cNvCxnSpPr>
          <p:nvPr/>
        </p:nvCxnSpPr>
        <p:spPr>
          <a:xfrm>
            <a:off x="4572000" y="1097025"/>
            <a:ext cx="0" cy="3474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Google Shape;7469;p68">
            <a:extLst>
              <a:ext uri="{FF2B5EF4-FFF2-40B4-BE49-F238E27FC236}">
                <a16:creationId xmlns:a16="http://schemas.microsoft.com/office/drawing/2014/main" id="{2E3FE07E-C66B-F436-0BA0-DBEBBF491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655332"/>
              </p:ext>
            </p:extLst>
          </p:nvPr>
        </p:nvGraphicFramePr>
        <p:xfrm>
          <a:off x="4807743" y="1289236"/>
          <a:ext cx="4100474" cy="1706825"/>
        </p:xfrm>
        <a:graphic>
          <a:graphicData uri="http://schemas.openxmlformats.org/drawingml/2006/table">
            <a:tbl>
              <a:tblPr>
                <a:noFill/>
                <a:tableStyleId>{4DFDA336-C7AD-4492-A1EB-8911A46748C8}</a:tableStyleId>
              </a:tblPr>
              <a:tblGrid>
                <a:gridCol w="1443221">
                  <a:extLst>
                    <a:ext uri="{9D8B030D-6E8A-4147-A177-3AD203B41FA5}">
                      <a16:colId xmlns:a16="http://schemas.microsoft.com/office/drawing/2014/main" val="256919049"/>
                    </a:ext>
                  </a:extLst>
                </a:gridCol>
                <a:gridCol w="1443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Method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Process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Interpretation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Mann-Whitney</a:t>
                      </a:r>
                      <a:endParaRPr sz="10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Comparing means of </a:t>
                      </a:r>
                      <a:r>
                        <a:rPr lang="en" sz="1000" b="1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churn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 and </a:t>
                      </a:r>
                      <a:r>
                        <a:rPr lang="en" sz="1000" b="1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loyal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 group</a:t>
                      </a:r>
                      <a:endParaRPr sz="10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If significant difference exist, we can conclude different treatment exist </a:t>
                      </a:r>
                      <a:endParaRPr sz="10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36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Churn and loyal group has same exp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EDDCFC-CF5D-8C1A-6D5B-4C900C76F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45554"/>
              </p:ext>
            </p:extLst>
          </p:nvPr>
        </p:nvGraphicFramePr>
        <p:xfrm>
          <a:off x="1251805" y="2631068"/>
          <a:ext cx="6245942" cy="2377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14520">
                  <a:extLst>
                    <a:ext uri="{9D8B030D-6E8A-4147-A177-3AD203B41FA5}">
                      <a16:colId xmlns:a16="http://schemas.microsoft.com/office/drawing/2014/main" val="2391850459"/>
                    </a:ext>
                  </a:extLst>
                </a:gridCol>
                <a:gridCol w="2508450">
                  <a:extLst>
                    <a:ext uri="{9D8B030D-6E8A-4147-A177-3AD203B41FA5}">
                      <a16:colId xmlns:a16="http://schemas.microsoft.com/office/drawing/2014/main" val="3888928797"/>
                    </a:ext>
                  </a:extLst>
                </a:gridCol>
                <a:gridCol w="1561486">
                  <a:extLst>
                    <a:ext uri="{9D8B030D-6E8A-4147-A177-3AD203B41FA5}">
                      <a16:colId xmlns:a16="http://schemas.microsoft.com/office/drawing/2014/main" val="526109327"/>
                    </a:ext>
                  </a:extLst>
                </a:gridCol>
                <a:gridCol w="1561486">
                  <a:extLst>
                    <a:ext uri="{9D8B030D-6E8A-4147-A177-3AD203B41FA5}">
                      <a16:colId xmlns:a16="http://schemas.microsoft.com/office/drawing/2014/main" val="1006182408"/>
                    </a:ext>
                  </a:extLst>
                </a:gridCol>
              </a:tblGrid>
              <a:tr h="240255"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Factor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Significant Diff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Interpretation</a:t>
                      </a:r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693367"/>
                  </a:ext>
                </a:extLst>
              </a:tr>
              <a:tr h="2402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Hour spend on app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Both group received same treatment</a:t>
                      </a:r>
                      <a:endParaRPr lang="en-ID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82758"/>
                  </a:ext>
                </a:extLst>
              </a:tr>
              <a:tr h="4004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Number of address</a:t>
                      </a:r>
                      <a:endParaRPr lang="en-ID" sz="1200" dirty="0"/>
                    </a:p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70590"/>
                  </a:ext>
                </a:extLst>
              </a:tr>
              <a:tr h="4004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Order hike</a:t>
                      </a:r>
                      <a:endParaRPr lang="en-ID" sz="1200" dirty="0"/>
                    </a:p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15765"/>
                  </a:ext>
                </a:extLst>
              </a:tr>
              <a:tr h="4004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Coupon used</a:t>
                      </a:r>
                      <a:endParaRPr lang="en-ID" sz="1200" dirty="0"/>
                    </a:p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99650"/>
                  </a:ext>
                </a:extLst>
              </a:tr>
              <a:tr h="4004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Order count</a:t>
                      </a:r>
                      <a:endParaRPr lang="en-ID" sz="1200" dirty="0"/>
                    </a:p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84563"/>
                  </a:ext>
                </a:extLst>
              </a:tr>
            </a:tbl>
          </a:graphicData>
        </a:graphic>
      </p:graphicFrame>
      <p:sp>
        <p:nvSpPr>
          <p:cNvPr id="9" name="Graphic 2" descr="Close">
            <a:extLst>
              <a:ext uri="{FF2B5EF4-FFF2-40B4-BE49-F238E27FC236}">
                <a16:creationId xmlns:a16="http://schemas.microsoft.com/office/drawing/2014/main" id="{BCC8F1AD-DBC8-C3C9-7ABB-4E3E21EADD4B}"/>
              </a:ext>
            </a:extLst>
          </p:cNvPr>
          <p:cNvSpPr/>
          <p:nvPr/>
        </p:nvSpPr>
        <p:spPr>
          <a:xfrm>
            <a:off x="5065025" y="2926295"/>
            <a:ext cx="189668" cy="189668"/>
          </a:xfrm>
          <a:custGeom>
            <a:avLst/>
            <a:gdLst>
              <a:gd name="connsiteX0" fmla="*/ 189668 w 189668"/>
              <a:gd name="connsiteY0" fmla="*/ 22771 h 189668"/>
              <a:gd name="connsiteX1" fmla="*/ 166897 w 189668"/>
              <a:gd name="connsiteY1" fmla="*/ 0 h 189668"/>
              <a:gd name="connsiteX2" fmla="*/ 94834 w 189668"/>
              <a:gd name="connsiteY2" fmla="*/ 72063 h 189668"/>
              <a:gd name="connsiteX3" fmla="*/ 22771 w 189668"/>
              <a:gd name="connsiteY3" fmla="*/ 0 h 189668"/>
              <a:gd name="connsiteX4" fmla="*/ 0 w 189668"/>
              <a:gd name="connsiteY4" fmla="*/ 22771 h 189668"/>
              <a:gd name="connsiteX5" fmla="*/ 72063 w 189668"/>
              <a:gd name="connsiteY5" fmla="*/ 94834 h 189668"/>
              <a:gd name="connsiteX6" fmla="*/ 0 w 189668"/>
              <a:gd name="connsiteY6" fmla="*/ 166897 h 189668"/>
              <a:gd name="connsiteX7" fmla="*/ 22771 w 189668"/>
              <a:gd name="connsiteY7" fmla="*/ 189668 h 189668"/>
              <a:gd name="connsiteX8" fmla="*/ 94834 w 189668"/>
              <a:gd name="connsiteY8" fmla="*/ 117605 h 189668"/>
              <a:gd name="connsiteX9" fmla="*/ 166897 w 189668"/>
              <a:gd name="connsiteY9" fmla="*/ 189668 h 189668"/>
              <a:gd name="connsiteX10" fmla="*/ 189668 w 189668"/>
              <a:gd name="connsiteY10" fmla="*/ 166897 h 189668"/>
              <a:gd name="connsiteX11" fmla="*/ 117605 w 189668"/>
              <a:gd name="connsiteY11" fmla="*/ 94834 h 18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68" h="189668">
                <a:moveTo>
                  <a:pt x="189668" y="22771"/>
                </a:moveTo>
                <a:lnTo>
                  <a:pt x="166897" y="0"/>
                </a:lnTo>
                <a:lnTo>
                  <a:pt x="94834" y="72063"/>
                </a:lnTo>
                <a:lnTo>
                  <a:pt x="22771" y="0"/>
                </a:lnTo>
                <a:lnTo>
                  <a:pt x="0" y="22771"/>
                </a:lnTo>
                <a:lnTo>
                  <a:pt x="72063" y="94834"/>
                </a:lnTo>
                <a:lnTo>
                  <a:pt x="0" y="166897"/>
                </a:lnTo>
                <a:lnTo>
                  <a:pt x="22771" y="189668"/>
                </a:lnTo>
                <a:lnTo>
                  <a:pt x="94834" y="117605"/>
                </a:lnTo>
                <a:lnTo>
                  <a:pt x="166897" y="189668"/>
                </a:lnTo>
                <a:lnTo>
                  <a:pt x="189668" y="166897"/>
                </a:lnTo>
                <a:lnTo>
                  <a:pt x="117605" y="94834"/>
                </a:lnTo>
                <a:close/>
              </a:path>
            </a:pathLst>
          </a:custGeom>
          <a:solidFill>
            <a:srgbClr val="000000"/>
          </a:solidFill>
          <a:ln w="2679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Graphic 3" descr="Close">
            <a:extLst>
              <a:ext uri="{FF2B5EF4-FFF2-40B4-BE49-F238E27FC236}">
                <a16:creationId xmlns:a16="http://schemas.microsoft.com/office/drawing/2014/main" id="{44699E5E-0A10-400D-763A-1C704AA5C95B}"/>
              </a:ext>
            </a:extLst>
          </p:cNvPr>
          <p:cNvSpPr/>
          <p:nvPr/>
        </p:nvSpPr>
        <p:spPr>
          <a:xfrm>
            <a:off x="5065025" y="3354456"/>
            <a:ext cx="189668" cy="189668"/>
          </a:xfrm>
          <a:custGeom>
            <a:avLst/>
            <a:gdLst>
              <a:gd name="connsiteX0" fmla="*/ 189668 w 189668"/>
              <a:gd name="connsiteY0" fmla="*/ 22771 h 189668"/>
              <a:gd name="connsiteX1" fmla="*/ 166897 w 189668"/>
              <a:gd name="connsiteY1" fmla="*/ 0 h 189668"/>
              <a:gd name="connsiteX2" fmla="*/ 94834 w 189668"/>
              <a:gd name="connsiteY2" fmla="*/ 72063 h 189668"/>
              <a:gd name="connsiteX3" fmla="*/ 22771 w 189668"/>
              <a:gd name="connsiteY3" fmla="*/ 0 h 189668"/>
              <a:gd name="connsiteX4" fmla="*/ 0 w 189668"/>
              <a:gd name="connsiteY4" fmla="*/ 22771 h 189668"/>
              <a:gd name="connsiteX5" fmla="*/ 72063 w 189668"/>
              <a:gd name="connsiteY5" fmla="*/ 94834 h 189668"/>
              <a:gd name="connsiteX6" fmla="*/ 0 w 189668"/>
              <a:gd name="connsiteY6" fmla="*/ 166897 h 189668"/>
              <a:gd name="connsiteX7" fmla="*/ 22771 w 189668"/>
              <a:gd name="connsiteY7" fmla="*/ 189668 h 189668"/>
              <a:gd name="connsiteX8" fmla="*/ 94834 w 189668"/>
              <a:gd name="connsiteY8" fmla="*/ 117605 h 189668"/>
              <a:gd name="connsiteX9" fmla="*/ 166897 w 189668"/>
              <a:gd name="connsiteY9" fmla="*/ 189668 h 189668"/>
              <a:gd name="connsiteX10" fmla="*/ 189668 w 189668"/>
              <a:gd name="connsiteY10" fmla="*/ 166897 h 189668"/>
              <a:gd name="connsiteX11" fmla="*/ 117605 w 189668"/>
              <a:gd name="connsiteY11" fmla="*/ 94834 h 18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68" h="189668">
                <a:moveTo>
                  <a:pt x="189668" y="22771"/>
                </a:moveTo>
                <a:lnTo>
                  <a:pt x="166897" y="0"/>
                </a:lnTo>
                <a:lnTo>
                  <a:pt x="94834" y="72063"/>
                </a:lnTo>
                <a:lnTo>
                  <a:pt x="22771" y="0"/>
                </a:lnTo>
                <a:lnTo>
                  <a:pt x="0" y="22771"/>
                </a:lnTo>
                <a:lnTo>
                  <a:pt x="72063" y="94834"/>
                </a:lnTo>
                <a:lnTo>
                  <a:pt x="0" y="166897"/>
                </a:lnTo>
                <a:lnTo>
                  <a:pt x="22771" y="189668"/>
                </a:lnTo>
                <a:lnTo>
                  <a:pt x="94834" y="117605"/>
                </a:lnTo>
                <a:lnTo>
                  <a:pt x="166897" y="189668"/>
                </a:lnTo>
                <a:lnTo>
                  <a:pt x="189668" y="166897"/>
                </a:lnTo>
                <a:lnTo>
                  <a:pt x="117605" y="94834"/>
                </a:lnTo>
                <a:close/>
              </a:path>
            </a:pathLst>
          </a:custGeom>
          <a:solidFill>
            <a:srgbClr val="000000"/>
          </a:solidFill>
          <a:ln w="2679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5" name="Graphic 4" descr="Close">
            <a:extLst>
              <a:ext uri="{FF2B5EF4-FFF2-40B4-BE49-F238E27FC236}">
                <a16:creationId xmlns:a16="http://schemas.microsoft.com/office/drawing/2014/main" id="{AC23D583-685E-0CCB-A2B3-08072ED199C6}"/>
              </a:ext>
            </a:extLst>
          </p:cNvPr>
          <p:cNvSpPr/>
          <p:nvPr/>
        </p:nvSpPr>
        <p:spPr>
          <a:xfrm>
            <a:off x="5065025" y="3818167"/>
            <a:ext cx="189668" cy="189668"/>
          </a:xfrm>
          <a:custGeom>
            <a:avLst/>
            <a:gdLst>
              <a:gd name="connsiteX0" fmla="*/ 189668 w 189668"/>
              <a:gd name="connsiteY0" fmla="*/ 22771 h 189668"/>
              <a:gd name="connsiteX1" fmla="*/ 166897 w 189668"/>
              <a:gd name="connsiteY1" fmla="*/ 0 h 189668"/>
              <a:gd name="connsiteX2" fmla="*/ 94834 w 189668"/>
              <a:gd name="connsiteY2" fmla="*/ 72063 h 189668"/>
              <a:gd name="connsiteX3" fmla="*/ 22771 w 189668"/>
              <a:gd name="connsiteY3" fmla="*/ 0 h 189668"/>
              <a:gd name="connsiteX4" fmla="*/ 0 w 189668"/>
              <a:gd name="connsiteY4" fmla="*/ 22771 h 189668"/>
              <a:gd name="connsiteX5" fmla="*/ 72063 w 189668"/>
              <a:gd name="connsiteY5" fmla="*/ 94834 h 189668"/>
              <a:gd name="connsiteX6" fmla="*/ 0 w 189668"/>
              <a:gd name="connsiteY6" fmla="*/ 166897 h 189668"/>
              <a:gd name="connsiteX7" fmla="*/ 22771 w 189668"/>
              <a:gd name="connsiteY7" fmla="*/ 189668 h 189668"/>
              <a:gd name="connsiteX8" fmla="*/ 94834 w 189668"/>
              <a:gd name="connsiteY8" fmla="*/ 117605 h 189668"/>
              <a:gd name="connsiteX9" fmla="*/ 166897 w 189668"/>
              <a:gd name="connsiteY9" fmla="*/ 189668 h 189668"/>
              <a:gd name="connsiteX10" fmla="*/ 189668 w 189668"/>
              <a:gd name="connsiteY10" fmla="*/ 166897 h 189668"/>
              <a:gd name="connsiteX11" fmla="*/ 117605 w 189668"/>
              <a:gd name="connsiteY11" fmla="*/ 94834 h 18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68" h="189668">
                <a:moveTo>
                  <a:pt x="189668" y="22771"/>
                </a:moveTo>
                <a:lnTo>
                  <a:pt x="166897" y="0"/>
                </a:lnTo>
                <a:lnTo>
                  <a:pt x="94834" y="72063"/>
                </a:lnTo>
                <a:lnTo>
                  <a:pt x="22771" y="0"/>
                </a:lnTo>
                <a:lnTo>
                  <a:pt x="0" y="22771"/>
                </a:lnTo>
                <a:lnTo>
                  <a:pt x="72063" y="94834"/>
                </a:lnTo>
                <a:lnTo>
                  <a:pt x="0" y="166897"/>
                </a:lnTo>
                <a:lnTo>
                  <a:pt x="22771" y="189668"/>
                </a:lnTo>
                <a:lnTo>
                  <a:pt x="94834" y="117605"/>
                </a:lnTo>
                <a:lnTo>
                  <a:pt x="166897" y="189668"/>
                </a:lnTo>
                <a:lnTo>
                  <a:pt x="189668" y="166897"/>
                </a:lnTo>
                <a:lnTo>
                  <a:pt x="117605" y="94834"/>
                </a:lnTo>
                <a:close/>
              </a:path>
            </a:pathLst>
          </a:custGeom>
          <a:solidFill>
            <a:srgbClr val="000000"/>
          </a:solidFill>
          <a:ln w="267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24" name="Graphic 6" descr="Close">
            <a:extLst>
              <a:ext uri="{FF2B5EF4-FFF2-40B4-BE49-F238E27FC236}">
                <a16:creationId xmlns:a16="http://schemas.microsoft.com/office/drawing/2014/main" id="{B2746891-4CA9-158E-CD10-9A3687692011}"/>
              </a:ext>
            </a:extLst>
          </p:cNvPr>
          <p:cNvSpPr/>
          <p:nvPr/>
        </p:nvSpPr>
        <p:spPr>
          <a:xfrm>
            <a:off x="5065025" y="4258892"/>
            <a:ext cx="189668" cy="189668"/>
          </a:xfrm>
          <a:custGeom>
            <a:avLst/>
            <a:gdLst>
              <a:gd name="connsiteX0" fmla="*/ 189668 w 189668"/>
              <a:gd name="connsiteY0" fmla="*/ 22771 h 189668"/>
              <a:gd name="connsiteX1" fmla="*/ 166897 w 189668"/>
              <a:gd name="connsiteY1" fmla="*/ 0 h 189668"/>
              <a:gd name="connsiteX2" fmla="*/ 94834 w 189668"/>
              <a:gd name="connsiteY2" fmla="*/ 72063 h 189668"/>
              <a:gd name="connsiteX3" fmla="*/ 22771 w 189668"/>
              <a:gd name="connsiteY3" fmla="*/ 0 h 189668"/>
              <a:gd name="connsiteX4" fmla="*/ 0 w 189668"/>
              <a:gd name="connsiteY4" fmla="*/ 22771 h 189668"/>
              <a:gd name="connsiteX5" fmla="*/ 72063 w 189668"/>
              <a:gd name="connsiteY5" fmla="*/ 94834 h 189668"/>
              <a:gd name="connsiteX6" fmla="*/ 0 w 189668"/>
              <a:gd name="connsiteY6" fmla="*/ 166897 h 189668"/>
              <a:gd name="connsiteX7" fmla="*/ 22771 w 189668"/>
              <a:gd name="connsiteY7" fmla="*/ 189668 h 189668"/>
              <a:gd name="connsiteX8" fmla="*/ 94834 w 189668"/>
              <a:gd name="connsiteY8" fmla="*/ 117605 h 189668"/>
              <a:gd name="connsiteX9" fmla="*/ 166897 w 189668"/>
              <a:gd name="connsiteY9" fmla="*/ 189668 h 189668"/>
              <a:gd name="connsiteX10" fmla="*/ 189668 w 189668"/>
              <a:gd name="connsiteY10" fmla="*/ 166897 h 189668"/>
              <a:gd name="connsiteX11" fmla="*/ 117605 w 189668"/>
              <a:gd name="connsiteY11" fmla="*/ 94834 h 18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68" h="189668">
                <a:moveTo>
                  <a:pt x="189668" y="22771"/>
                </a:moveTo>
                <a:lnTo>
                  <a:pt x="166897" y="0"/>
                </a:lnTo>
                <a:lnTo>
                  <a:pt x="94834" y="72063"/>
                </a:lnTo>
                <a:lnTo>
                  <a:pt x="22771" y="0"/>
                </a:lnTo>
                <a:lnTo>
                  <a:pt x="0" y="22771"/>
                </a:lnTo>
                <a:lnTo>
                  <a:pt x="72063" y="94834"/>
                </a:lnTo>
                <a:lnTo>
                  <a:pt x="0" y="166897"/>
                </a:lnTo>
                <a:lnTo>
                  <a:pt x="22771" y="189668"/>
                </a:lnTo>
                <a:lnTo>
                  <a:pt x="94834" y="117605"/>
                </a:lnTo>
                <a:lnTo>
                  <a:pt x="166897" y="189668"/>
                </a:lnTo>
                <a:lnTo>
                  <a:pt x="189668" y="166897"/>
                </a:lnTo>
                <a:lnTo>
                  <a:pt x="117605" y="94834"/>
                </a:lnTo>
                <a:close/>
              </a:path>
            </a:pathLst>
          </a:custGeom>
          <a:solidFill>
            <a:srgbClr val="000000"/>
          </a:solidFill>
          <a:ln w="2679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Graphic 7" descr="Close">
            <a:extLst>
              <a:ext uri="{FF2B5EF4-FFF2-40B4-BE49-F238E27FC236}">
                <a16:creationId xmlns:a16="http://schemas.microsoft.com/office/drawing/2014/main" id="{8CC0CAC7-79DB-885A-35AC-5E3EC6DD61DC}"/>
              </a:ext>
            </a:extLst>
          </p:cNvPr>
          <p:cNvSpPr/>
          <p:nvPr/>
        </p:nvSpPr>
        <p:spPr>
          <a:xfrm>
            <a:off x="5065025" y="4642068"/>
            <a:ext cx="189668" cy="189668"/>
          </a:xfrm>
          <a:custGeom>
            <a:avLst/>
            <a:gdLst>
              <a:gd name="connsiteX0" fmla="*/ 189668 w 189668"/>
              <a:gd name="connsiteY0" fmla="*/ 22771 h 189668"/>
              <a:gd name="connsiteX1" fmla="*/ 166897 w 189668"/>
              <a:gd name="connsiteY1" fmla="*/ 0 h 189668"/>
              <a:gd name="connsiteX2" fmla="*/ 94834 w 189668"/>
              <a:gd name="connsiteY2" fmla="*/ 72063 h 189668"/>
              <a:gd name="connsiteX3" fmla="*/ 22771 w 189668"/>
              <a:gd name="connsiteY3" fmla="*/ 0 h 189668"/>
              <a:gd name="connsiteX4" fmla="*/ 0 w 189668"/>
              <a:gd name="connsiteY4" fmla="*/ 22771 h 189668"/>
              <a:gd name="connsiteX5" fmla="*/ 72063 w 189668"/>
              <a:gd name="connsiteY5" fmla="*/ 94834 h 189668"/>
              <a:gd name="connsiteX6" fmla="*/ 0 w 189668"/>
              <a:gd name="connsiteY6" fmla="*/ 166897 h 189668"/>
              <a:gd name="connsiteX7" fmla="*/ 22771 w 189668"/>
              <a:gd name="connsiteY7" fmla="*/ 189668 h 189668"/>
              <a:gd name="connsiteX8" fmla="*/ 94834 w 189668"/>
              <a:gd name="connsiteY8" fmla="*/ 117605 h 189668"/>
              <a:gd name="connsiteX9" fmla="*/ 166897 w 189668"/>
              <a:gd name="connsiteY9" fmla="*/ 189668 h 189668"/>
              <a:gd name="connsiteX10" fmla="*/ 189668 w 189668"/>
              <a:gd name="connsiteY10" fmla="*/ 166897 h 189668"/>
              <a:gd name="connsiteX11" fmla="*/ 117605 w 189668"/>
              <a:gd name="connsiteY11" fmla="*/ 94834 h 18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9668" h="189668">
                <a:moveTo>
                  <a:pt x="189668" y="22771"/>
                </a:moveTo>
                <a:lnTo>
                  <a:pt x="166897" y="0"/>
                </a:lnTo>
                <a:lnTo>
                  <a:pt x="94834" y="72063"/>
                </a:lnTo>
                <a:lnTo>
                  <a:pt x="22771" y="0"/>
                </a:lnTo>
                <a:lnTo>
                  <a:pt x="0" y="22771"/>
                </a:lnTo>
                <a:lnTo>
                  <a:pt x="72063" y="94834"/>
                </a:lnTo>
                <a:lnTo>
                  <a:pt x="0" y="166897"/>
                </a:lnTo>
                <a:lnTo>
                  <a:pt x="22771" y="189668"/>
                </a:lnTo>
                <a:lnTo>
                  <a:pt x="94834" y="117605"/>
                </a:lnTo>
                <a:lnTo>
                  <a:pt x="166897" y="189668"/>
                </a:lnTo>
                <a:lnTo>
                  <a:pt x="189668" y="166897"/>
                </a:lnTo>
                <a:lnTo>
                  <a:pt x="117605" y="94834"/>
                </a:lnTo>
                <a:close/>
              </a:path>
            </a:pathLst>
          </a:custGeom>
          <a:solidFill>
            <a:srgbClr val="000000"/>
          </a:solidFill>
          <a:ln w="267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ABAB4-B44D-A9FF-0967-B247CB3E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3" y="1136150"/>
            <a:ext cx="1479695" cy="12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3D5DA-C72B-034B-B91B-99AE813C5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52" y="1135599"/>
            <a:ext cx="1489775" cy="1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F45BD-DECC-6F8E-D2DC-33950DCB3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363" y="1136150"/>
            <a:ext cx="1882615" cy="1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B79588-640D-857B-8770-21EABB666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817" y="1135599"/>
            <a:ext cx="1535240" cy="12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7C3F31-96FA-B5DD-5566-BA23C6E73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747" y="1135599"/>
            <a:ext cx="1462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D1D030BC-FEFC-87B5-BC14-D1D112284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85536"/>
              </p:ext>
            </p:extLst>
          </p:nvPr>
        </p:nvGraphicFramePr>
        <p:xfrm>
          <a:off x="446638" y="2458831"/>
          <a:ext cx="8609731" cy="24209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8847">
                  <a:extLst>
                    <a:ext uri="{9D8B030D-6E8A-4147-A177-3AD203B41FA5}">
                      <a16:colId xmlns:a16="http://schemas.microsoft.com/office/drawing/2014/main" val="3647557809"/>
                    </a:ext>
                  </a:extLst>
                </a:gridCol>
                <a:gridCol w="1992864">
                  <a:extLst>
                    <a:ext uri="{9D8B030D-6E8A-4147-A177-3AD203B41FA5}">
                      <a16:colId xmlns:a16="http://schemas.microsoft.com/office/drawing/2014/main" val="1340712572"/>
                    </a:ext>
                  </a:extLst>
                </a:gridCol>
                <a:gridCol w="1504545">
                  <a:extLst>
                    <a:ext uri="{9D8B030D-6E8A-4147-A177-3AD203B41FA5}">
                      <a16:colId xmlns:a16="http://schemas.microsoft.com/office/drawing/2014/main" val="2381434269"/>
                    </a:ext>
                  </a:extLst>
                </a:gridCol>
                <a:gridCol w="4273475">
                  <a:extLst>
                    <a:ext uri="{9D8B030D-6E8A-4147-A177-3AD203B41FA5}">
                      <a16:colId xmlns:a16="http://schemas.microsoft.com/office/drawing/2014/main" val="3016572216"/>
                    </a:ext>
                  </a:extLst>
                </a:gridCol>
              </a:tblGrid>
              <a:tr h="348324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Diff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Interpretation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93863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Tenure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Older customers tend to be more loyal.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13739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Tier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Customers from city tier 2 and 3 tend to churn more.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86579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Warehouse to home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Customers who live further from the warehouse tend to churn more, possibly due to longer delivery times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75395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device registered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Churning customers have a higher number of devices registered.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41719"/>
                  </a:ext>
                </a:extLst>
              </a:tr>
            </a:tbl>
          </a:graphicData>
        </a:graphic>
      </p:graphicFrame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831484" y="163076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Exist different experience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C6ED0FA7-4EB0-CBCF-B9A0-BC006D32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5892" y="3780602"/>
            <a:ext cx="257177" cy="257177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A1C8535-2263-3267-E5F5-B2559B7B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38" y="2772890"/>
            <a:ext cx="257177" cy="257177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A5815F8-A342-E4EC-6F56-55F2C08F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8648" y="3155098"/>
            <a:ext cx="257177" cy="257177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BE87A2C2-CFBE-AB7B-80CC-F6629F31B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039" y="4459531"/>
            <a:ext cx="257177" cy="257177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F65B8DDF-D931-537F-D4A2-C3BAB1144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7304" y="5945704"/>
            <a:ext cx="257177" cy="257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8A644D-BDDD-20A8-C7F4-E9CE68321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55" y="1041091"/>
            <a:ext cx="1766961" cy="140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56A2B-FDD8-54F5-FB0C-66B96EF3C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676" y="1037924"/>
            <a:ext cx="1710688" cy="140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0EF8D-28A3-6E84-6D8A-8FCF36B6C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497" y="1037924"/>
            <a:ext cx="1736008" cy="140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9FFB25-4C9A-131E-600E-387122873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085" y="1037924"/>
            <a:ext cx="2000493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2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D1D030BC-FEFC-87B5-BC14-D1D112284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2793"/>
              </p:ext>
            </p:extLst>
          </p:nvPr>
        </p:nvGraphicFramePr>
        <p:xfrm>
          <a:off x="446638" y="2458831"/>
          <a:ext cx="8609731" cy="220760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8847">
                  <a:extLst>
                    <a:ext uri="{9D8B030D-6E8A-4147-A177-3AD203B41FA5}">
                      <a16:colId xmlns:a16="http://schemas.microsoft.com/office/drawing/2014/main" val="3647557809"/>
                    </a:ext>
                  </a:extLst>
                </a:gridCol>
                <a:gridCol w="1992864">
                  <a:extLst>
                    <a:ext uri="{9D8B030D-6E8A-4147-A177-3AD203B41FA5}">
                      <a16:colId xmlns:a16="http://schemas.microsoft.com/office/drawing/2014/main" val="1340712572"/>
                    </a:ext>
                  </a:extLst>
                </a:gridCol>
                <a:gridCol w="1504545">
                  <a:extLst>
                    <a:ext uri="{9D8B030D-6E8A-4147-A177-3AD203B41FA5}">
                      <a16:colId xmlns:a16="http://schemas.microsoft.com/office/drawing/2014/main" val="2381434269"/>
                    </a:ext>
                  </a:extLst>
                </a:gridCol>
                <a:gridCol w="4273475">
                  <a:extLst>
                    <a:ext uri="{9D8B030D-6E8A-4147-A177-3AD203B41FA5}">
                      <a16:colId xmlns:a16="http://schemas.microsoft.com/office/drawing/2014/main" val="3016572216"/>
                    </a:ext>
                  </a:extLst>
                </a:gridCol>
              </a:tblGrid>
              <a:tr h="348324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Diff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Interpretation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193863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Satisfaction score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Interestingly, 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customers who rate high satisfaction tend to churn more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13739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Complain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Customers who complain are more likely to churn.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86579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since last order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Customers who bought things recently are more likely to churn.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175395"/>
                  </a:ext>
                </a:extLst>
              </a:tr>
              <a:tr h="249291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Cashback amount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Customers who has less cashback amount are more likely to churn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41719"/>
                  </a:ext>
                </a:extLst>
              </a:tr>
            </a:tbl>
          </a:graphicData>
        </a:graphic>
      </p:graphicFrame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831484" y="163076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Exist different experience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C6ED0FA7-4EB0-CBCF-B9A0-BC006D32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5892" y="3780602"/>
            <a:ext cx="257177" cy="257177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A1C8535-2263-3267-E5F5-B2559B7B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039" y="2866767"/>
            <a:ext cx="257177" cy="257177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A5815F8-A342-E4EC-6F56-55F2C08F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039" y="3358850"/>
            <a:ext cx="257177" cy="257177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BE87A2C2-CFBE-AB7B-80CC-F6629F31B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3039" y="4291648"/>
            <a:ext cx="257177" cy="257177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F65B8DDF-D931-537F-D4A2-C3BAB1144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7304" y="5945704"/>
            <a:ext cx="257177" cy="257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FC95D-60BE-F073-216D-E7D19419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67" y="987677"/>
            <a:ext cx="1676635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70787-91CD-FBD2-2839-6FA9CC108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678" y="987677"/>
            <a:ext cx="1754552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32CA3-9FF4-C1C1-5309-F12F42150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266" y="988233"/>
            <a:ext cx="1725689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89EA1E-9324-1D7D-B054-078A8AAF4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601" y="987677"/>
            <a:ext cx="179495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2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Chi-Square Test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7F8E17-1A9D-377F-3BB9-DA18A057326D}"/>
              </a:ext>
            </a:extLst>
          </p:cNvPr>
          <p:cNvCxnSpPr>
            <a:stCxn id="6841" idx="2"/>
          </p:cNvCxnSpPr>
          <p:nvPr/>
        </p:nvCxnSpPr>
        <p:spPr>
          <a:xfrm>
            <a:off x="4572000" y="1097025"/>
            <a:ext cx="0" cy="3474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F3BDB8-AE18-BFE5-F25A-ACD669F8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7" y="1200149"/>
            <a:ext cx="4159949" cy="3310321"/>
          </a:xfrm>
          <a:prstGeom prst="rect">
            <a:avLst/>
          </a:prstGeom>
        </p:spPr>
      </p:pic>
      <p:graphicFrame>
        <p:nvGraphicFramePr>
          <p:cNvPr id="3" name="Google Shape;7469;p68">
            <a:extLst>
              <a:ext uri="{FF2B5EF4-FFF2-40B4-BE49-F238E27FC236}">
                <a16:creationId xmlns:a16="http://schemas.microsoft.com/office/drawing/2014/main" id="{7BCB2778-74F9-1004-651D-4145A9494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339014"/>
              </p:ext>
            </p:extLst>
          </p:nvPr>
        </p:nvGraphicFramePr>
        <p:xfrm>
          <a:off x="4807743" y="1289236"/>
          <a:ext cx="4100474" cy="1554425"/>
        </p:xfrm>
        <a:graphic>
          <a:graphicData uri="http://schemas.openxmlformats.org/drawingml/2006/table">
            <a:tbl>
              <a:tblPr>
                <a:noFill/>
                <a:tableStyleId>{4DFDA336-C7AD-4492-A1EB-8911A46748C8}</a:tableStyleId>
              </a:tblPr>
              <a:tblGrid>
                <a:gridCol w="1443221">
                  <a:extLst>
                    <a:ext uri="{9D8B030D-6E8A-4147-A177-3AD203B41FA5}">
                      <a16:colId xmlns:a16="http://schemas.microsoft.com/office/drawing/2014/main" val="256919049"/>
                    </a:ext>
                  </a:extLst>
                </a:gridCol>
                <a:gridCol w="1443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Method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Process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Interpretation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Chi-Square</a:t>
                      </a:r>
                      <a:endParaRPr sz="10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Comparing frequencies of </a:t>
                      </a:r>
                      <a:r>
                        <a:rPr lang="en" sz="1000" b="1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churn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 and </a:t>
                      </a:r>
                      <a:r>
                        <a:rPr lang="en" sz="1000" b="1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loyal</a:t>
                      </a: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 group</a:t>
                      </a:r>
                      <a:endParaRPr sz="10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If significant difference exist, we can conclude relationship exist</a:t>
                      </a:r>
                      <a:endParaRPr sz="10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56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Key Findings: Chi-Square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EDDCFC-CF5D-8C1A-6D5B-4C900C76F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24521"/>
              </p:ext>
            </p:extLst>
          </p:nvPr>
        </p:nvGraphicFramePr>
        <p:xfrm>
          <a:off x="264319" y="3346293"/>
          <a:ext cx="8615361" cy="1188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2896">
                  <a:extLst>
                    <a:ext uri="{9D8B030D-6E8A-4147-A177-3AD203B41FA5}">
                      <a16:colId xmlns:a16="http://schemas.microsoft.com/office/drawing/2014/main" val="23918504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892879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52610932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063058018"/>
                    </a:ext>
                  </a:extLst>
                </a:gridCol>
                <a:gridCol w="4636290">
                  <a:extLst>
                    <a:ext uri="{9D8B030D-6E8A-4147-A177-3AD203B41FA5}">
                      <a16:colId xmlns:a16="http://schemas.microsoft.com/office/drawing/2014/main" val="443284407"/>
                    </a:ext>
                  </a:extLst>
                </a:gridCol>
              </a:tblGrid>
              <a:tr h="192267"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Factor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Significant Diff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Interpretation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Remark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693367"/>
                  </a:ext>
                </a:extLst>
              </a:tr>
              <a:tr h="31243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Gender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Significant association of churn and variable exist</a:t>
                      </a:r>
                      <a:endParaRPr lang="en-ID" sz="1000" dirty="0"/>
                    </a:p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Female customers tend to be more loyal and less likely to churn compared to male customers.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82758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Marital Status</a:t>
                      </a:r>
                      <a:endParaRPr lang="en-ID" sz="1000" dirty="0"/>
                    </a:p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D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Single customers are more likely to churn compared to married or divorced customers.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70590"/>
                  </a:ext>
                </a:extLst>
              </a:tr>
            </a:tbl>
          </a:graphicData>
        </a:graphic>
      </p:graphicFrame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42149EBB-EE9E-FDDC-160C-A10D2ABE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865" y="3635461"/>
            <a:ext cx="257177" cy="257177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9DE893A7-3C22-9F67-EBB3-0242BB6F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865" y="4131455"/>
            <a:ext cx="257177" cy="2571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C8CADF-4193-A90B-5E21-D552DFCE6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43" y="1146080"/>
            <a:ext cx="3985586" cy="1546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50234-C121-0643-8D3F-B9168413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093" y="1146080"/>
            <a:ext cx="3985587" cy="15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Key Findings: Chi-Square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EDDCFC-CF5D-8C1A-6D5B-4C900C76F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08625"/>
              </p:ext>
            </p:extLst>
          </p:nvPr>
        </p:nvGraphicFramePr>
        <p:xfrm>
          <a:off x="264319" y="2941243"/>
          <a:ext cx="8615361" cy="1188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2896">
                  <a:extLst>
                    <a:ext uri="{9D8B030D-6E8A-4147-A177-3AD203B41FA5}">
                      <a16:colId xmlns:a16="http://schemas.microsoft.com/office/drawing/2014/main" val="23918504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892879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52610932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063058018"/>
                    </a:ext>
                  </a:extLst>
                </a:gridCol>
                <a:gridCol w="4636290">
                  <a:extLst>
                    <a:ext uri="{9D8B030D-6E8A-4147-A177-3AD203B41FA5}">
                      <a16:colId xmlns:a16="http://schemas.microsoft.com/office/drawing/2014/main" val="443284407"/>
                    </a:ext>
                  </a:extLst>
                </a:gridCol>
              </a:tblGrid>
              <a:tr h="192267"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Factor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Significant Diff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Interpretation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Remark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693367"/>
                  </a:ext>
                </a:extLst>
              </a:tr>
              <a:tr h="31243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Login Device</a:t>
                      </a:r>
                      <a:endParaRPr lang="en-ID" sz="1000" dirty="0"/>
                    </a:p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Significant association of churn and variable exist</a:t>
                      </a:r>
                      <a:endParaRPr lang="en-ID" sz="1100" dirty="0"/>
                    </a:p>
                    <a:p>
                      <a:pPr algn="ctr"/>
                      <a:endParaRPr lang="en-ID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Customers who use mobile devices to login are more likely to churn compared to those who use computers.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415765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Payment Mode</a:t>
                      </a:r>
                      <a:endParaRPr lang="en-ID" sz="1000" dirty="0"/>
                    </a:p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D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Some payment methods may be associated with frequent failures or extra charges, leading to higher churn rates.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999650"/>
                  </a:ext>
                </a:extLst>
              </a:tr>
            </a:tbl>
          </a:graphicData>
        </a:graphic>
      </p:graphicFrame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42149EBB-EE9E-FDDC-160C-A10D2ABE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865" y="3165593"/>
            <a:ext cx="257177" cy="257177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9DE893A7-3C22-9F67-EBB3-0242BB6F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4864" y="3626919"/>
            <a:ext cx="257177" cy="2571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067E3F-6D9A-6C07-DB1C-75DC12869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02" y="1010632"/>
            <a:ext cx="4320197" cy="16761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F7B201-1A76-E743-7CF5-BEDCC20FB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801" y="1013537"/>
            <a:ext cx="4320199" cy="16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4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Key Findings: Chi-Square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4EDDCFC-CF5D-8C1A-6D5B-4C900C76F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08549"/>
              </p:ext>
            </p:extLst>
          </p:nvPr>
        </p:nvGraphicFramePr>
        <p:xfrm>
          <a:off x="264319" y="3040635"/>
          <a:ext cx="8615361" cy="100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2896">
                  <a:extLst>
                    <a:ext uri="{9D8B030D-6E8A-4147-A177-3AD203B41FA5}">
                      <a16:colId xmlns:a16="http://schemas.microsoft.com/office/drawing/2014/main" val="23918504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892879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52610932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063058018"/>
                    </a:ext>
                  </a:extLst>
                </a:gridCol>
                <a:gridCol w="4636290">
                  <a:extLst>
                    <a:ext uri="{9D8B030D-6E8A-4147-A177-3AD203B41FA5}">
                      <a16:colId xmlns:a16="http://schemas.microsoft.com/office/drawing/2014/main" val="443284407"/>
                    </a:ext>
                  </a:extLst>
                </a:gridCol>
              </a:tblGrid>
              <a:tr h="192267"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Factor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Significant Diff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Interpretation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Remark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693367"/>
                  </a:ext>
                </a:extLst>
              </a:tr>
              <a:tr h="4326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Order Category</a:t>
                      </a:r>
                      <a:endParaRPr lang="en-ID" sz="1000" dirty="0"/>
                    </a:p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Significant association of churn and variable exist</a:t>
                      </a:r>
                      <a:endParaRPr lang="en-ID" sz="1100" dirty="0"/>
                    </a:p>
                    <a:p>
                      <a:pPr algn="ctr"/>
                      <a:endParaRPr lang="en-ID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Customers may be dissatisfied with the service provided for specific categories of orders, leading to higher churn rates.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784563"/>
                  </a:ext>
                </a:extLst>
              </a:tr>
            </a:tbl>
          </a:graphicData>
        </a:graphic>
      </p:graphicFrame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42149EBB-EE9E-FDDC-160C-A10D2ABE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988" y="3532865"/>
            <a:ext cx="257177" cy="257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17DC6-EB7F-C234-F45B-CD0CE2CE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165" y="1002844"/>
            <a:ext cx="5009587" cy="19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0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66"/>
          <p:cNvSpPr txBox="1">
            <a:spLocks noGrp="1"/>
          </p:cNvSpPr>
          <p:nvPr>
            <p:ph type="title"/>
          </p:nvPr>
        </p:nvSpPr>
        <p:spPr>
          <a:xfrm>
            <a:off x="720000" y="469125"/>
            <a:ext cx="77040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Churn Customers Analysis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7F8E17-1A9D-377F-3BB9-DA18A057326D}"/>
              </a:ext>
            </a:extLst>
          </p:cNvPr>
          <p:cNvCxnSpPr>
            <a:stCxn id="6841" idx="2"/>
          </p:cNvCxnSpPr>
          <p:nvPr/>
        </p:nvCxnSpPr>
        <p:spPr>
          <a:xfrm>
            <a:off x="4572000" y="1097025"/>
            <a:ext cx="0" cy="3474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Google Shape;7469;p68">
            <a:extLst>
              <a:ext uri="{FF2B5EF4-FFF2-40B4-BE49-F238E27FC236}">
                <a16:creationId xmlns:a16="http://schemas.microsoft.com/office/drawing/2014/main" id="{FFE81DBA-BD5A-B21B-1AB0-910D6998D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572912"/>
              </p:ext>
            </p:extLst>
          </p:nvPr>
        </p:nvGraphicFramePr>
        <p:xfrm>
          <a:off x="4807743" y="1289236"/>
          <a:ext cx="4100475" cy="1310585"/>
        </p:xfrm>
        <a:graphic>
          <a:graphicData uri="http://schemas.openxmlformats.org/drawingml/2006/table">
            <a:tbl>
              <a:tblPr>
                <a:noFill/>
                <a:tableStyleId>{4DFDA336-C7AD-4492-A1EB-8911A46748C8}</a:tableStyleId>
              </a:tblPr>
              <a:tblGrid>
                <a:gridCol w="2227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Process</a:t>
                      </a:r>
                      <a:endParaRPr sz="19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Interpretation</a:t>
                      </a:r>
                      <a:endParaRPr sz="19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Descriptive analysis of churn customers only</a:t>
                      </a:r>
                      <a:endParaRPr sz="12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Pattern of churn customers</a:t>
                      </a:r>
                      <a:endParaRPr sz="12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AF6CFDD-D349-C005-9F55-B3896689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8" y="1097025"/>
            <a:ext cx="3486112" cy="34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E566C5-DF97-8CA5-9789-EF41AC32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"/>
            <a:ext cx="9144000" cy="3261276"/>
          </a:xfrm>
          <a:prstGeom prst="rect">
            <a:avLst/>
          </a:prstGeom>
        </p:spPr>
      </p:pic>
      <p:sp>
        <p:nvSpPr>
          <p:cNvPr id="7" name="Google Shape;3947;p73">
            <a:extLst>
              <a:ext uri="{FF2B5EF4-FFF2-40B4-BE49-F238E27FC236}">
                <a16:creationId xmlns:a16="http://schemas.microsoft.com/office/drawing/2014/main" id="{029C6426-F61B-4ED9-E3D4-5B9C702701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4920" y="3484572"/>
            <a:ext cx="7708936" cy="14231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Highlights: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+mn-lt"/>
              </a:rPr>
              <a:t>- 65% churn customers use Debit and Credit Card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+mn-lt"/>
              </a:rPr>
              <a:t>- Only 4% churn customers from City Tier 2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+mn-lt"/>
              </a:rPr>
              <a:t>- 81% churn customers bought technology device (mobile phone + Laptop)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+mn-lt"/>
              </a:rPr>
              <a:t>- High percentage of phone user</a:t>
            </a:r>
          </a:p>
          <a:p>
            <a:pPr marL="171450" indent="-17145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7254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39"/>
          <p:cNvSpPr txBox="1">
            <a:spLocks noGrp="1"/>
          </p:cNvSpPr>
          <p:nvPr>
            <p:ph type="title" idx="13"/>
          </p:nvPr>
        </p:nvSpPr>
        <p:spPr>
          <a:xfrm>
            <a:off x="5944374" y="3033925"/>
            <a:ext cx="2620981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Conclusion and Recommendation</a:t>
            </a:r>
          </a:p>
        </p:txBody>
      </p:sp>
      <p:sp>
        <p:nvSpPr>
          <p:cNvPr id="5057" name="Google Shape;5057;p39"/>
          <p:cNvSpPr txBox="1">
            <a:spLocks noGrp="1"/>
          </p:cNvSpPr>
          <p:nvPr>
            <p:ph type="title" idx="4"/>
          </p:nvPr>
        </p:nvSpPr>
        <p:spPr>
          <a:xfrm>
            <a:off x="5944375" y="1420451"/>
            <a:ext cx="24669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Exploratory Data Analysis</a:t>
            </a:r>
          </a:p>
        </p:txBody>
      </p:sp>
      <p:sp>
        <p:nvSpPr>
          <p:cNvPr id="5059" name="Google Shape;5059;p39"/>
          <p:cNvSpPr txBox="1">
            <a:spLocks noGrp="1"/>
          </p:cNvSpPr>
          <p:nvPr>
            <p:ph type="title" idx="14"/>
          </p:nvPr>
        </p:nvSpPr>
        <p:spPr>
          <a:xfrm>
            <a:off x="4759003" y="3366697"/>
            <a:ext cx="991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61" name="Google Shape;5061;p39"/>
          <p:cNvSpPr txBox="1">
            <a:spLocks noGrp="1"/>
          </p:cNvSpPr>
          <p:nvPr>
            <p:ph type="title"/>
          </p:nvPr>
        </p:nvSpPr>
        <p:spPr>
          <a:xfrm>
            <a:off x="1917925" y="1420451"/>
            <a:ext cx="24669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Business Problem</a:t>
            </a:r>
          </a:p>
        </p:txBody>
      </p:sp>
      <p:sp>
        <p:nvSpPr>
          <p:cNvPr id="5062" name="Google Shape;5062;p39"/>
          <p:cNvSpPr txBox="1">
            <a:spLocks noGrp="1"/>
          </p:cNvSpPr>
          <p:nvPr>
            <p:ph type="title" idx="2"/>
          </p:nvPr>
        </p:nvSpPr>
        <p:spPr>
          <a:xfrm>
            <a:off x="732703" y="1680750"/>
            <a:ext cx="991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64" name="Google Shape;5064;p39"/>
          <p:cNvSpPr txBox="1">
            <a:spLocks noGrp="1"/>
          </p:cNvSpPr>
          <p:nvPr>
            <p:ph type="title" idx="5"/>
          </p:nvPr>
        </p:nvSpPr>
        <p:spPr>
          <a:xfrm>
            <a:off x="4759003" y="1680750"/>
            <a:ext cx="991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65" name="Google Shape;5065;p39"/>
          <p:cNvSpPr txBox="1">
            <a:spLocks noGrp="1"/>
          </p:cNvSpPr>
          <p:nvPr>
            <p:ph type="title" idx="7"/>
          </p:nvPr>
        </p:nvSpPr>
        <p:spPr>
          <a:xfrm>
            <a:off x="1917925" y="3033925"/>
            <a:ext cx="2466900" cy="8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Machine Learning</a:t>
            </a:r>
          </a:p>
        </p:txBody>
      </p:sp>
      <p:sp>
        <p:nvSpPr>
          <p:cNvPr id="5066" name="Google Shape;5066;p39"/>
          <p:cNvSpPr txBox="1">
            <a:spLocks noGrp="1"/>
          </p:cNvSpPr>
          <p:nvPr>
            <p:ph type="title" idx="3"/>
          </p:nvPr>
        </p:nvSpPr>
        <p:spPr>
          <a:xfrm>
            <a:off x="720000" y="466344"/>
            <a:ext cx="7704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67" name="Google Shape;5067;p39"/>
          <p:cNvSpPr txBox="1">
            <a:spLocks noGrp="1"/>
          </p:cNvSpPr>
          <p:nvPr>
            <p:ph type="title" idx="8"/>
          </p:nvPr>
        </p:nvSpPr>
        <p:spPr>
          <a:xfrm>
            <a:off x="732703" y="3366697"/>
            <a:ext cx="991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8D35B-2472-964C-FD10-AB9544FC2CB2}"/>
              </a:ext>
            </a:extLst>
          </p:cNvPr>
          <p:cNvSpPr/>
          <p:nvPr/>
        </p:nvSpPr>
        <p:spPr>
          <a:xfrm>
            <a:off x="8265319" y="1033174"/>
            <a:ext cx="1143000" cy="371742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p63"/>
          <p:cNvSpPr txBox="1">
            <a:spLocks noGrp="1"/>
          </p:cNvSpPr>
          <p:nvPr>
            <p:ph type="title" idx="4"/>
          </p:nvPr>
        </p:nvSpPr>
        <p:spPr>
          <a:xfrm>
            <a:off x="1381050" y="469125"/>
            <a:ext cx="6381900" cy="603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Review &amp; Highlights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5452;p42">
            <a:extLst>
              <a:ext uri="{FF2B5EF4-FFF2-40B4-BE49-F238E27FC236}">
                <a16:creationId xmlns:a16="http://schemas.microsoft.com/office/drawing/2014/main" id="{097C004F-6B29-7D55-8EC3-009F8D6E4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4568" y="1205550"/>
            <a:ext cx="8685119" cy="3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Churn and loyal customers has similar number of coupons, hour on app, order count  and order amount increase from last year. May mean pricing and sales part are good</a:t>
            </a:r>
          </a:p>
          <a:p>
            <a:pPr marL="171450" indent="-171450">
              <a:spcAft>
                <a:spcPts val="1200"/>
              </a:spcAft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Customers who use certain device may encounter technical issues which could affect likelihood of churning</a:t>
            </a:r>
          </a:p>
          <a:p>
            <a:pPr marL="171450" indent="-171450">
              <a:spcAft>
                <a:spcPts val="1200"/>
              </a:spcAft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81% churning customers bought tech device (laptop or phone)</a:t>
            </a:r>
          </a:p>
          <a:p>
            <a:pPr marL="171450" indent="-171450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+mn-lt"/>
              </a:rPr>
              <a:t>Anomaly in higher satisfaction for churn group</a:t>
            </a:r>
          </a:p>
          <a:p>
            <a:pPr marL="171450" indent="-171450">
              <a:spcAft>
                <a:spcPts val="1200"/>
              </a:spcAft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High number of payment mode failures</a:t>
            </a:r>
          </a:p>
          <a:p>
            <a:pPr marL="171450" indent="-171450">
              <a:spcAft>
                <a:spcPts val="1200"/>
              </a:spcAft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Gap between customer expectation and current service &amp; product</a:t>
            </a:r>
          </a:p>
          <a:p>
            <a:pPr marL="171450" indent="-171450">
              <a:spcAft>
                <a:spcPts val="1200"/>
              </a:spcAft>
            </a:pPr>
            <a:r>
              <a:rPr lang="en-US" b="0" i="0" dirty="0">
                <a:solidFill>
                  <a:schemeClr val="tx1"/>
                </a:solidFill>
                <a:effectLst/>
                <a:latin typeface="+mn-lt"/>
              </a:rPr>
              <a:t>Our company is preferred by a specific demographic of customers, including a particular gender and marital status.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spcAft>
                <a:spcPts val="1200"/>
              </a:spcAft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spcAft>
                <a:spcPts val="1200"/>
              </a:spcAft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32812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Google Shape;5660;p45"/>
          <p:cNvSpPr txBox="1">
            <a:spLocks noGrp="1"/>
          </p:cNvSpPr>
          <p:nvPr>
            <p:ph type="title"/>
          </p:nvPr>
        </p:nvSpPr>
        <p:spPr>
          <a:xfrm>
            <a:off x="739650" y="209481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solidFill>
                  <a:schemeClr val="bg1"/>
                </a:solidFill>
              </a:rPr>
              <a:t>Recommendation</a:t>
            </a:r>
            <a:endParaRPr i="0" dirty="0">
              <a:solidFill>
                <a:schemeClr val="bg1"/>
              </a:solidFill>
            </a:endParaRPr>
          </a:p>
        </p:txBody>
      </p:sp>
      <p:graphicFrame>
        <p:nvGraphicFramePr>
          <p:cNvPr id="5661" name="Google Shape;5661;p45"/>
          <p:cNvGraphicFramePr/>
          <p:nvPr>
            <p:extLst>
              <p:ext uri="{D42A27DB-BD31-4B8C-83A1-F6EECF244321}">
                <p14:modId xmlns:p14="http://schemas.microsoft.com/office/powerpoint/2010/main" val="2884373928"/>
              </p:ext>
            </p:extLst>
          </p:nvPr>
        </p:nvGraphicFramePr>
        <p:xfrm>
          <a:off x="289322" y="780681"/>
          <a:ext cx="8565356" cy="3871180"/>
        </p:xfrm>
        <a:graphic>
          <a:graphicData uri="http://schemas.openxmlformats.org/drawingml/2006/table">
            <a:tbl>
              <a:tblPr>
                <a:tableStyleId>{4DFDA336-C7AD-4492-A1EB-8911A46748C8}</a:tableStyleId>
              </a:tblPr>
              <a:tblGrid>
                <a:gridCol w="935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847">
                  <a:extLst>
                    <a:ext uri="{9D8B030D-6E8A-4147-A177-3AD203B41FA5}">
                      <a16:colId xmlns:a16="http://schemas.microsoft.com/office/drawing/2014/main" val="351476024"/>
                    </a:ext>
                  </a:extLst>
                </a:gridCol>
                <a:gridCol w="2141339">
                  <a:extLst>
                    <a:ext uri="{9D8B030D-6E8A-4147-A177-3AD203B41FA5}">
                      <a16:colId xmlns:a16="http://schemas.microsoft.com/office/drawing/2014/main" val="374962957"/>
                    </a:ext>
                  </a:extLst>
                </a:gridCol>
                <a:gridCol w="2141339">
                  <a:extLst>
                    <a:ext uri="{9D8B030D-6E8A-4147-A177-3AD203B41FA5}">
                      <a16:colId xmlns:a16="http://schemas.microsoft.com/office/drawing/2014/main" val="3697795529"/>
                    </a:ext>
                  </a:extLst>
                </a:gridCol>
              </a:tblGrid>
              <a:tr h="503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Problem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Recommendation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Output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Technical issue in devices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Clear UI/UX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Seamless buying process end-to-end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2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2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Gap between customer expectation and existing service &amp; product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Analyze complaints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Accurate improvement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3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High number of churn customers bought tech products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Filter seller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Higher quality products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2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4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Certain gender and marital status tend to churn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Personalized ads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Favored by all gender and marital status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5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Payment method difficulty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Simplify process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Easy transaction</a:t>
                      </a:r>
                      <a:endParaRPr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978942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641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p63"/>
          <p:cNvSpPr txBox="1">
            <a:spLocks noGrp="1"/>
          </p:cNvSpPr>
          <p:nvPr>
            <p:ph type="title" idx="4"/>
          </p:nvPr>
        </p:nvSpPr>
        <p:spPr>
          <a:xfrm>
            <a:off x="1381050" y="469125"/>
            <a:ext cx="63819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Effort Matrix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0C1E44-893D-F461-503D-CD314BD14DF4}"/>
              </a:ext>
            </a:extLst>
          </p:cNvPr>
          <p:cNvGrpSpPr/>
          <p:nvPr/>
        </p:nvGrpSpPr>
        <p:grpSpPr>
          <a:xfrm>
            <a:off x="812800" y="1673925"/>
            <a:ext cx="7518400" cy="2754488"/>
            <a:chOff x="778933" y="1264356"/>
            <a:chExt cx="7518400" cy="275448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B32731-2B02-907F-FF6A-75C72E61B3C8}"/>
                </a:ext>
              </a:extLst>
            </p:cNvPr>
            <p:cNvCxnSpPr/>
            <p:nvPr/>
          </p:nvCxnSpPr>
          <p:spPr>
            <a:xfrm>
              <a:off x="778933" y="1264356"/>
              <a:ext cx="0" cy="27544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C773B2C-8ECE-90D0-1BC9-2FFFD463A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33" y="4018844"/>
              <a:ext cx="75184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AACD9-8D9A-17C6-9360-33A6D465E981}"/>
              </a:ext>
            </a:extLst>
          </p:cNvPr>
          <p:cNvCxnSpPr/>
          <p:nvPr/>
        </p:nvCxnSpPr>
        <p:spPr>
          <a:xfrm>
            <a:off x="812800" y="3051169"/>
            <a:ext cx="75184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83AE5B-9740-4A59-FD9D-5D452AE14A87}"/>
              </a:ext>
            </a:extLst>
          </p:cNvPr>
          <p:cNvCxnSpPr>
            <a:cxnSpLocks/>
          </p:cNvCxnSpPr>
          <p:nvPr/>
        </p:nvCxnSpPr>
        <p:spPr>
          <a:xfrm flipV="1">
            <a:off x="4572000" y="1637583"/>
            <a:ext cx="0" cy="2790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E4D50D-DB43-3C56-D8FC-CC07F010B642}"/>
              </a:ext>
            </a:extLst>
          </p:cNvPr>
          <p:cNvSpPr txBox="1"/>
          <p:nvPr/>
        </p:nvSpPr>
        <p:spPr>
          <a:xfrm>
            <a:off x="440267" y="132980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79410-5575-2270-0E26-9DBCB185641D}"/>
              </a:ext>
            </a:extLst>
          </p:cNvPr>
          <p:cNvSpPr txBox="1"/>
          <p:nvPr/>
        </p:nvSpPr>
        <p:spPr>
          <a:xfrm>
            <a:off x="7762950" y="4457647"/>
            <a:ext cx="519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Effort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DED279-6292-EC10-CE8E-A5E292D5D7B3}"/>
              </a:ext>
            </a:extLst>
          </p:cNvPr>
          <p:cNvSpPr/>
          <p:nvPr/>
        </p:nvSpPr>
        <p:spPr>
          <a:xfrm>
            <a:off x="4976496" y="2842382"/>
            <a:ext cx="756355" cy="5510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5EFAE2-47ED-8481-DD7E-6A7F6EF38B42}"/>
              </a:ext>
            </a:extLst>
          </p:cNvPr>
          <p:cNvSpPr/>
          <p:nvPr/>
        </p:nvSpPr>
        <p:spPr>
          <a:xfrm>
            <a:off x="4220141" y="1637582"/>
            <a:ext cx="756355" cy="5510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EA3255-0DA8-C0DC-08A6-5FB755EE5556}"/>
              </a:ext>
            </a:extLst>
          </p:cNvPr>
          <p:cNvSpPr/>
          <p:nvPr/>
        </p:nvSpPr>
        <p:spPr>
          <a:xfrm>
            <a:off x="3404375" y="2271735"/>
            <a:ext cx="756355" cy="5510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202DD-3BD0-3F7E-A856-44EEE034FFF0}"/>
              </a:ext>
            </a:extLst>
          </p:cNvPr>
          <p:cNvSpPr/>
          <p:nvPr/>
        </p:nvSpPr>
        <p:spPr>
          <a:xfrm>
            <a:off x="1381938" y="2757477"/>
            <a:ext cx="756355" cy="55103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47335D-3258-6558-AFD4-0D4A957C9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261117"/>
              </p:ext>
            </p:extLst>
          </p:nvPr>
        </p:nvGraphicFramePr>
        <p:xfrm>
          <a:off x="7213599" y="1070530"/>
          <a:ext cx="1930401" cy="1828620"/>
        </p:xfrm>
        <a:graphic>
          <a:graphicData uri="http://schemas.openxmlformats.org/drawingml/2006/table">
            <a:tbl>
              <a:tblPr>
                <a:tableStyleId>{4DFDA336-C7AD-4492-A1EB-8911A46748C8}</a:tableStyleId>
              </a:tblPr>
              <a:tblGrid>
                <a:gridCol w="348104">
                  <a:extLst>
                    <a:ext uri="{9D8B030D-6E8A-4147-A177-3AD203B41FA5}">
                      <a16:colId xmlns:a16="http://schemas.microsoft.com/office/drawing/2014/main" val="1356566545"/>
                    </a:ext>
                  </a:extLst>
                </a:gridCol>
                <a:gridCol w="1582297">
                  <a:extLst>
                    <a:ext uri="{9D8B030D-6E8A-4147-A177-3AD203B41FA5}">
                      <a16:colId xmlns:a16="http://schemas.microsoft.com/office/drawing/2014/main" val="1799340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Recommendation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3640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1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Clear UI/UX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204493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2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Analyze complaints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384829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3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Filter seller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75158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4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Personalized ads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3305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5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Simplify payment process</a:t>
                      </a:r>
                      <a:endParaRPr sz="8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604809829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2E8698FC-C0EE-94B9-C997-2C67FC0EFF68}"/>
              </a:ext>
            </a:extLst>
          </p:cNvPr>
          <p:cNvSpPr/>
          <p:nvPr/>
        </p:nvSpPr>
        <p:spPr>
          <a:xfrm>
            <a:off x="2883360" y="2271735"/>
            <a:ext cx="756355" cy="55103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2139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0" name="Google Shape;7580;p72"/>
          <p:cNvSpPr txBox="1">
            <a:spLocks noGrp="1"/>
          </p:cNvSpPr>
          <p:nvPr>
            <p:ph type="title"/>
          </p:nvPr>
        </p:nvSpPr>
        <p:spPr>
          <a:xfrm>
            <a:off x="4572000" y="1851775"/>
            <a:ext cx="3839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81" name="Google Shape;7581;p72"/>
          <p:cNvSpPr txBox="1">
            <a:spLocks noGrp="1"/>
          </p:cNvSpPr>
          <p:nvPr>
            <p:ph type="title" idx="2"/>
          </p:nvPr>
        </p:nvSpPr>
        <p:spPr>
          <a:xfrm>
            <a:off x="5783627" y="1086400"/>
            <a:ext cx="14160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82" name="Google Shape;7582;p72"/>
          <p:cNvSpPr txBox="1">
            <a:spLocks noGrp="1"/>
          </p:cNvSpPr>
          <p:nvPr>
            <p:ph type="subTitle" idx="1"/>
          </p:nvPr>
        </p:nvSpPr>
        <p:spPr>
          <a:xfrm>
            <a:off x="4909150" y="3400675"/>
            <a:ext cx="31653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grpSp>
        <p:nvGrpSpPr>
          <p:cNvPr id="7583" name="Google Shape;7583;p72"/>
          <p:cNvGrpSpPr/>
          <p:nvPr/>
        </p:nvGrpSpPr>
        <p:grpSpPr>
          <a:xfrm>
            <a:off x="131800" y="731323"/>
            <a:ext cx="4302339" cy="4298743"/>
            <a:chOff x="131800" y="731323"/>
            <a:chExt cx="4302339" cy="4298743"/>
          </a:xfrm>
        </p:grpSpPr>
        <p:sp>
          <p:nvSpPr>
            <p:cNvPr id="7584" name="Google Shape;7584;p72"/>
            <p:cNvSpPr/>
            <p:nvPr/>
          </p:nvSpPr>
          <p:spPr>
            <a:xfrm>
              <a:off x="131800" y="1158450"/>
              <a:ext cx="4087902" cy="3871616"/>
            </a:xfrm>
            <a:custGeom>
              <a:avLst/>
              <a:gdLst/>
              <a:ahLst/>
              <a:cxnLst/>
              <a:rect l="l" t="t" r="r" b="b"/>
              <a:pathLst>
                <a:path w="72732" h="59662" extrusionOk="0">
                  <a:moveTo>
                    <a:pt x="43483" y="0"/>
                  </a:moveTo>
                  <a:cubicBezTo>
                    <a:pt x="43047" y="0"/>
                    <a:pt x="42605" y="12"/>
                    <a:pt x="42158" y="36"/>
                  </a:cubicBezTo>
                  <a:cubicBezTo>
                    <a:pt x="29774" y="705"/>
                    <a:pt x="19374" y="9682"/>
                    <a:pt x="10765" y="16725"/>
                  </a:cubicBezTo>
                  <a:cubicBezTo>
                    <a:pt x="2157" y="23764"/>
                    <a:pt x="0" y="34489"/>
                    <a:pt x="5251" y="42738"/>
                  </a:cubicBezTo>
                  <a:cubicBezTo>
                    <a:pt x="10509" y="50981"/>
                    <a:pt x="18517" y="47321"/>
                    <a:pt x="28920" y="52541"/>
                  </a:cubicBezTo>
                  <a:cubicBezTo>
                    <a:pt x="37495" y="56844"/>
                    <a:pt x="40369" y="59662"/>
                    <a:pt x="47530" y="59662"/>
                  </a:cubicBezTo>
                  <a:cubicBezTo>
                    <a:pt x="49057" y="59662"/>
                    <a:pt x="50779" y="59534"/>
                    <a:pt x="52792" y="59264"/>
                  </a:cubicBezTo>
                  <a:cubicBezTo>
                    <a:pt x="64245" y="57736"/>
                    <a:pt x="72732" y="44110"/>
                    <a:pt x="71156" y="29794"/>
                  </a:cubicBezTo>
                  <a:cubicBezTo>
                    <a:pt x="69581" y="15478"/>
                    <a:pt x="62532" y="8291"/>
                    <a:pt x="62532" y="8291"/>
                  </a:cubicBezTo>
                  <a:cubicBezTo>
                    <a:pt x="62532" y="8291"/>
                    <a:pt x="55107" y="0"/>
                    <a:pt x="43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5" name="Google Shape;7585;p72"/>
            <p:cNvGrpSpPr/>
            <p:nvPr/>
          </p:nvGrpSpPr>
          <p:grpSpPr>
            <a:xfrm>
              <a:off x="1731814" y="731323"/>
              <a:ext cx="1545900" cy="3058052"/>
              <a:chOff x="6181900" y="2505125"/>
              <a:chExt cx="385925" cy="763425"/>
            </a:xfrm>
          </p:grpSpPr>
          <p:sp>
            <p:nvSpPr>
              <p:cNvPr id="7586" name="Google Shape;7586;p72"/>
              <p:cNvSpPr/>
              <p:nvPr/>
            </p:nvSpPr>
            <p:spPr>
              <a:xfrm>
                <a:off x="6181900" y="2505125"/>
                <a:ext cx="385925" cy="763425"/>
              </a:xfrm>
              <a:custGeom>
                <a:avLst/>
                <a:gdLst/>
                <a:ahLst/>
                <a:cxnLst/>
                <a:rect l="l" t="t" r="r" b="b"/>
                <a:pathLst>
                  <a:path w="15437" h="30537" extrusionOk="0">
                    <a:moveTo>
                      <a:pt x="7718" y="1"/>
                    </a:moveTo>
                    <a:cubicBezTo>
                      <a:pt x="3458" y="1"/>
                      <a:pt x="7" y="3455"/>
                      <a:pt x="1" y="7715"/>
                    </a:cubicBezTo>
                    <a:lnTo>
                      <a:pt x="1" y="30490"/>
                    </a:lnTo>
                    <a:cubicBezTo>
                      <a:pt x="1" y="30503"/>
                      <a:pt x="10" y="30512"/>
                      <a:pt x="16" y="30524"/>
                    </a:cubicBezTo>
                    <a:cubicBezTo>
                      <a:pt x="26" y="30534"/>
                      <a:pt x="51" y="30537"/>
                      <a:pt x="51" y="30537"/>
                    </a:cubicBezTo>
                    <a:lnTo>
                      <a:pt x="15383" y="30537"/>
                    </a:lnTo>
                    <a:cubicBezTo>
                      <a:pt x="15383" y="30537"/>
                      <a:pt x="15408" y="30534"/>
                      <a:pt x="15421" y="30524"/>
                    </a:cubicBezTo>
                    <a:cubicBezTo>
                      <a:pt x="15427" y="30518"/>
                      <a:pt x="15436" y="30506"/>
                      <a:pt x="15427" y="30490"/>
                    </a:cubicBezTo>
                    <a:lnTo>
                      <a:pt x="15427" y="7715"/>
                    </a:lnTo>
                    <a:cubicBezTo>
                      <a:pt x="15430" y="6593"/>
                      <a:pt x="15192" y="5530"/>
                      <a:pt x="14764" y="4567"/>
                    </a:cubicBezTo>
                    <a:cubicBezTo>
                      <a:pt x="14755" y="4552"/>
                      <a:pt x="14738" y="4541"/>
                      <a:pt x="14720" y="4541"/>
                    </a:cubicBezTo>
                    <a:cubicBezTo>
                      <a:pt x="14714" y="4541"/>
                      <a:pt x="14708" y="4542"/>
                      <a:pt x="14702" y="4546"/>
                    </a:cubicBezTo>
                    <a:cubicBezTo>
                      <a:pt x="14673" y="4558"/>
                      <a:pt x="14667" y="4583"/>
                      <a:pt x="14673" y="4608"/>
                    </a:cubicBezTo>
                    <a:cubicBezTo>
                      <a:pt x="15099" y="5558"/>
                      <a:pt x="15333" y="6609"/>
                      <a:pt x="15333" y="7712"/>
                    </a:cubicBezTo>
                    <a:lnTo>
                      <a:pt x="15333" y="30446"/>
                    </a:lnTo>
                    <a:lnTo>
                      <a:pt x="91" y="30446"/>
                    </a:lnTo>
                    <a:lnTo>
                      <a:pt x="91" y="7718"/>
                    </a:lnTo>
                    <a:cubicBezTo>
                      <a:pt x="98" y="5615"/>
                      <a:pt x="951" y="3708"/>
                      <a:pt x="2330" y="2329"/>
                    </a:cubicBezTo>
                    <a:cubicBezTo>
                      <a:pt x="3711" y="951"/>
                      <a:pt x="5612" y="97"/>
                      <a:pt x="7718" y="97"/>
                    </a:cubicBezTo>
                    <a:cubicBezTo>
                      <a:pt x="10591" y="97"/>
                      <a:pt x="13092" y="1689"/>
                      <a:pt x="14389" y="4033"/>
                    </a:cubicBezTo>
                    <a:cubicBezTo>
                      <a:pt x="14395" y="4050"/>
                      <a:pt x="14411" y="4058"/>
                      <a:pt x="14429" y="4058"/>
                    </a:cubicBezTo>
                    <a:cubicBezTo>
                      <a:pt x="14437" y="4058"/>
                      <a:pt x="14446" y="4056"/>
                      <a:pt x="14455" y="4052"/>
                    </a:cubicBezTo>
                    <a:cubicBezTo>
                      <a:pt x="14476" y="4039"/>
                      <a:pt x="14486" y="4011"/>
                      <a:pt x="14473" y="3986"/>
                    </a:cubicBezTo>
                    <a:cubicBezTo>
                      <a:pt x="13161" y="1610"/>
                      <a:pt x="10625" y="1"/>
                      <a:pt x="7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72"/>
              <p:cNvSpPr/>
              <p:nvPr/>
            </p:nvSpPr>
            <p:spPr>
              <a:xfrm>
                <a:off x="6315525" y="2554675"/>
                <a:ext cx="208850" cy="711925"/>
              </a:xfrm>
              <a:custGeom>
                <a:avLst/>
                <a:gdLst/>
                <a:ahLst/>
                <a:cxnLst/>
                <a:rect l="l" t="t" r="r" b="b"/>
                <a:pathLst>
                  <a:path w="8354" h="28477" extrusionOk="0">
                    <a:moveTo>
                      <a:pt x="2367" y="0"/>
                    </a:moveTo>
                    <a:cubicBezTo>
                      <a:pt x="1542" y="0"/>
                      <a:pt x="751" y="169"/>
                      <a:pt x="38" y="469"/>
                    </a:cubicBezTo>
                    <a:cubicBezTo>
                      <a:pt x="13" y="482"/>
                      <a:pt x="1" y="507"/>
                      <a:pt x="10" y="532"/>
                    </a:cubicBezTo>
                    <a:cubicBezTo>
                      <a:pt x="26" y="550"/>
                      <a:pt x="48" y="562"/>
                      <a:pt x="67" y="562"/>
                    </a:cubicBezTo>
                    <a:cubicBezTo>
                      <a:pt x="71" y="562"/>
                      <a:pt x="75" y="561"/>
                      <a:pt x="79" y="560"/>
                    </a:cubicBezTo>
                    <a:cubicBezTo>
                      <a:pt x="782" y="263"/>
                      <a:pt x="1558" y="97"/>
                      <a:pt x="2370" y="97"/>
                    </a:cubicBezTo>
                    <a:cubicBezTo>
                      <a:pt x="3996" y="97"/>
                      <a:pt x="5468" y="757"/>
                      <a:pt x="6531" y="1820"/>
                    </a:cubicBezTo>
                    <a:cubicBezTo>
                      <a:pt x="7597" y="2889"/>
                      <a:pt x="8253" y="4358"/>
                      <a:pt x="8263" y="5983"/>
                    </a:cubicBezTo>
                    <a:lnTo>
                      <a:pt x="8263" y="28430"/>
                    </a:lnTo>
                    <a:cubicBezTo>
                      <a:pt x="8253" y="28458"/>
                      <a:pt x="8275" y="28477"/>
                      <a:pt x="8300" y="28477"/>
                    </a:cubicBezTo>
                    <a:cubicBezTo>
                      <a:pt x="8328" y="28477"/>
                      <a:pt x="8347" y="28452"/>
                      <a:pt x="8353" y="28430"/>
                    </a:cubicBezTo>
                    <a:lnTo>
                      <a:pt x="8353" y="5983"/>
                    </a:lnTo>
                    <a:cubicBezTo>
                      <a:pt x="8347" y="2676"/>
                      <a:pt x="5668" y="0"/>
                      <a:pt x="2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72"/>
              <p:cNvSpPr/>
              <p:nvPr/>
            </p:nvSpPr>
            <p:spPr>
              <a:xfrm>
                <a:off x="6225200" y="2570275"/>
                <a:ext cx="84500" cy="696325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27853" extrusionOk="0">
                    <a:moveTo>
                      <a:pt x="3323" y="1"/>
                    </a:moveTo>
                    <a:cubicBezTo>
                      <a:pt x="3315" y="1"/>
                      <a:pt x="3307" y="3"/>
                      <a:pt x="3298" y="8"/>
                    </a:cubicBezTo>
                    <a:cubicBezTo>
                      <a:pt x="1341" y="992"/>
                      <a:pt x="0" y="3018"/>
                      <a:pt x="13" y="5359"/>
                    </a:cubicBezTo>
                    <a:lnTo>
                      <a:pt x="13" y="27806"/>
                    </a:lnTo>
                    <a:cubicBezTo>
                      <a:pt x="0" y="27834"/>
                      <a:pt x="25" y="27853"/>
                      <a:pt x="47" y="27853"/>
                    </a:cubicBezTo>
                    <a:cubicBezTo>
                      <a:pt x="69" y="27853"/>
                      <a:pt x="94" y="27828"/>
                      <a:pt x="94" y="27806"/>
                    </a:cubicBezTo>
                    <a:lnTo>
                      <a:pt x="107" y="27806"/>
                    </a:lnTo>
                    <a:lnTo>
                      <a:pt x="107" y="5359"/>
                    </a:lnTo>
                    <a:cubicBezTo>
                      <a:pt x="97" y="3055"/>
                      <a:pt x="1420" y="1064"/>
                      <a:pt x="3345" y="95"/>
                    </a:cubicBezTo>
                    <a:cubicBezTo>
                      <a:pt x="3370" y="83"/>
                      <a:pt x="3380" y="55"/>
                      <a:pt x="3364" y="30"/>
                    </a:cubicBezTo>
                    <a:cubicBezTo>
                      <a:pt x="3357" y="12"/>
                      <a:pt x="3342" y="1"/>
                      <a:pt x="3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72"/>
              <p:cNvSpPr/>
              <p:nvPr/>
            </p:nvSpPr>
            <p:spPr>
              <a:xfrm>
                <a:off x="6373600" y="2734925"/>
                <a:ext cx="2375" cy="532675"/>
              </a:xfrm>
              <a:custGeom>
                <a:avLst/>
                <a:gdLst/>
                <a:ahLst/>
                <a:cxnLst/>
                <a:rect l="l" t="t" r="r" b="b"/>
                <a:pathLst>
                  <a:path w="95" h="21307" extrusionOk="0">
                    <a:moveTo>
                      <a:pt x="49" y="1"/>
                    </a:moveTo>
                    <a:cubicBezTo>
                      <a:pt x="22" y="1"/>
                      <a:pt x="0" y="21"/>
                      <a:pt x="0" y="49"/>
                    </a:cubicBezTo>
                    <a:lnTo>
                      <a:pt x="0" y="21257"/>
                    </a:lnTo>
                    <a:cubicBezTo>
                      <a:pt x="0" y="21282"/>
                      <a:pt x="13" y="21301"/>
                      <a:pt x="35" y="21304"/>
                    </a:cubicBezTo>
                    <a:cubicBezTo>
                      <a:pt x="39" y="21306"/>
                      <a:pt x="44" y="21306"/>
                      <a:pt x="48" y="21306"/>
                    </a:cubicBezTo>
                    <a:cubicBezTo>
                      <a:pt x="74" y="21306"/>
                      <a:pt x="94" y="21284"/>
                      <a:pt x="94" y="21257"/>
                    </a:cubicBezTo>
                    <a:lnTo>
                      <a:pt x="94" y="49"/>
                    </a:lnTo>
                    <a:cubicBezTo>
                      <a:pt x="94" y="27"/>
                      <a:pt x="82" y="8"/>
                      <a:pt x="60" y="2"/>
                    </a:cubicBezTo>
                    <a:cubicBezTo>
                      <a:pt x="56" y="1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72"/>
              <p:cNvSpPr/>
              <p:nvPr/>
            </p:nvSpPr>
            <p:spPr>
              <a:xfrm>
                <a:off x="6373600" y="2505175"/>
                <a:ext cx="2375" cy="2156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8624" extrusionOk="0">
                    <a:moveTo>
                      <a:pt x="49" y="1"/>
                    </a:moveTo>
                    <a:cubicBezTo>
                      <a:pt x="22" y="1"/>
                      <a:pt x="0" y="21"/>
                      <a:pt x="0" y="49"/>
                    </a:cubicBezTo>
                    <a:lnTo>
                      <a:pt x="0" y="52"/>
                    </a:lnTo>
                    <a:lnTo>
                      <a:pt x="0" y="8576"/>
                    </a:lnTo>
                    <a:cubicBezTo>
                      <a:pt x="0" y="8598"/>
                      <a:pt x="13" y="8617"/>
                      <a:pt x="35" y="8623"/>
                    </a:cubicBezTo>
                    <a:cubicBezTo>
                      <a:pt x="38" y="8624"/>
                      <a:pt x="42" y="8624"/>
                      <a:pt x="45" y="8624"/>
                    </a:cubicBezTo>
                    <a:cubicBezTo>
                      <a:pt x="72" y="8624"/>
                      <a:pt x="94" y="8604"/>
                      <a:pt x="94" y="8576"/>
                    </a:cubicBezTo>
                    <a:lnTo>
                      <a:pt x="94" y="49"/>
                    </a:lnTo>
                    <a:cubicBezTo>
                      <a:pt x="94" y="27"/>
                      <a:pt x="82" y="8"/>
                      <a:pt x="60" y="2"/>
                    </a:cubicBezTo>
                    <a:cubicBezTo>
                      <a:pt x="56" y="1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72"/>
              <p:cNvSpPr/>
              <p:nvPr/>
            </p:nvSpPr>
            <p:spPr>
              <a:xfrm>
                <a:off x="6183850" y="2674475"/>
                <a:ext cx="3813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5255" h="98" extrusionOk="0">
                    <a:moveTo>
                      <a:pt x="57" y="0"/>
                    </a:moveTo>
                    <a:cubicBezTo>
                      <a:pt x="32" y="0"/>
                      <a:pt x="13" y="13"/>
                      <a:pt x="10" y="38"/>
                    </a:cubicBezTo>
                    <a:cubicBezTo>
                      <a:pt x="1" y="69"/>
                      <a:pt x="26" y="97"/>
                      <a:pt x="57" y="97"/>
                    </a:cubicBezTo>
                    <a:lnTo>
                      <a:pt x="15202" y="97"/>
                    </a:lnTo>
                    <a:cubicBezTo>
                      <a:pt x="15224" y="97"/>
                      <a:pt x="15246" y="78"/>
                      <a:pt x="15249" y="60"/>
                    </a:cubicBezTo>
                    <a:cubicBezTo>
                      <a:pt x="15255" y="28"/>
                      <a:pt x="15233" y="0"/>
                      <a:pt x="15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72"/>
              <p:cNvSpPr/>
              <p:nvPr/>
            </p:nvSpPr>
            <p:spPr>
              <a:xfrm>
                <a:off x="6243100" y="2793875"/>
                <a:ext cx="322125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95" extrusionOk="0">
                    <a:moveTo>
                      <a:pt x="53" y="1"/>
                    </a:moveTo>
                    <a:cubicBezTo>
                      <a:pt x="32" y="1"/>
                      <a:pt x="13" y="13"/>
                      <a:pt x="7" y="35"/>
                    </a:cubicBezTo>
                    <a:cubicBezTo>
                      <a:pt x="0" y="69"/>
                      <a:pt x="22" y="94"/>
                      <a:pt x="53" y="94"/>
                    </a:cubicBezTo>
                    <a:lnTo>
                      <a:pt x="12832" y="94"/>
                    </a:lnTo>
                    <a:cubicBezTo>
                      <a:pt x="12854" y="94"/>
                      <a:pt x="12876" y="82"/>
                      <a:pt x="12879" y="60"/>
                    </a:cubicBezTo>
                    <a:cubicBezTo>
                      <a:pt x="12885" y="29"/>
                      <a:pt x="12863" y="1"/>
                      <a:pt x="12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72"/>
              <p:cNvSpPr/>
              <p:nvPr/>
            </p:nvSpPr>
            <p:spPr>
              <a:xfrm>
                <a:off x="6183850" y="2793875"/>
                <a:ext cx="495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95" extrusionOk="0">
                    <a:moveTo>
                      <a:pt x="57" y="1"/>
                    </a:moveTo>
                    <a:cubicBezTo>
                      <a:pt x="32" y="1"/>
                      <a:pt x="13" y="13"/>
                      <a:pt x="10" y="35"/>
                    </a:cubicBezTo>
                    <a:cubicBezTo>
                      <a:pt x="1" y="66"/>
                      <a:pt x="26" y="94"/>
                      <a:pt x="57" y="94"/>
                    </a:cubicBezTo>
                    <a:lnTo>
                      <a:pt x="1923" y="94"/>
                    </a:lnTo>
                    <a:cubicBezTo>
                      <a:pt x="1948" y="94"/>
                      <a:pt x="1967" y="82"/>
                      <a:pt x="1970" y="60"/>
                    </a:cubicBezTo>
                    <a:cubicBezTo>
                      <a:pt x="1980" y="29"/>
                      <a:pt x="1955" y="1"/>
                      <a:pt x="1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72"/>
              <p:cNvSpPr/>
              <p:nvPr/>
            </p:nvSpPr>
            <p:spPr>
              <a:xfrm>
                <a:off x="6183850" y="2913275"/>
                <a:ext cx="381375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5255" h="95" extrusionOk="0">
                    <a:moveTo>
                      <a:pt x="57" y="1"/>
                    </a:moveTo>
                    <a:cubicBezTo>
                      <a:pt x="32" y="1"/>
                      <a:pt x="13" y="10"/>
                      <a:pt x="10" y="35"/>
                    </a:cubicBezTo>
                    <a:cubicBezTo>
                      <a:pt x="1" y="66"/>
                      <a:pt x="26" y="95"/>
                      <a:pt x="57" y="95"/>
                    </a:cubicBezTo>
                    <a:lnTo>
                      <a:pt x="15202" y="95"/>
                    </a:lnTo>
                    <a:cubicBezTo>
                      <a:pt x="15224" y="95"/>
                      <a:pt x="15246" y="82"/>
                      <a:pt x="15249" y="57"/>
                    </a:cubicBezTo>
                    <a:cubicBezTo>
                      <a:pt x="15255" y="26"/>
                      <a:pt x="15233" y="1"/>
                      <a:pt x="15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72"/>
              <p:cNvSpPr/>
              <p:nvPr/>
            </p:nvSpPr>
            <p:spPr>
              <a:xfrm>
                <a:off x="6504025" y="3032625"/>
                <a:ext cx="612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94" extrusionOk="0">
                    <a:moveTo>
                      <a:pt x="54" y="0"/>
                    </a:moveTo>
                    <a:cubicBezTo>
                      <a:pt x="32" y="0"/>
                      <a:pt x="10" y="13"/>
                      <a:pt x="7" y="34"/>
                    </a:cubicBezTo>
                    <a:cubicBezTo>
                      <a:pt x="0" y="66"/>
                      <a:pt x="22" y="94"/>
                      <a:pt x="54" y="94"/>
                    </a:cubicBezTo>
                    <a:lnTo>
                      <a:pt x="2395" y="94"/>
                    </a:lnTo>
                    <a:cubicBezTo>
                      <a:pt x="2417" y="94"/>
                      <a:pt x="2439" y="81"/>
                      <a:pt x="2442" y="59"/>
                    </a:cubicBezTo>
                    <a:cubicBezTo>
                      <a:pt x="2448" y="28"/>
                      <a:pt x="2426" y="0"/>
                      <a:pt x="2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72"/>
              <p:cNvSpPr/>
              <p:nvPr/>
            </p:nvSpPr>
            <p:spPr>
              <a:xfrm>
                <a:off x="6183850" y="3032625"/>
                <a:ext cx="3052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2208" h="94" extrusionOk="0">
                    <a:moveTo>
                      <a:pt x="57" y="0"/>
                    </a:moveTo>
                    <a:cubicBezTo>
                      <a:pt x="32" y="0"/>
                      <a:pt x="13" y="13"/>
                      <a:pt x="10" y="34"/>
                    </a:cubicBezTo>
                    <a:cubicBezTo>
                      <a:pt x="1" y="66"/>
                      <a:pt x="26" y="94"/>
                      <a:pt x="57" y="94"/>
                    </a:cubicBezTo>
                    <a:lnTo>
                      <a:pt x="12154" y="94"/>
                    </a:lnTo>
                    <a:cubicBezTo>
                      <a:pt x="12176" y="94"/>
                      <a:pt x="12198" y="81"/>
                      <a:pt x="12201" y="59"/>
                    </a:cubicBezTo>
                    <a:cubicBezTo>
                      <a:pt x="12207" y="28"/>
                      <a:pt x="12185" y="0"/>
                      <a:pt x="12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72"/>
              <p:cNvSpPr/>
              <p:nvPr/>
            </p:nvSpPr>
            <p:spPr>
              <a:xfrm>
                <a:off x="6317875" y="3152575"/>
                <a:ext cx="24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94" extrusionOk="0">
                    <a:moveTo>
                      <a:pt x="57" y="0"/>
                    </a:moveTo>
                    <a:cubicBezTo>
                      <a:pt x="32" y="0"/>
                      <a:pt x="13" y="13"/>
                      <a:pt x="10" y="35"/>
                    </a:cubicBezTo>
                    <a:cubicBezTo>
                      <a:pt x="1" y="66"/>
                      <a:pt x="26" y="94"/>
                      <a:pt x="57" y="94"/>
                    </a:cubicBezTo>
                    <a:lnTo>
                      <a:pt x="9841" y="94"/>
                    </a:lnTo>
                    <a:cubicBezTo>
                      <a:pt x="9863" y="94"/>
                      <a:pt x="9885" y="81"/>
                      <a:pt x="9888" y="60"/>
                    </a:cubicBezTo>
                    <a:cubicBezTo>
                      <a:pt x="9894" y="28"/>
                      <a:pt x="9872" y="0"/>
                      <a:pt x="9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72"/>
              <p:cNvSpPr/>
              <p:nvPr/>
            </p:nvSpPr>
            <p:spPr>
              <a:xfrm>
                <a:off x="6234500" y="2564975"/>
                <a:ext cx="3715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348" extrusionOk="0">
                    <a:moveTo>
                      <a:pt x="54" y="1"/>
                    </a:moveTo>
                    <a:cubicBezTo>
                      <a:pt x="41" y="1"/>
                      <a:pt x="28" y="6"/>
                      <a:pt x="19" y="17"/>
                    </a:cubicBezTo>
                    <a:cubicBezTo>
                      <a:pt x="0" y="38"/>
                      <a:pt x="4" y="64"/>
                      <a:pt x="22" y="82"/>
                    </a:cubicBezTo>
                    <a:lnTo>
                      <a:pt x="1398" y="1333"/>
                    </a:lnTo>
                    <a:cubicBezTo>
                      <a:pt x="1408" y="1343"/>
                      <a:pt x="1420" y="1348"/>
                      <a:pt x="1431" y="1348"/>
                    </a:cubicBezTo>
                    <a:cubicBezTo>
                      <a:pt x="1445" y="1348"/>
                      <a:pt x="1457" y="1341"/>
                      <a:pt x="1463" y="1329"/>
                    </a:cubicBezTo>
                    <a:cubicBezTo>
                      <a:pt x="1485" y="1311"/>
                      <a:pt x="1479" y="1279"/>
                      <a:pt x="1460" y="1264"/>
                    </a:cubicBezTo>
                    <a:lnTo>
                      <a:pt x="85" y="13"/>
                    </a:lnTo>
                    <a:cubicBezTo>
                      <a:pt x="76" y="5"/>
                      <a:pt x="65" y="1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72"/>
              <p:cNvSpPr/>
              <p:nvPr/>
            </p:nvSpPr>
            <p:spPr>
              <a:xfrm>
                <a:off x="6476675" y="2564975"/>
                <a:ext cx="369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347" extrusionOk="0">
                    <a:moveTo>
                      <a:pt x="1426" y="1"/>
                    </a:moveTo>
                    <a:cubicBezTo>
                      <a:pt x="1414" y="1"/>
                      <a:pt x="1403" y="5"/>
                      <a:pt x="1395" y="13"/>
                    </a:cubicBezTo>
                    <a:lnTo>
                      <a:pt x="19" y="1264"/>
                    </a:lnTo>
                    <a:cubicBezTo>
                      <a:pt x="0" y="1283"/>
                      <a:pt x="0" y="1311"/>
                      <a:pt x="16" y="1329"/>
                    </a:cubicBezTo>
                    <a:cubicBezTo>
                      <a:pt x="26" y="1341"/>
                      <a:pt x="37" y="1346"/>
                      <a:pt x="49" y="1346"/>
                    </a:cubicBezTo>
                    <a:cubicBezTo>
                      <a:pt x="60" y="1346"/>
                      <a:pt x="71" y="1342"/>
                      <a:pt x="82" y="1333"/>
                    </a:cubicBezTo>
                    <a:lnTo>
                      <a:pt x="1457" y="82"/>
                    </a:lnTo>
                    <a:cubicBezTo>
                      <a:pt x="1476" y="64"/>
                      <a:pt x="1476" y="38"/>
                      <a:pt x="1460" y="17"/>
                    </a:cubicBezTo>
                    <a:cubicBezTo>
                      <a:pt x="1452" y="6"/>
                      <a:pt x="1439" y="1"/>
                      <a:pt x="14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00" name="Google Shape;7600;p72"/>
            <p:cNvGrpSpPr/>
            <p:nvPr/>
          </p:nvGrpSpPr>
          <p:grpSpPr>
            <a:xfrm>
              <a:off x="642744" y="2414988"/>
              <a:ext cx="3791395" cy="2410250"/>
              <a:chOff x="868544" y="2130463"/>
              <a:chExt cx="3791395" cy="2410250"/>
            </a:xfrm>
          </p:grpSpPr>
          <p:sp>
            <p:nvSpPr>
              <p:cNvPr id="7601" name="Google Shape;7601;p72"/>
              <p:cNvSpPr/>
              <p:nvPr/>
            </p:nvSpPr>
            <p:spPr>
              <a:xfrm>
                <a:off x="1050044" y="2130463"/>
                <a:ext cx="2752309" cy="1788110"/>
              </a:xfrm>
              <a:custGeom>
                <a:avLst/>
                <a:gdLst/>
                <a:ahLst/>
                <a:cxnLst/>
                <a:rect l="l" t="t" r="r" b="b"/>
                <a:pathLst>
                  <a:path w="51421" h="33407" extrusionOk="0">
                    <a:moveTo>
                      <a:pt x="1" y="0"/>
                    </a:moveTo>
                    <a:lnTo>
                      <a:pt x="1" y="33406"/>
                    </a:lnTo>
                    <a:lnTo>
                      <a:pt x="51421" y="33406"/>
                    </a:lnTo>
                    <a:lnTo>
                      <a:pt x="51421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72"/>
              <p:cNvSpPr/>
              <p:nvPr/>
            </p:nvSpPr>
            <p:spPr>
              <a:xfrm>
                <a:off x="1050044" y="2130463"/>
                <a:ext cx="2752309" cy="1788110"/>
              </a:xfrm>
              <a:custGeom>
                <a:avLst/>
                <a:gdLst/>
                <a:ahLst/>
                <a:cxnLst/>
                <a:rect l="l" t="t" r="r" b="b"/>
                <a:pathLst>
                  <a:path w="51421" h="33407" extrusionOk="0">
                    <a:moveTo>
                      <a:pt x="1" y="0"/>
                    </a:moveTo>
                    <a:lnTo>
                      <a:pt x="1" y="33406"/>
                    </a:lnTo>
                    <a:lnTo>
                      <a:pt x="51421" y="33406"/>
                    </a:lnTo>
                    <a:lnTo>
                      <a:pt x="514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72"/>
              <p:cNvSpPr/>
              <p:nvPr/>
            </p:nvSpPr>
            <p:spPr>
              <a:xfrm>
                <a:off x="2056887" y="2746311"/>
                <a:ext cx="1564429" cy="991337"/>
              </a:xfrm>
              <a:custGeom>
                <a:avLst/>
                <a:gdLst/>
                <a:ahLst/>
                <a:cxnLst/>
                <a:rect l="l" t="t" r="r" b="b"/>
                <a:pathLst>
                  <a:path w="29228" h="18521" extrusionOk="0">
                    <a:moveTo>
                      <a:pt x="1" y="0"/>
                    </a:moveTo>
                    <a:lnTo>
                      <a:pt x="1" y="18521"/>
                    </a:lnTo>
                    <a:lnTo>
                      <a:pt x="29228" y="18521"/>
                    </a:lnTo>
                    <a:lnTo>
                      <a:pt x="292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72"/>
              <p:cNvSpPr/>
              <p:nvPr/>
            </p:nvSpPr>
            <p:spPr>
              <a:xfrm>
                <a:off x="2052712" y="2742136"/>
                <a:ext cx="1572779" cy="999740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8678" extrusionOk="0">
                    <a:moveTo>
                      <a:pt x="29227" y="157"/>
                    </a:moveTo>
                    <a:lnTo>
                      <a:pt x="29227" y="18521"/>
                    </a:lnTo>
                    <a:lnTo>
                      <a:pt x="157" y="18521"/>
                    </a:lnTo>
                    <a:lnTo>
                      <a:pt x="157" y="157"/>
                    </a:lnTo>
                    <a:close/>
                    <a:moveTo>
                      <a:pt x="1" y="0"/>
                    </a:moveTo>
                    <a:lnTo>
                      <a:pt x="1" y="18677"/>
                    </a:lnTo>
                    <a:lnTo>
                      <a:pt x="29384" y="18677"/>
                    </a:lnTo>
                    <a:lnTo>
                      <a:pt x="29384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72"/>
              <p:cNvSpPr/>
              <p:nvPr/>
            </p:nvSpPr>
            <p:spPr>
              <a:xfrm>
                <a:off x="2025629" y="2545542"/>
                <a:ext cx="1624965" cy="1265224"/>
              </a:xfrm>
              <a:custGeom>
                <a:avLst/>
                <a:gdLst/>
                <a:ahLst/>
                <a:cxnLst/>
                <a:rect l="l" t="t" r="r" b="b"/>
                <a:pathLst>
                  <a:path w="30359" h="23638" extrusionOk="0">
                    <a:moveTo>
                      <a:pt x="29812" y="3751"/>
                    </a:moveTo>
                    <a:lnTo>
                      <a:pt x="29812" y="22272"/>
                    </a:lnTo>
                    <a:lnTo>
                      <a:pt x="585" y="22272"/>
                    </a:lnTo>
                    <a:lnTo>
                      <a:pt x="585" y="3751"/>
                    </a:lnTo>
                    <a:close/>
                    <a:moveTo>
                      <a:pt x="0" y="0"/>
                    </a:moveTo>
                    <a:lnTo>
                      <a:pt x="0" y="23638"/>
                    </a:lnTo>
                    <a:lnTo>
                      <a:pt x="30359" y="23638"/>
                    </a:lnTo>
                    <a:lnTo>
                      <a:pt x="30359" y="1601"/>
                    </a:lnTo>
                    <a:lnTo>
                      <a:pt x="9719" y="1601"/>
                    </a:lnTo>
                    <a:lnTo>
                      <a:pt x="9156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72"/>
              <p:cNvSpPr/>
              <p:nvPr/>
            </p:nvSpPr>
            <p:spPr>
              <a:xfrm>
                <a:off x="2021454" y="2541367"/>
                <a:ext cx="1633315" cy="1273627"/>
              </a:xfrm>
              <a:custGeom>
                <a:avLst/>
                <a:gdLst/>
                <a:ahLst/>
                <a:cxnLst/>
                <a:rect l="l" t="t" r="r" b="b"/>
                <a:pathLst>
                  <a:path w="30515" h="23795" extrusionOk="0">
                    <a:moveTo>
                      <a:pt x="29811" y="3908"/>
                    </a:moveTo>
                    <a:lnTo>
                      <a:pt x="29811" y="22272"/>
                    </a:lnTo>
                    <a:lnTo>
                      <a:pt x="741" y="22272"/>
                    </a:lnTo>
                    <a:lnTo>
                      <a:pt x="741" y="3908"/>
                    </a:lnTo>
                    <a:close/>
                    <a:moveTo>
                      <a:pt x="585" y="3751"/>
                    </a:moveTo>
                    <a:lnTo>
                      <a:pt x="585" y="22428"/>
                    </a:lnTo>
                    <a:lnTo>
                      <a:pt x="29968" y="22428"/>
                    </a:lnTo>
                    <a:lnTo>
                      <a:pt x="29968" y="3751"/>
                    </a:lnTo>
                    <a:close/>
                    <a:moveTo>
                      <a:pt x="9178" y="157"/>
                    </a:moveTo>
                    <a:lnTo>
                      <a:pt x="9740" y="1757"/>
                    </a:lnTo>
                    <a:lnTo>
                      <a:pt x="30358" y="1757"/>
                    </a:lnTo>
                    <a:lnTo>
                      <a:pt x="30358" y="23638"/>
                    </a:lnTo>
                    <a:lnTo>
                      <a:pt x="157" y="23638"/>
                    </a:lnTo>
                    <a:lnTo>
                      <a:pt x="157" y="157"/>
                    </a:lnTo>
                    <a:close/>
                    <a:moveTo>
                      <a:pt x="0" y="0"/>
                    </a:moveTo>
                    <a:lnTo>
                      <a:pt x="0" y="23794"/>
                    </a:lnTo>
                    <a:lnTo>
                      <a:pt x="30515" y="23794"/>
                    </a:lnTo>
                    <a:lnTo>
                      <a:pt x="30515" y="1601"/>
                    </a:lnTo>
                    <a:lnTo>
                      <a:pt x="9850" y="1601"/>
                    </a:lnTo>
                    <a:lnTo>
                      <a:pt x="928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72"/>
              <p:cNvSpPr/>
              <p:nvPr/>
            </p:nvSpPr>
            <p:spPr>
              <a:xfrm>
                <a:off x="2546311" y="2664633"/>
                <a:ext cx="778039" cy="48280"/>
              </a:xfrm>
              <a:custGeom>
                <a:avLst/>
                <a:gdLst/>
                <a:ahLst/>
                <a:cxnLst/>
                <a:rect l="l" t="t" r="r" b="b"/>
                <a:pathLst>
                  <a:path w="14536" h="902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14535" y="901"/>
                    </a:lnTo>
                    <a:lnTo>
                      <a:pt x="145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72"/>
              <p:cNvSpPr/>
              <p:nvPr/>
            </p:nvSpPr>
            <p:spPr>
              <a:xfrm>
                <a:off x="2542083" y="2660458"/>
                <a:ext cx="786443" cy="56629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1058" extrusionOk="0">
                    <a:moveTo>
                      <a:pt x="14536" y="157"/>
                    </a:moveTo>
                    <a:lnTo>
                      <a:pt x="14536" y="901"/>
                    </a:lnTo>
                    <a:lnTo>
                      <a:pt x="157" y="901"/>
                    </a:lnTo>
                    <a:lnTo>
                      <a:pt x="157" y="157"/>
                    </a:lnTo>
                    <a:close/>
                    <a:moveTo>
                      <a:pt x="1" y="1"/>
                    </a:moveTo>
                    <a:lnTo>
                      <a:pt x="1" y="1057"/>
                    </a:lnTo>
                    <a:lnTo>
                      <a:pt x="14692" y="1057"/>
                    </a:lnTo>
                    <a:lnTo>
                      <a:pt x="14692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72"/>
              <p:cNvSpPr/>
              <p:nvPr/>
            </p:nvSpPr>
            <p:spPr>
              <a:xfrm>
                <a:off x="2066467" y="2652590"/>
                <a:ext cx="32329" cy="5481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024" extrusionOk="0">
                    <a:moveTo>
                      <a:pt x="500" y="1"/>
                    </a:moveTo>
                    <a:cubicBezTo>
                      <a:pt x="481" y="1"/>
                      <a:pt x="462" y="8"/>
                      <a:pt x="447" y="23"/>
                    </a:cubicBezTo>
                    <a:lnTo>
                      <a:pt x="31" y="426"/>
                    </a:lnTo>
                    <a:cubicBezTo>
                      <a:pt x="0" y="457"/>
                      <a:pt x="0" y="504"/>
                      <a:pt x="25" y="535"/>
                    </a:cubicBezTo>
                    <a:lnTo>
                      <a:pt x="460" y="1001"/>
                    </a:lnTo>
                    <a:cubicBezTo>
                      <a:pt x="475" y="1017"/>
                      <a:pt x="500" y="1023"/>
                      <a:pt x="519" y="1023"/>
                    </a:cubicBezTo>
                    <a:cubicBezTo>
                      <a:pt x="538" y="1023"/>
                      <a:pt x="557" y="1017"/>
                      <a:pt x="569" y="1007"/>
                    </a:cubicBezTo>
                    <a:cubicBezTo>
                      <a:pt x="600" y="982"/>
                      <a:pt x="603" y="929"/>
                      <a:pt x="572" y="898"/>
                    </a:cubicBezTo>
                    <a:lnTo>
                      <a:pt x="191" y="489"/>
                    </a:lnTo>
                    <a:lnTo>
                      <a:pt x="553" y="138"/>
                    </a:lnTo>
                    <a:cubicBezTo>
                      <a:pt x="585" y="110"/>
                      <a:pt x="585" y="60"/>
                      <a:pt x="557" y="26"/>
                    </a:cubicBezTo>
                    <a:cubicBezTo>
                      <a:pt x="542" y="10"/>
                      <a:pt x="521" y="1"/>
                      <a:pt x="50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72"/>
              <p:cNvSpPr/>
              <p:nvPr/>
            </p:nvSpPr>
            <p:spPr>
              <a:xfrm>
                <a:off x="2067431" y="2675177"/>
                <a:ext cx="58610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8" extrusionOk="0">
                    <a:moveTo>
                      <a:pt x="79" y="1"/>
                    </a:moveTo>
                    <a:cubicBezTo>
                      <a:pt x="35" y="1"/>
                      <a:pt x="1" y="35"/>
                      <a:pt x="1" y="79"/>
                    </a:cubicBezTo>
                    <a:cubicBezTo>
                      <a:pt x="1" y="123"/>
                      <a:pt x="35" y="157"/>
                      <a:pt x="79" y="157"/>
                    </a:cubicBezTo>
                    <a:lnTo>
                      <a:pt x="1017" y="157"/>
                    </a:lnTo>
                    <a:cubicBezTo>
                      <a:pt x="1057" y="157"/>
                      <a:pt x="1095" y="123"/>
                      <a:pt x="1095" y="79"/>
                    </a:cubicBezTo>
                    <a:cubicBezTo>
                      <a:pt x="1095" y="35"/>
                      <a:pt x="1057" y="1"/>
                      <a:pt x="101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72"/>
              <p:cNvSpPr/>
              <p:nvPr/>
            </p:nvSpPr>
            <p:spPr>
              <a:xfrm>
                <a:off x="2214997" y="2652483"/>
                <a:ext cx="32543" cy="5491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6" extrusionOk="0">
                    <a:moveTo>
                      <a:pt x="100" y="1"/>
                    </a:moveTo>
                    <a:cubicBezTo>
                      <a:pt x="79" y="1"/>
                      <a:pt x="59" y="9"/>
                      <a:pt x="45" y="25"/>
                    </a:cubicBezTo>
                    <a:cubicBezTo>
                      <a:pt x="17" y="56"/>
                      <a:pt x="17" y="103"/>
                      <a:pt x="48" y="134"/>
                    </a:cubicBezTo>
                    <a:lnTo>
                      <a:pt x="410" y="487"/>
                    </a:lnTo>
                    <a:lnTo>
                      <a:pt x="29" y="897"/>
                    </a:lnTo>
                    <a:cubicBezTo>
                      <a:pt x="1" y="928"/>
                      <a:pt x="1" y="975"/>
                      <a:pt x="32" y="1006"/>
                    </a:cubicBezTo>
                    <a:cubicBezTo>
                      <a:pt x="48" y="1019"/>
                      <a:pt x="70" y="1025"/>
                      <a:pt x="88" y="1025"/>
                    </a:cubicBezTo>
                    <a:cubicBezTo>
                      <a:pt x="110" y="1025"/>
                      <a:pt x="132" y="1019"/>
                      <a:pt x="148" y="997"/>
                    </a:cubicBezTo>
                    <a:lnTo>
                      <a:pt x="579" y="534"/>
                    </a:lnTo>
                    <a:cubicBezTo>
                      <a:pt x="607" y="503"/>
                      <a:pt x="607" y="456"/>
                      <a:pt x="576" y="425"/>
                    </a:cubicBezTo>
                    <a:lnTo>
                      <a:pt x="154" y="22"/>
                    </a:lnTo>
                    <a:cubicBezTo>
                      <a:pt x="139" y="8"/>
                      <a:pt x="119" y="1"/>
                      <a:pt x="10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72"/>
              <p:cNvSpPr/>
              <p:nvPr/>
            </p:nvSpPr>
            <p:spPr>
              <a:xfrm>
                <a:off x="2188770" y="2675177"/>
                <a:ext cx="58610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8" extrusionOk="0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1016" y="157"/>
                    </a:lnTo>
                    <a:cubicBezTo>
                      <a:pt x="1057" y="157"/>
                      <a:pt x="1094" y="123"/>
                      <a:pt x="1094" y="79"/>
                    </a:cubicBezTo>
                    <a:cubicBezTo>
                      <a:pt x="1094" y="35"/>
                      <a:pt x="1057" y="1"/>
                      <a:pt x="101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72"/>
              <p:cNvSpPr/>
              <p:nvPr/>
            </p:nvSpPr>
            <p:spPr>
              <a:xfrm>
                <a:off x="2298334" y="2653500"/>
                <a:ext cx="56094" cy="53364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997" extrusionOk="0">
                    <a:moveTo>
                      <a:pt x="497" y="1"/>
                    </a:moveTo>
                    <a:cubicBezTo>
                      <a:pt x="383" y="1"/>
                      <a:pt x="271" y="46"/>
                      <a:pt x="179" y="125"/>
                    </a:cubicBezTo>
                    <a:cubicBezTo>
                      <a:pt x="82" y="215"/>
                      <a:pt x="19" y="334"/>
                      <a:pt x="13" y="468"/>
                    </a:cubicBezTo>
                    <a:cubicBezTo>
                      <a:pt x="1" y="597"/>
                      <a:pt x="44" y="731"/>
                      <a:pt x="132" y="828"/>
                    </a:cubicBezTo>
                    <a:cubicBezTo>
                      <a:pt x="222" y="925"/>
                      <a:pt x="344" y="987"/>
                      <a:pt x="476" y="997"/>
                    </a:cubicBezTo>
                    <a:lnTo>
                      <a:pt x="532" y="997"/>
                    </a:lnTo>
                    <a:cubicBezTo>
                      <a:pt x="644" y="997"/>
                      <a:pt x="757" y="956"/>
                      <a:pt x="845" y="881"/>
                    </a:cubicBezTo>
                    <a:cubicBezTo>
                      <a:pt x="879" y="856"/>
                      <a:pt x="882" y="803"/>
                      <a:pt x="854" y="772"/>
                    </a:cubicBezTo>
                    <a:cubicBezTo>
                      <a:pt x="840" y="753"/>
                      <a:pt x="818" y="743"/>
                      <a:pt x="795" y="743"/>
                    </a:cubicBezTo>
                    <a:cubicBezTo>
                      <a:pt x="777" y="743"/>
                      <a:pt x="759" y="750"/>
                      <a:pt x="745" y="762"/>
                    </a:cubicBezTo>
                    <a:cubicBezTo>
                      <a:pt x="682" y="812"/>
                      <a:pt x="610" y="840"/>
                      <a:pt x="532" y="840"/>
                    </a:cubicBezTo>
                    <a:lnTo>
                      <a:pt x="479" y="840"/>
                    </a:lnTo>
                    <a:cubicBezTo>
                      <a:pt x="391" y="831"/>
                      <a:pt x="304" y="787"/>
                      <a:pt x="244" y="722"/>
                    </a:cubicBezTo>
                    <a:cubicBezTo>
                      <a:pt x="188" y="656"/>
                      <a:pt x="157" y="565"/>
                      <a:pt x="163" y="475"/>
                    </a:cubicBezTo>
                    <a:cubicBezTo>
                      <a:pt x="172" y="387"/>
                      <a:pt x="213" y="300"/>
                      <a:pt x="282" y="240"/>
                    </a:cubicBezTo>
                    <a:cubicBezTo>
                      <a:pt x="342" y="189"/>
                      <a:pt x="423" y="158"/>
                      <a:pt x="508" y="158"/>
                    </a:cubicBezTo>
                    <a:cubicBezTo>
                      <a:pt x="516" y="158"/>
                      <a:pt x="524" y="158"/>
                      <a:pt x="532" y="159"/>
                    </a:cubicBezTo>
                    <a:cubicBezTo>
                      <a:pt x="694" y="162"/>
                      <a:pt x="841" y="278"/>
                      <a:pt x="882" y="437"/>
                    </a:cubicBezTo>
                    <a:cubicBezTo>
                      <a:pt x="892" y="471"/>
                      <a:pt x="924" y="494"/>
                      <a:pt x="959" y="494"/>
                    </a:cubicBezTo>
                    <a:cubicBezTo>
                      <a:pt x="967" y="494"/>
                      <a:pt x="974" y="493"/>
                      <a:pt x="982" y="490"/>
                    </a:cubicBezTo>
                    <a:cubicBezTo>
                      <a:pt x="1023" y="478"/>
                      <a:pt x="1048" y="437"/>
                      <a:pt x="1035" y="393"/>
                    </a:cubicBezTo>
                    <a:cubicBezTo>
                      <a:pt x="973" y="165"/>
                      <a:pt x="770" y="9"/>
                      <a:pt x="538" y="3"/>
                    </a:cubicBezTo>
                    <a:cubicBezTo>
                      <a:pt x="524" y="1"/>
                      <a:pt x="511" y="1"/>
                      <a:pt x="49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72"/>
              <p:cNvSpPr/>
              <p:nvPr/>
            </p:nvSpPr>
            <p:spPr>
              <a:xfrm>
                <a:off x="2330984" y="2652108"/>
                <a:ext cx="25103" cy="29332"/>
              </a:xfrm>
              <a:custGeom>
                <a:avLst/>
                <a:gdLst/>
                <a:ahLst/>
                <a:cxnLst/>
                <a:rect l="l" t="t" r="r" b="b"/>
                <a:pathLst>
                  <a:path w="469" h="548" extrusionOk="0">
                    <a:moveTo>
                      <a:pt x="391" y="1"/>
                    </a:moveTo>
                    <a:cubicBezTo>
                      <a:pt x="347" y="1"/>
                      <a:pt x="313" y="35"/>
                      <a:pt x="313" y="79"/>
                    </a:cubicBezTo>
                    <a:lnTo>
                      <a:pt x="313" y="391"/>
                    </a:lnTo>
                    <a:lnTo>
                      <a:pt x="78" y="391"/>
                    </a:lnTo>
                    <a:cubicBezTo>
                      <a:pt x="34" y="391"/>
                      <a:pt x="0" y="426"/>
                      <a:pt x="0" y="469"/>
                    </a:cubicBezTo>
                    <a:cubicBezTo>
                      <a:pt x="0" y="513"/>
                      <a:pt x="34" y="548"/>
                      <a:pt x="78" y="548"/>
                    </a:cubicBezTo>
                    <a:lnTo>
                      <a:pt x="391" y="548"/>
                    </a:lnTo>
                    <a:cubicBezTo>
                      <a:pt x="431" y="548"/>
                      <a:pt x="469" y="513"/>
                      <a:pt x="469" y="469"/>
                    </a:cubicBezTo>
                    <a:lnTo>
                      <a:pt x="469" y="79"/>
                    </a:lnTo>
                    <a:cubicBezTo>
                      <a:pt x="469" y="35"/>
                      <a:pt x="431" y="1"/>
                      <a:pt x="39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72"/>
              <p:cNvSpPr/>
              <p:nvPr/>
            </p:nvSpPr>
            <p:spPr>
              <a:xfrm>
                <a:off x="2424972" y="2649271"/>
                <a:ext cx="48280" cy="61447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48" extrusionOk="0">
                    <a:moveTo>
                      <a:pt x="445" y="179"/>
                    </a:moveTo>
                    <a:lnTo>
                      <a:pt x="745" y="426"/>
                    </a:lnTo>
                    <a:lnTo>
                      <a:pt x="745" y="991"/>
                    </a:lnTo>
                    <a:lnTo>
                      <a:pt x="157" y="991"/>
                    </a:lnTo>
                    <a:lnTo>
                      <a:pt x="157" y="426"/>
                    </a:lnTo>
                    <a:lnTo>
                      <a:pt x="445" y="179"/>
                    </a:lnTo>
                    <a:close/>
                    <a:moveTo>
                      <a:pt x="445" y="0"/>
                    </a:moveTo>
                    <a:cubicBezTo>
                      <a:pt x="426" y="0"/>
                      <a:pt x="406" y="8"/>
                      <a:pt x="392" y="19"/>
                    </a:cubicBezTo>
                    <a:lnTo>
                      <a:pt x="29" y="332"/>
                    </a:lnTo>
                    <a:cubicBezTo>
                      <a:pt x="13" y="347"/>
                      <a:pt x="1" y="366"/>
                      <a:pt x="1" y="391"/>
                    </a:cubicBezTo>
                    <a:lnTo>
                      <a:pt x="1" y="1069"/>
                    </a:lnTo>
                    <a:cubicBezTo>
                      <a:pt x="1" y="1113"/>
                      <a:pt x="38" y="1148"/>
                      <a:pt x="79" y="1148"/>
                    </a:cubicBezTo>
                    <a:lnTo>
                      <a:pt x="823" y="1148"/>
                    </a:lnTo>
                    <a:cubicBezTo>
                      <a:pt x="864" y="1148"/>
                      <a:pt x="901" y="1113"/>
                      <a:pt x="901" y="1069"/>
                    </a:cubicBezTo>
                    <a:lnTo>
                      <a:pt x="901" y="391"/>
                    </a:lnTo>
                    <a:cubicBezTo>
                      <a:pt x="901" y="366"/>
                      <a:pt x="892" y="347"/>
                      <a:pt x="873" y="332"/>
                    </a:cubicBezTo>
                    <a:lnTo>
                      <a:pt x="495" y="19"/>
                    </a:lnTo>
                    <a:cubicBezTo>
                      <a:pt x="480" y="6"/>
                      <a:pt x="463" y="0"/>
                      <a:pt x="44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72"/>
              <p:cNvSpPr/>
              <p:nvPr/>
            </p:nvSpPr>
            <p:spPr>
              <a:xfrm>
                <a:off x="2440708" y="2680369"/>
                <a:ext cx="16807" cy="251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70" extrusionOk="0">
                    <a:moveTo>
                      <a:pt x="1" y="1"/>
                    </a:moveTo>
                    <a:lnTo>
                      <a:pt x="1" y="470"/>
                    </a:lnTo>
                    <a:lnTo>
                      <a:pt x="313" y="470"/>
                    </a:ln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72"/>
              <p:cNvSpPr/>
              <p:nvPr/>
            </p:nvSpPr>
            <p:spPr>
              <a:xfrm>
                <a:off x="2412126" y="2666560"/>
                <a:ext cx="20928" cy="1905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56" extrusionOk="0">
                    <a:moveTo>
                      <a:pt x="308" y="1"/>
                    </a:moveTo>
                    <a:cubicBezTo>
                      <a:pt x="288" y="1"/>
                      <a:pt x="269" y="8"/>
                      <a:pt x="253" y="21"/>
                    </a:cubicBezTo>
                    <a:lnTo>
                      <a:pt x="31" y="224"/>
                    </a:lnTo>
                    <a:cubicBezTo>
                      <a:pt x="0" y="249"/>
                      <a:pt x="0" y="303"/>
                      <a:pt x="28" y="334"/>
                    </a:cubicBezTo>
                    <a:cubicBezTo>
                      <a:pt x="44" y="349"/>
                      <a:pt x="66" y="356"/>
                      <a:pt x="85" y="356"/>
                    </a:cubicBezTo>
                    <a:cubicBezTo>
                      <a:pt x="106" y="356"/>
                      <a:pt x="125" y="349"/>
                      <a:pt x="138" y="337"/>
                    </a:cubicBezTo>
                    <a:lnTo>
                      <a:pt x="360" y="134"/>
                    </a:lnTo>
                    <a:cubicBezTo>
                      <a:pt x="391" y="106"/>
                      <a:pt x="391" y="56"/>
                      <a:pt x="363" y="24"/>
                    </a:cubicBezTo>
                    <a:cubicBezTo>
                      <a:pt x="348" y="8"/>
                      <a:pt x="328" y="1"/>
                      <a:pt x="30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72"/>
              <p:cNvSpPr/>
              <p:nvPr/>
            </p:nvSpPr>
            <p:spPr>
              <a:xfrm>
                <a:off x="2464312" y="2666453"/>
                <a:ext cx="20447" cy="1814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39" extrusionOk="0">
                    <a:moveTo>
                      <a:pt x="87" y="1"/>
                    </a:moveTo>
                    <a:cubicBezTo>
                      <a:pt x="65" y="1"/>
                      <a:pt x="44" y="10"/>
                      <a:pt x="29" y="26"/>
                    </a:cubicBezTo>
                    <a:cubicBezTo>
                      <a:pt x="0" y="58"/>
                      <a:pt x="7" y="108"/>
                      <a:pt x="38" y="136"/>
                    </a:cubicBezTo>
                    <a:lnTo>
                      <a:pt x="244" y="320"/>
                    </a:lnTo>
                    <a:cubicBezTo>
                      <a:pt x="260" y="333"/>
                      <a:pt x="275" y="339"/>
                      <a:pt x="294" y="339"/>
                    </a:cubicBezTo>
                    <a:cubicBezTo>
                      <a:pt x="313" y="339"/>
                      <a:pt x="338" y="333"/>
                      <a:pt x="354" y="311"/>
                    </a:cubicBezTo>
                    <a:cubicBezTo>
                      <a:pt x="382" y="280"/>
                      <a:pt x="375" y="230"/>
                      <a:pt x="344" y="201"/>
                    </a:cubicBezTo>
                    <a:lnTo>
                      <a:pt x="138" y="20"/>
                    </a:lnTo>
                    <a:cubicBezTo>
                      <a:pt x="124" y="7"/>
                      <a:pt x="105" y="1"/>
                      <a:pt x="8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72"/>
              <p:cNvSpPr/>
              <p:nvPr/>
            </p:nvSpPr>
            <p:spPr>
              <a:xfrm>
                <a:off x="2456765" y="2585417"/>
                <a:ext cx="40893" cy="41161"/>
              </a:xfrm>
              <a:custGeom>
                <a:avLst/>
                <a:gdLst/>
                <a:ahLst/>
                <a:cxnLst/>
                <a:rect l="l" t="t" r="r" b="b"/>
                <a:pathLst>
                  <a:path w="764" h="769" extrusionOk="0">
                    <a:moveTo>
                      <a:pt x="88" y="1"/>
                    </a:moveTo>
                    <a:cubicBezTo>
                      <a:pt x="68" y="1"/>
                      <a:pt x="48" y="9"/>
                      <a:pt x="32" y="24"/>
                    </a:cubicBezTo>
                    <a:cubicBezTo>
                      <a:pt x="7" y="52"/>
                      <a:pt x="1" y="102"/>
                      <a:pt x="32" y="134"/>
                    </a:cubicBezTo>
                    <a:lnTo>
                      <a:pt x="623" y="743"/>
                    </a:lnTo>
                    <a:cubicBezTo>
                      <a:pt x="638" y="759"/>
                      <a:pt x="657" y="768"/>
                      <a:pt x="679" y="768"/>
                    </a:cubicBezTo>
                    <a:cubicBezTo>
                      <a:pt x="698" y="768"/>
                      <a:pt x="717" y="759"/>
                      <a:pt x="732" y="743"/>
                    </a:cubicBezTo>
                    <a:cubicBezTo>
                      <a:pt x="760" y="715"/>
                      <a:pt x="763" y="665"/>
                      <a:pt x="732" y="634"/>
                    </a:cubicBezTo>
                    <a:lnTo>
                      <a:pt x="141" y="24"/>
                    </a:lnTo>
                    <a:cubicBezTo>
                      <a:pt x="127" y="9"/>
                      <a:pt x="108" y="1"/>
                      <a:pt x="8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72"/>
              <p:cNvSpPr/>
              <p:nvPr/>
            </p:nvSpPr>
            <p:spPr>
              <a:xfrm>
                <a:off x="2456444" y="2585792"/>
                <a:ext cx="41857" cy="4009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49" extrusionOk="0">
                    <a:moveTo>
                      <a:pt x="697" y="0"/>
                    </a:moveTo>
                    <a:cubicBezTo>
                      <a:pt x="677" y="0"/>
                      <a:pt x="657" y="8"/>
                      <a:pt x="641" y="24"/>
                    </a:cubicBezTo>
                    <a:lnTo>
                      <a:pt x="32" y="614"/>
                    </a:lnTo>
                    <a:cubicBezTo>
                      <a:pt x="4" y="643"/>
                      <a:pt x="0" y="693"/>
                      <a:pt x="32" y="724"/>
                    </a:cubicBezTo>
                    <a:cubicBezTo>
                      <a:pt x="47" y="739"/>
                      <a:pt x="66" y="749"/>
                      <a:pt x="85" y="749"/>
                    </a:cubicBezTo>
                    <a:cubicBezTo>
                      <a:pt x="107" y="749"/>
                      <a:pt x="126" y="739"/>
                      <a:pt x="141" y="724"/>
                    </a:cubicBezTo>
                    <a:lnTo>
                      <a:pt x="751" y="133"/>
                    </a:lnTo>
                    <a:cubicBezTo>
                      <a:pt x="776" y="108"/>
                      <a:pt x="782" y="55"/>
                      <a:pt x="751" y="24"/>
                    </a:cubicBezTo>
                    <a:cubicBezTo>
                      <a:pt x="737" y="8"/>
                      <a:pt x="717" y="0"/>
                      <a:pt x="69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72"/>
              <p:cNvSpPr/>
              <p:nvPr/>
            </p:nvSpPr>
            <p:spPr>
              <a:xfrm>
                <a:off x="3533403" y="2668861"/>
                <a:ext cx="7113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7" extrusionOk="0">
                    <a:moveTo>
                      <a:pt x="79" y="0"/>
                    </a:moveTo>
                    <a:cubicBezTo>
                      <a:pt x="38" y="0"/>
                      <a:pt x="0" y="35"/>
                      <a:pt x="0" y="78"/>
                    </a:cubicBezTo>
                    <a:cubicBezTo>
                      <a:pt x="0" y="122"/>
                      <a:pt x="38" y="156"/>
                      <a:pt x="79" y="156"/>
                    </a:cubicBezTo>
                    <a:lnTo>
                      <a:pt x="1251" y="156"/>
                    </a:lnTo>
                    <a:cubicBezTo>
                      <a:pt x="1295" y="156"/>
                      <a:pt x="1329" y="122"/>
                      <a:pt x="1329" y="78"/>
                    </a:cubicBezTo>
                    <a:cubicBezTo>
                      <a:pt x="1329" y="35"/>
                      <a:pt x="1295" y="0"/>
                      <a:pt x="125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72"/>
              <p:cNvSpPr/>
              <p:nvPr/>
            </p:nvSpPr>
            <p:spPr>
              <a:xfrm>
                <a:off x="3533403" y="2683580"/>
                <a:ext cx="7113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7" extrusionOk="0">
                    <a:moveTo>
                      <a:pt x="79" y="0"/>
                    </a:moveTo>
                    <a:cubicBezTo>
                      <a:pt x="38" y="0"/>
                      <a:pt x="0" y="35"/>
                      <a:pt x="0" y="78"/>
                    </a:cubicBezTo>
                    <a:cubicBezTo>
                      <a:pt x="0" y="122"/>
                      <a:pt x="38" y="156"/>
                      <a:pt x="79" y="156"/>
                    </a:cubicBezTo>
                    <a:lnTo>
                      <a:pt x="1251" y="156"/>
                    </a:lnTo>
                    <a:cubicBezTo>
                      <a:pt x="1295" y="156"/>
                      <a:pt x="1329" y="122"/>
                      <a:pt x="1329" y="78"/>
                    </a:cubicBezTo>
                    <a:cubicBezTo>
                      <a:pt x="1329" y="35"/>
                      <a:pt x="1295" y="0"/>
                      <a:pt x="125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72"/>
              <p:cNvSpPr/>
              <p:nvPr/>
            </p:nvSpPr>
            <p:spPr>
              <a:xfrm>
                <a:off x="3533403" y="2696105"/>
                <a:ext cx="7113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7" extrusionOk="0">
                    <a:moveTo>
                      <a:pt x="79" y="1"/>
                    </a:moveTo>
                    <a:cubicBezTo>
                      <a:pt x="38" y="1"/>
                      <a:pt x="0" y="35"/>
                      <a:pt x="0" y="79"/>
                    </a:cubicBezTo>
                    <a:cubicBezTo>
                      <a:pt x="0" y="123"/>
                      <a:pt x="38" y="157"/>
                      <a:pt x="79" y="157"/>
                    </a:cubicBezTo>
                    <a:lnTo>
                      <a:pt x="1251" y="157"/>
                    </a:lnTo>
                    <a:cubicBezTo>
                      <a:pt x="1295" y="157"/>
                      <a:pt x="1329" y="123"/>
                      <a:pt x="1329" y="79"/>
                    </a:cubicBezTo>
                    <a:cubicBezTo>
                      <a:pt x="1329" y="35"/>
                      <a:pt x="1295" y="1"/>
                      <a:pt x="125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72"/>
              <p:cNvSpPr/>
              <p:nvPr/>
            </p:nvSpPr>
            <p:spPr>
              <a:xfrm>
                <a:off x="3533403" y="2710664"/>
                <a:ext cx="7113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7" extrusionOk="0">
                    <a:moveTo>
                      <a:pt x="79" y="1"/>
                    </a:moveTo>
                    <a:cubicBezTo>
                      <a:pt x="38" y="1"/>
                      <a:pt x="0" y="35"/>
                      <a:pt x="0" y="79"/>
                    </a:cubicBezTo>
                    <a:cubicBezTo>
                      <a:pt x="0" y="122"/>
                      <a:pt x="38" y="157"/>
                      <a:pt x="79" y="157"/>
                    </a:cubicBezTo>
                    <a:lnTo>
                      <a:pt x="1251" y="157"/>
                    </a:lnTo>
                    <a:cubicBezTo>
                      <a:pt x="1295" y="157"/>
                      <a:pt x="1329" y="122"/>
                      <a:pt x="1329" y="79"/>
                    </a:cubicBezTo>
                    <a:cubicBezTo>
                      <a:pt x="1329" y="35"/>
                      <a:pt x="1295" y="1"/>
                      <a:pt x="125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72"/>
              <p:cNvSpPr/>
              <p:nvPr/>
            </p:nvSpPr>
            <p:spPr>
              <a:xfrm>
                <a:off x="3207173" y="2859246"/>
                <a:ext cx="8585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57" extrusionOk="0">
                    <a:moveTo>
                      <a:pt x="78" y="0"/>
                    </a:moveTo>
                    <a:cubicBezTo>
                      <a:pt x="38" y="0"/>
                      <a:pt x="0" y="35"/>
                      <a:pt x="0" y="78"/>
                    </a:cubicBezTo>
                    <a:cubicBezTo>
                      <a:pt x="0" y="122"/>
                      <a:pt x="38" y="157"/>
                      <a:pt x="78" y="157"/>
                    </a:cubicBezTo>
                    <a:lnTo>
                      <a:pt x="1525" y="157"/>
                    </a:lnTo>
                    <a:cubicBezTo>
                      <a:pt x="1569" y="157"/>
                      <a:pt x="1604" y="122"/>
                      <a:pt x="1604" y="78"/>
                    </a:cubicBezTo>
                    <a:cubicBezTo>
                      <a:pt x="1604" y="35"/>
                      <a:pt x="1569" y="0"/>
                      <a:pt x="152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72"/>
              <p:cNvSpPr/>
              <p:nvPr/>
            </p:nvSpPr>
            <p:spPr>
              <a:xfrm>
                <a:off x="3104782" y="2859246"/>
                <a:ext cx="7734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57" extrusionOk="0">
                    <a:moveTo>
                      <a:pt x="78" y="0"/>
                    </a:moveTo>
                    <a:cubicBezTo>
                      <a:pt x="34" y="0"/>
                      <a:pt x="0" y="35"/>
                      <a:pt x="0" y="78"/>
                    </a:cubicBezTo>
                    <a:cubicBezTo>
                      <a:pt x="0" y="122"/>
                      <a:pt x="34" y="157"/>
                      <a:pt x="78" y="157"/>
                    </a:cubicBezTo>
                    <a:lnTo>
                      <a:pt x="1366" y="157"/>
                    </a:lnTo>
                    <a:cubicBezTo>
                      <a:pt x="1410" y="157"/>
                      <a:pt x="1444" y="122"/>
                      <a:pt x="1444" y="78"/>
                    </a:cubicBezTo>
                    <a:cubicBezTo>
                      <a:pt x="1444" y="35"/>
                      <a:pt x="1410" y="0"/>
                      <a:pt x="136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72"/>
              <p:cNvSpPr/>
              <p:nvPr/>
            </p:nvSpPr>
            <p:spPr>
              <a:xfrm>
                <a:off x="2935271" y="2859246"/>
                <a:ext cx="15281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157" extrusionOk="0">
                    <a:moveTo>
                      <a:pt x="79" y="0"/>
                    </a:moveTo>
                    <a:cubicBezTo>
                      <a:pt x="38" y="0"/>
                      <a:pt x="1" y="35"/>
                      <a:pt x="1" y="78"/>
                    </a:cubicBezTo>
                    <a:cubicBezTo>
                      <a:pt x="1" y="122"/>
                      <a:pt x="38" y="157"/>
                      <a:pt x="79" y="157"/>
                    </a:cubicBezTo>
                    <a:lnTo>
                      <a:pt x="2776" y="157"/>
                    </a:lnTo>
                    <a:cubicBezTo>
                      <a:pt x="2820" y="157"/>
                      <a:pt x="2854" y="122"/>
                      <a:pt x="2854" y="78"/>
                    </a:cubicBezTo>
                    <a:cubicBezTo>
                      <a:pt x="2854" y="35"/>
                      <a:pt x="2820" y="0"/>
                      <a:pt x="277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72"/>
              <p:cNvSpPr/>
              <p:nvPr/>
            </p:nvSpPr>
            <p:spPr>
              <a:xfrm>
                <a:off x="2935271" y="2907257"/>
                <a:ext cx="35776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157" extrusionOk="0">
                    <a:moveTo>
                      <a:pt x="79" y="0"/>
                    </a:moveTo>
                    <a:cubicBezTo>
                      <a:pt x="38" y="0"/>
                      <a:pt x="1" y="35"/>
                      <a:pt x="1" y="79"/>
                    </a:cubicBezTo>
                    <a:cubicBezTo>
                      <a:pt x="1" y="122"/>
                      <a:pt x="38" y="157"/>
                      <a:pt x="79" y="157"/>
                    </a:cubicBezTo>
                    <a:lnTo>
                      <a:pt x="6605" y="157"/>
                    </a:lnTo>
                    <a:cubicBezTo>
                      <a:pt x="6649" y="157"/>
                      <a:pt x="6684" y="122"/>
                      <a:pt x="6684" y="79"/>
                    </a:cubicBezTo>
                    <a:cubicBezTo>
                      <a:pt x="6684" y="35"/>
                      <a:pt x="6649" y="0"/>
                      <a:pt x="660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72"/>
              <p:cNvSpPr/>
              <p:nvPr/>
            </p:nvSpPr>
            <p:spPr>
              <a:xfrm>
                <a:off x="3234417" y="2955429"/>
                <a:ext cx="58610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7" extrusionOk="0">
                    <a:moveTo>
                      <a:pt x="79" y="1"/>
                    </a:moveTo>
                    <a:cubicBezTo>
                      <a:pt x="35" y="1"/>
                      <a:pt x="1" y="35"/>
                      <a:pt x="1" y="79"/>
                    </a:cubicBezTo>
                    <a:cubicBezTo>
                      <a:pt x="1" y="123"/>
                      <a:pt x="35" y="157"/>
                      <a:pt x="79" y="157"/>
                    </a:cubicBezTo>
                    <a:lnTo>
                      <a:pt x="1016" y="157"/>
                    </a:lnTo>
                    <a:cubicBezTo>
                      <a:pt x="1060" y="157"/>
                      <a:pt x="1095" y="123"/>
                      <a:pt x="1095" y="79"/>
                    </a:cubicBezTo>
                    <a:cubicBezTo>
                      <a:pt x="1095" y="35"/>
                      <a:pt x="1060" y="1"/>
                      <a:pt x="101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72"/>
              <p:cNvSpPr/>
              <p:nvPr/>
            </p:nvSpPr>
            <p:spPr>
              <a:xfrm>
                <a:off x="2991846" y="2955429"/>
                <a:ext cx="217526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157" extrusionOk="0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3986" y="157"/>
                    </a:lnTo>
                    <a:cubicBezTo>
                      <a:pt x="4029" y="157"/>
                      <a:pt x="4064" y="123"/>
                      <a:pt x="4064" y="79"/>
                    </a:cubicBezTo>
                    <a:cubicBezTo>
                      <a:pt x="4064" y="35"/>
                      <a:pt x="4029" y="1"/>
                      <a:pt x="398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72"/>
              <p:cNvSpPr/>
              <p:nvPr/>
            </p:nvSpPr>
            <p:spPr>
              <a:xfrm>
                <a:off x="2935271" y="2955429"/>
                <a:ext cx="3570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57" extrusionOk="0">
                    <a:moveTo>
                      <a:pt x="79" y="1"/>
                    </a:moveTo>
                    <a:cubicBezTo>
                      <a:pt x="38" y="1"/>
                      <a:pt x="1" y="35"/>
                      <a:pt x="1" y="79"/>
                    </a:cubicBezTo>
                    <a:cubicBezTo>
                      <a:pt x="1" y="123"/>
                      <a:pt x="38" y="157"/>
                      <a:pt x="79" y="157"/>
                    </a:cubicBezTo>
                    <a:lnTo>
                      <a:pt x="588" y="157"/>
                    </a:lnTo>
                    <a:cubicBezTo>
                      <a:pt x="632" y="157"/>
                      <a:pt x="666" y="123"/>
                      <a:pt x="666" y="79"/>
                    </a:cubicBezTo>
                    <a:cubicBezTo>
                      <a:pt x="666" y="35"/>
                      <a:pt x="632" y="1"/>
                      <a:pt x="58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72"/>
              <p:cNvSpPr/>
              <p:nvPr/>
            </p:nvSpPr>
            <p:spPr>
              <a:xfrm>
                <a:off x="2935271" y="3003440"/>
                <a:ext cx="357761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158" extrusionOk="0">
                    <a:moveTo>
                      <a:pt x="79" y="1"/>
                    </a:moveTo>
                    <a:cubicBezTo>
                      <a:pt x="38" y="1"/>
                      <a:pt x="1" y="35"/>
                      <a:pt x="1" y="79"/>
                    </a:cubicBezTo>
                    <a:cubicBezTo>
                      <a:pt x="1" y="123"/>
                      <a:pt x="38" y="157"/>
                      <a:pt x="79" y="157"/>
                    </a:cubicBezTo>
                    <a:lnTo>
                      <a:pt x="6605" y="157"/>
                    </a:lnTo>
                    <a:cubicBezTo>
                      <a:pt x="6649" y="157"/>
                      <a:pt x="6684" y="123"/>
                      <a:pt x="6684" y="79"/>
                    </a:cubicBezTo>
                    <a:cubicBezTo>
                      <a:pt x="6684" y="35"/>
                      <a:pt x="6649" y="1"/>
                      <a:pt x="660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72"/>
              <p:cNvSpPr/>
              <p:nvPr/>
            </p:nvSpPr>
            <p:spPr>
              <a:xfrm>
                <a:off x="2983443" y="3407172"/>
                <a:ext cx="77344" cy="238454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4455" extrusionOk="0">
                    <a:moveTo>
                      <a:pt x="1" y="0"/>
                    </a:moveTo>
                    <a:lnTo>
                      <a:pt x="1" y="4455"/>
                    </a:lnTo>
                    <a:lnTo>
                      <a:pt x="1445" y="4455"/>
                    </a:lnTo>
                    <a:lnTo>
                      <a:pt x="1445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72"/>
              <p:cNvSpPr/>
              <p:nvPr/>
            </p:nvSpPr>
            <p:spPr>
              <a:xfrm>
                <a:off x="2979268" y="3402997"/>
                <a:ext cx="85747" cy="246804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4611" extrusionOk="0">
                    <a:moveTo>
                      <a:pt x="1445" y="157"/>
                    </a:moveTo>
                    <a:lnTo>
                      <a:pt x="1445" y="4455"/>
                    </a:lnTo>
                    <a:lnTo>
                      <a:pt x="157" y="4455"/>
                    </a:lnTo>
                    <a:lnTo>
                      <a:pt x="157" y="157"/>
                    </a:lnTo>
                    <a:close/>
                    <a:moveTo>
                      <a:pt x="79" y="0"/>
                    </a:moveTo>
                    <a:cubicBezTo>
                      <a:pt x="35" y="0"/>
                      <a:pt x="1" y="35"/>
                      <a:pt x="1" y="78"/>
                    </a:cubicBezTo>
                    <a:lnTo>
                      <a:pt x="1" y="4533"/>
                    </a:lnTo>
                    <a:cubicBezTo>
                      <a:pt x="1" y="4577"/>
                      <a:pt x="35" y="4611"/>
                      <a:pt x="79" y="4611"/>
                    </a:cubicBezTo>
                    <a:lnTo>
                      <a:pt x="1523" y="4611"/>
                    </a:lnTo>
                    <a:cubicBezTo>
                      <a:pt x="1567" y="4611"/>
                      <a:pt x="1601" y="4577"/>
                      <a:pt x="1601" y="4533"/>
                    </a:cubicBezTo>
                    <a:lnTo>
                      <a:pt x="1601" y="78"/>
                    </a:lnTo>
                    <a:cubicBezTo>
                      <a:pt x="1601" y="35"/>
                      <a:pt x="1567" y="0"/>
                      <a:pt x="152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72"/>
              <p:cNvSpPr/>
              <p:nvPr/>
            </p:nvSpPr>
            <p:spPr>
              <a:xfrm>
                <a:off x="3096379" y="3124779"/>
                <a:ext cx="77344" cy="520852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9731" extrusionOk="0">
                    <a:moveTo>
                      <a:pt x="1" y="0"/>
                    </a:moveTo>
                    <a:lnTo>
                      <a:pt x="1" y="9731"/>
                    </a:lnTo>
                    <a:lnTo>
                      <a:pt x="1445" y="9731"/>
                    </a:lnTo>
                    <a:lnTo>
                      <a:pt x="1445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72"/>
              <p:cNvSpPr/>
              <p:nvPr/>
            </p:nvSpPr>
            <p:spPr>
              <a:xfrm>
                <a:off x="3092204" y="3120550"/>
                <a:ext cx="85747" cy="52925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9888" extrusionOk="0">
                    <a:moveTo>
                      <a:pt x="1445" y="157"/>
                    </a:moveTo>
                    <a:lnTo>
                      <a:pt x="1445" y="9732"/>
                    </a:lnTo>
                    <a:lnTo>
                      <a:pt x="157" y="9732"/>
                    </a:lnTo>
                    <a:lnTo>
                      <a:pt x="157" y="157"/>
                    </a:lnTo>
                    <a:close/>
                    <a:moveTo>
                      <a:pt x="1" y="1"/>
                    </a:moveTo>
                    <a:lnTo>
                      <a:pt x="1" y="9888"/>
                    </a:lnTo>
                    <a:lnTo>
                      <a:pt x="1601" y="9888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72"/>
              <p:cNvSpPr/>
              <p:nvPr/>
            </p:nvSpPr>
            <p:spPr>
              <a:xfrm>
                <a:off x="3207173" y="3279517"/>
                <a:ext cx="77504" cy="366111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6840" extrusionOk="0">
                    <a:moveTo>
                      <a:pt x="0" y="0"/>
                    </a:moveTo>
                    <a:lnTo>
                      <a:pt x="0" y="6840"/>
                    </a:lnTo>
                    <a:lnTo>
                      <a:pt x="1447" y="6840"/>
                    </a:lnTo>
                    <a:lnTo>
                      <a:pt x="144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72"/>
              <p:cNvSpPr/>
              <p:nvPr/>
            </p:nvSpPr>
            <p:spPr>
              <a:xfrm>
                <a:off x="3202945" y="3275342"/>
                <a:ext cx="85908" cy="374461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6996" extrusionOk="0">
                    <a:moveTo>
                      <a:pt x="1448" y="157"/>
                    </a:moveTo>
                    <a:lnTo>
                      <a:pt x="1448" y="6840"/>
                    </a:lnTo>
                    <a:lnTo>
                      <a:pt x="157" y="6840"/>
                    </a:lnTo>
                    <a:lnTo>
                      <a:pt x="157" y="157"/>
                    </a:lnTo>
                    <a:close/>
                    <a:moveTo>
                      <a:pt x="79" y="0"/>
                    </a:moveTo>
                    <a:cubicBezTo>
                      <a:pt x="38" y="0"/>
                      <a:pt x="1" y="35"/>
                      <a:pt x="1" y="78"/>
                    </a:cubicBezTo>
                    <a:lnTo>
                      <a:pt x="1" y="6918"/>
                    </a:lnTo>
                    <a:cubicBezTo>
                      <a:pt x="1" y="6962"/>
                      <a:pt x="38" y="6996"/>
                      <a:pt x="79" y="6996"/>
                    </a:cubicBezTo>
                    <a:lnTo>
                      <a:pt x="1526" y="6996"/>
                    </a:lnTo>
                    <a:cubicBezTo>
                      <a:pt x="1570" y="6996"/>
                      <a:pt x="1604" y="6962"/>
                      <a:pt x="1604" y="6918"/>
                    </a:cubicBezTo>
                    <a:lnTo>
                      <a:pt x="1604" y="78"/>
                    </a:lnTo>
                    <a:cubicBezTo>
                      <a:pt x="1604" y="35"/>
                      <a:pt x="1570" y="0"/>
                      <a:pt x="152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72"/>
              <p:cNvSpPr/>
              <p:nvPr/>
            </p:nvSpPr>
            <p:spPr>
              <a:xfrm>
                <a:off x="3318075" y="3124779"/>
                <a:ext cx="77344" cy="520852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9731" extrusionOk="0">
                    <a:moveTo>
                      <a:pt x="0" y="0"/>
                    </a:moveTo>
                    <a:lnTo>
                      <a:pt x="0" y="9731"/>
                    </a:lnTo>
                    <a:lnTo>
                      <a:pt x="1445" y="9731"/>
                    </a:lnTo>
                    <a:lnTo>
                      <a:pt x="1445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72"/>
              <p:cNvSpPr/>
              <p:nvPr/>
            </p:nvSpPr>
            <p:spPr>
              <a:xfrm>
                <a:off x="3313901" y="3120550"/>
                <a:ext cx="85694" cy="52925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9888" extrusionOk="0">
                    <a:moveTo>
                      <a:pt x="1444" y="157"/>
                    </a:moveTo>
                    <a:lnTo>
                      <a:pt x="1444" y="9732"/>
                    </a:lnTo>
                    <a:lnTo>
                      <a:pt x="157" y="9732"/>
                    </a:lnTo>
                    <a:lnTo>
                      <a:pt x="157" y="157"/>
                    </a:lnTo>
                    <a:close/>
                    <a:moveTo>
                      <a:pt x="0" y="1"/>
                    </a:moveTo>
                    <a:lnTo>
                      <a:pt x="0" y="9888"/>
                    </a:lnTo>
                    <a:lnTo>
                      <a:pt x="1601" y="9888"/>
                    </a:lnTo>
                    <a:lnTo>
                      <a:pt x="1601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72"/>
              <p:cNvSpPr/>
              <p:nvPr/>
            </p:nvSpPr>
            <p:spPr>
              <a:xfrm>
                <a:off x="3428817" y="2896874"/>
                <a:ext cx="77558" cy="748761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13989" extrusionOk="0">
                    <a:moveTo>
                      <a:pt x="1" y="1"/>
                    </a:moveTo>
                    <a:lnTo>
                      <a:pt x="1" y="13989"/>
                    </a:lnTo>
                    <a:lnTo>
                      <a:pt x="1448" y="13989"/>
                    </a:lnTo>
                    <a:lnTo>
                      <a:pt x="1448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72"/>
              <p:cNvSpPr/>
              <p:nvPr/>
            </p:nvSpPr>
            <p:spPr>
              <a:xfrm>
                <a:off x="3424642" y="2892699"/>
                <a:ext cx="85908" cy="757111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4145" extrusionOk="0">
                    <a:moveTo>
                      <a:pt x="1448" y="157"/>
                    </a:moveTo>
                    <a:lnTo>
                      <a:pt x="1448" y="13989"/>
                    </a:lnTo>
                    <a:lnTo>
                      <a:pt x="157" y="13989"/>
                    </a:lnTo>
                    <a:lnTo>
                      <a:pt x="157" y="157"/>
                    </a:lnTo>
                    <a:close/>
                    <a:moveTo>
                      <a:pt x="79" y="0"/>
                    </a:moveTo>
                    <a:cubicBezTo>
                      <a:pt x="38" y="0"/>
                      <a:pt x="1" y="35"/>
                      <a:pt x="1" y="79"/>
                    </a:cubicBezTo>
                    <a:lnTo>
                      <a:pt x="1" y="14067"/>
                    </a:lnTo>
                    <a:cubicBezTo>
                      <a:pt x="1" y="14111"/>
                      <a:pt x="38" y="14145"/>
                      <a:pt x="79" y="14145"/>
                    </a:cubicBezTo>
                    <a:lnTo>
                      <a:pt x="1526" y="14145"/>
                    </a:lnTo>
                    <a:cubicBezTo>
                      <a:pt x="1570" y="14145"/>
                      <a:pt x="1604" y="14111"/>
                      <a:pt x="1604" y="14067"/>
                    </a:cubicBezTo>
                    <a:lnTo>
                      <a:pt x="1604" y="79"/>
                    </a:lnTo>
                    <a:cubicBezTo>
                      <a:pt x="1604" y="35"/>
                      <a:pt x="1570" y="0"/>
                      <a:pt x="152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72"/>
              <p:cNvSpPr/>
              <p:nvPr/>
            </p:nvSpPr>
            <p:spPr>
              <a:xfrm>
                <a:off x="1174381" y="2445131"/>
                <a:ext cx="1564375" cy="991390"/>
              </a:xfrm>
              <a:custGeom>
                <a:avLst/>
                <a:gdLst/>
                <a:ahLst/>
                <a:cxnLst/>
                <a:rect l="l" t="t" r="r" b="b"/>
                <a:pathLst>
                  <a:path w="29227" h="18522" extrusionOk="0">
                    <a:moveTo>
                      <a:pt x="0" y="1"/>
                    </a:moveTo>
                    <a:lnTo>
                      <a:pt x="0" y="18521"/>
                    </a:lnTo>
                    <a:lnTo>
                      <a:pt x="29227" y="18521"/>
                    </a:lnTo>
                    <a:lnTo>
                      <a:pt x="292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72"/>
              <p:cNvSpPr/>
              <p:nvPr/>
            </p:nvSpPr>
            <p:spPr>
              <a:xfrm>
                <a:off x="1170206" y="2440956"/>
                <a:ext cx="1572725" cy="999740"/>
              </a:xfrm>
              <a:custGeom>
                <a:avLst/>
                <a:gdLst/>
                <a:ahLst/>
                <a:cxnLst/>
                <a:rect l="l" t="t" r="r" b="b"/>
                <a:pathLst>
                  <a:path w="29383" h="18678" extrusionOk="0">
                    <a:moveTo>
                      <a:pt x="29227" y="157"/>
                    </a:moveTo>
                    <a:lnTo>
                      <a:pt x="29227" y="18521"/>
                    </a:lnTo>
                    <a:lnTo>
                      <a:pt x="156" y="18521"/>
                    </a:lnTo>
                    <a:lnTo>
                      <a:pt x="156" y="157"/>
                    </a:lnTo>
                    <a:close/>
                    <a:moveTo>
                      <a:pt x="0" y="1"/>
                    </a:moveTo>
                    <a:lnTo>
                      <a:pt x="0" y="18678"/>
                    </a:lnTo>
                    <a:lnTo>
                      <a:pt x="29383" y="18678"/>
                    </a:lnTo>
                    <a:lnTo>
                      <a:pt x="2938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72"/>
              <p:cNvSpPr/>
              <p:nvPr/>
            </p:nvSpPr>
            <p:spPr>
              <a:xfrm>
                <a:off x="1143069" y="2242221"/>
                <a:ext cx="1624965" cy="1265385"/>
              </a:xfrm>
              <a:custGeom>
                <a:avLst/>
                <a:gdLst/>
                <a:ahLst/>
                <a:cxnLst/>
                <a:rect l="l" t="t" r="r" b="b"/>
                <a:pathLst>
                  <a:path w="30359" h="23641" extrusionOk="0">
                    <a:moveTo>
                      <a:pt x="29812" y="3792"/>
                    </a:moveTo>
                    <a:lnTo>
                      <a:pt x="29805" y="22312"/>
                    </a:lnTo>
                    <a:lnTo>
                      <a:pt x="585" y="22312"/>
                    </a:lnTo>
                    <a:lnTo>
                      <a:pt x="585" y="3792"/>
                    </a:lnTo>
                    <a:close/>
                    <a:moveTo>
                      <a:pt x="1" y="0"/>
                    </a:moveTo>
                    <a:lnTo>
                      <a:pt x="1" y="23641"/>
                    </a:lnTo>
                    <a:lnTo>
                      <a:pt x="30359" y="23641"/>
                    </a:lnTo>
                    <a:lnTo>
                      <a:pt x="30359" y="1641"/>
                    </a:lnTo>
                    <a:lnTo>
                      <a:pt x="9719" y="1641"/>
                    </a:lnTo>
                    <a:lnTo>
                      <a:pt x="9156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72"/>
              <p:cNvSpPr/>
              <p:nvPr/>
            </p:nvSpPr>
            <p:spPr>
              <a:xfrm>
                <a:off x="1138895" y="2238046"/>
                <a:ext cx="1633315" cy="1273788"/>
              </a:xfrm>
              <a:custGeom>
                <a:avLst/>
                <a:gdLst/>
                <a:ahLst/>
                <a:cxnLst/>
                <a:rect l="l" t="t" r="r" b="b"/>
                <a:pathLst>
                  <a:path w="30515" h="23798" extrusionOk="0">
                    <a:moveTo>
                      <a:pt x="29812" y="3948"/>
                    </a:moveTo>
                    <a:lnTo>
                      <a:pt x="29805" y="22312"/>
                    </a:lnTo>
                    <a:lnTo>
                      <a:pt x="741" y="22312"/>
                    </a:lnTo>
                    <a:lnTo>
                      <a:pt x="741" y="3948"/>
                    </a:lnTo>
                    <a:close/>
                    <a:moveTo>
                      <a:pt x="585" y="3792"/>
                    </a:moveTo>
                    <a:lnTo>
                      <a:pt x="585" y="22469"/>
                    </a:lnTo>
                    <a:lnTo>
                      <a:pt x="29962" y="22469"/>
                    </a:lnTo>
                    <a:lnTo>
                      <a:pt x="29968" y="3792"/>
                    </a:lnTo>
                    <a:close/>
                    <a:moveTo>
                      <a:pt x="9178" y="156"/>
                    </a:moveTo>
                    <a:lnTo>
                      <a:pt x="9741" y="1797"/>
                    </a:lnTo>
                    <a:lnTo>
                      <a:pt x="30359" y="1797"/>
                    </a:lnTo>
                    <a:lnTo>
                      <a:pt x="30359" y="23641"/>
                    </a:lnTo>
                    <a:lnTo>
                      <a:pt x="157" y="23641"/>
                    </a:lnTo>
                    <a:lnTo>
                      <a:pt x="157" y="156"/>
                    </a:lnTo>
                    <a:close/>
                    <a:moveTo>
                      <a:pt x="1" y="0"/>
                    </a:moveTo>
                    <a:lnTo>
                      <a:pt x="1" y="23797"/>
                    </a:lnTo>
                    <a:lnTo>
                      <a:pt x="30515" y="23797"/>
                    </a:lnTo>
                    <a:lnTo>
                      <a:pt x="30515" y="1641"/>
                    </a:lnTo>
                    <a:lnTo>
                      <a:pt x="9850" y="1641"/>
                    </a:lnTo>
                    <a:lnTo>
                      <a:pt x="928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72"/>
              <p:cNvSpPr/>
              <p:nvPr/>
            </p:nvSpPr>
            <p:spPr>
              <a:xfrm>
                <a:off x="1663752" y="2363507"/>
                <a:ext cx="778039" cy="48226"/>
              </a:xfrm>
              <a:custGeom>
                <a:avLst/>
                <a:gdLst/>
                <a:ahLst/>
                <a:cxnLst/>
                <a:rect l="l" t="t" r="r" b="b"/>
                <a:pathLst>
                  <a:path w="14536" h="901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14535" y="901"/>
                    </a:lnTo>
                    <a:lnTo>
                      <a:pt x="14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72"/>
              <p:cNvSpPr/>
              <p:nvPr/>
            </p:nvSpPr>
            <p:spPr>
              <a:xfrm>
                <a:off x="1659577" y="2359332"/>
                <a:ext cx="786389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14692" h="1057" extrusionOk="0">
                    <a:moveTo>
                      <a:pt x="14535" y="157"/>
                    </a:moveTo>
                    <a:lnTo>
                      <a:pt x="14535" y="901"/>
                    </a:lnTo>
                    <a:lnTo>
                      <a:pt x="156" y="901"/>
                    </a:lnTo>
                    <a:lnTo>
                      <a:pt x="156" y="157"/>
                    </a:lnTo>
                    <a:close/>
                    <a:moveTo>
                      <a:pt x="0" y="0"/>
                    </a:moveTo>
                    <a:lnTo>
                      <a:pt x="0" y="1057"/>
                    </a:lnTo>
                    <a:lnTo>
                      <a:pt x="14692" y="1057"/>
                    </a:lnTo>
                    <a:lnTo>
                      <a:pt x="14692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72"/>
              <p:cNvSpPr/>
              <p:nvPr/>
            </p:nvSpPr>
            <p:spPr>
              <a:xfrm>
                <a:off x="1184765" y="2351303"/>
                <a:ext cx="32490" cy="5491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026" extrusionOk="0">
                    <a:moveTo>
                      <a:pt x="505" y="0"/>
                    </a:moveTo>
                    <a:cubicBezTo>
                      <a:pt x="486" y="0"/>
                      <a:pt x="467" y="7"/>
                      <a:pt x="453" y="22"/>
                    </a:cubicBezTo>
                    <a:lnTo>
                      <a:pt x="31" y="429"/>
                    </a:lnTo>
                    <a:cubicBezTo>
                      <a:pt x="0" y="460"/>
                      <a:pt x="0" y="507"/>
                      <a:pt x="25" y="538"/>
                    </a:cubicBezTo>
                    <a:lnTo>
                      <a:pt x="460" y="1004"/>
                    </a:lnTo>
                    <a:cubicBezTo>
                      <a:pt x="475" y="1019"/>
                      <a:pt x="500" y="1026"/>
                      <a:pt x="519" y="1026"/>
                    </a:cubicBezTo>
                    <a:cubicBezTo>
                      <a:pt x="538" y="1026"/>
                      <a:pt x="556" y="1019"/>
                      <a:pt x="572" y="1007"/>
                    </a:cubicBezTo>
                    <a:cubicBezTo>
                      <a:pt x="603" y="979"/>
                      <a:pt x="606" y="929"/>
                      <a:pt x="575" y="897"/>
                    </a:cubicBezTo>
                    <a:lnTo>
                      <a:pt x="194" y="488"/>
                    </a:lnTo>
                    <a:lnTo>
                      <a:pt x="556" y="135"/>
                    </a:lnTo>
                    <a:cubicBezTo>
                      <a:pt x="588" y="107"/>
                      <a:pt x="591" y="57"/>
                      <a:pt x="560" y="25"/>
                    </a:cubicBezTo>
                    <a:cubicBezTo>
                      <a:pt x="546" y="9"/>
                      <a:pt x="526" y="0"/>
                      <a:pt x="50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72"/>
              <p:cNvSpPr/>
              <p:nvPr/>
            </p:nvSpPr>
            <p:spPr>
              <a:xfrm>
                <a:off x="1184925" y="2371857"/>
                <a:ext cx="58610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8" extrusionOk="0">
                    <a:moveTo>
                      <a:pt x="78" y="1"/>
                    </a:moveTo>
                    <a:cubicBezTo>
                      <a:pt x="35" y="1"/>
                      <a:pt x="0" y="38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1016" y="157"/>
                    </a:lnTo>
                    <a:cubicBezTo>
                      <a:pt x="1060" y="157"/>
                      <a:pt x="1094" y="123"/>
                      <a:pt x="1094" y="79"/>
                    </a:cubicBezTo>
                    <a:cubicBezTo>
                      <a:pt x="1094" y="38"/>
                      <a:pt x="1060" y="1"/>
                      <a:pt x="101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72"/>
              <p:cNvSpPr/>
              <p:nvPr/>
            </p:nvSpPr>
            <p:spPr>
              <a:xfrm>
                <a:off x="1333134" y="2351357"/>
                <a:ext cx="32704" cy="54863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25" extrusionOk="0">
                    <a:moveTo>
                      <a:pt x="105" y="1"/>
                    </a:moveTo>
                    <a:cubicBezTo>
                      <a:pt x="86" y="1"/>
                      <a:pt x="66" y="9"/>
                      <a:pt x="51" y="24"/>
                    </a:cubicBezTo>
                    <a:cubicBezTo>
                      <a:pt x="19" y="56"/>
                      <a:pt x="19" y="102"/>
                      <a:pt x="51" y="134"/>
                    </a:cubicBezTo>
                    <a:lnTo>
                      <a:pt x="416" y="487"/>
                    </a:lnTo>
                    <a:lnTo>
                      <a:pt x="32" y="896"/>
                    </a:lnTo>
                    <a:cubicBezTo>
                      <a:pt x="1" y="928"/>
                      <a:pt x="4" y="975"/>
                      <a:pt x="35" y="1006"/>
                    </a:cubicBezTo>
                    <a:cubicBezTo>
                      <a:pt x="51" y="1018"/>
                      <a:pt x="73" y="1025"/>
                      <a:pt x="91" y="1025"/>
                    </a:cubicBezTo>
                    <a:cubicBezTo>
                      <a:pt x="110" y="1025"/>
                      <a:pt x="129" y="1015"/>
                      <a:pt x="151" y="1006"/>
                    </a:cubicBezTo>
                    <a:lnTo>
                      <a:pt x="582" y="540"/>
                    </a:lnTo>
                    <a:cubicBezTo>
                      <a:pt x="610" y="509"/>
                      <a:pt x="610" y="462"/>
                      <a:pt x="579" y="431"/>
                    </a:cubicBezTo>
                    <a:lnTo>
                      <a:pt x="160" y="24"/>
                    </a:lnTo>
                    <a:cubicBezTo>
                      <a:pt x="144" y="9"/>
                      <a:pt x="125" y="1"/>
                      <a:pt x="10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72"/>
              <p:cNvSpPr/>
              <p:nvPr/>
            </p:nvSpPr>
            <p:spPr>
              <a:xfrm>
                <a:off x="1306211" y="2371857"/>
                <a:ext cx="58610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8" extrusionOk="0">
                    <a:moveTo>
                      <a:pt x="79" y="1"/>
                    </a:moveTo>
                    <a:cubicBezTo>
                      <a:pt x="35" y="1"/>
                      <a:pt x="0" y="38"/>
                      <a:pt x="0" y="79"/>
                    </a:cubicBezTo>
                    <a:cubicBezTo>
                      <a:pt x="0" y="123"/>
                      <a:pt x="35" y="157"/>
                      <a:pt x="79" y="157"/>
                    </a:cubicBezTo>
                    <a:lnTo>
                      <a:pt x="1016" y="157"/>
                    </a:lnTo>
                    <a:cubicBezTo>
                      <a:pt x="1060" y="157"/>
                      <a:pt x="1094" y="123"/>
                      <a:pt x="1094" y="79"/>
                    </a:cubicBezTo>
                    <a:cubicBezTo>
                      <a:pt x="1094" y="38"/>
                      <a:pt x="1060" y="1"/>
                      <a:pt x="101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72"/>
              <p:cNvSpPr/>
              <p:nvPr/>
            </p:nvSpPr>
            <p:spPr>
              <a:xfrm>
                <a:off x="1419147" y="2352106"/>
                <a:ext cx="53739" cy="5309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92" extrusionOk="0">
                    <a:moveTo>
                      <a:pt x="497" y="1"/>
                    </a:moveTo>
                    <a:cubicBezTo>
                      <a:pt x="222" y="1"/>
                      <a:pt x="0" y="223"/>
                      <a:pt x="0" y="495"/>
                    </a:cubicBezTo>
                    <a:cubicBezTo>
                      <a:pt x="0" y="770"/>
                      <a:pt x="222" y="992"/>
                      <a:pt x="497" y="992"/>
                    </a:cubicBezTo>
                    <a:cubicBezTo>
                      <a:pt x="610" y="992"/>
                      <a:pt x="722" y="954"/>
                      <a:pt x="810" y="879"/>
                    </a:cubicBezTo>
                    <a:cubicBezTo>
                      <a:pt x="844" y="851"/>
                      <a:pt x="847" y="804"/>
                      <a:pt x="819" y="770"/>
                    </a:cubicBezTo>
                    <a:cubicBezTo>
                      <a:pt x="805" y="750"/>
                      <a:pt x="783" y="740"/>
                      <a:pt x="760" y="740"/>
                    </a:cubicBezTo>
                    <a:cubicBezTo>
                      <a:pt x="744" y="740"/>
                      <a:pt x="726" y="745"/>
                      <a:pt x="710" y="757"/>
                    </a:cubicBezTo>
                    <a:cubicBezTo>
                      <a:pt x="647" y="807"/>
                      <a:pt x="569" y="836"/>
                      <a:pt x="491" y="836"/>
                    </a:cubicBezTo>
                    <a:cubicBezTo>
                      <a:pt x="304" y="836"/>
                      <a:pt x="153" y="682"/>
                      <a:pt x="153" y="495"/>
                    </a:cubicBezTo>
                    <a:cubicBezTo>
                      <a:pt x="153" y="307"/>
                      <a:pt x="304" y="157"/>
                      <a:pt x="488" y="157"/>
                    </a:cubicBezTo>
                    <a:cubicBezTo>
                      <a:pt x="657" y="163"/>
                      <a:pt x="797" y="273"/>
                      <a:pt x="841" y="432"/>
                    </a:cubicBezTo>
                    <a:cubicBezTo>
                      <a:pt x="849" y="468"/>
                      <a:pt x="880" y="492"/>
                      <a:pt x="915" y="492"/>
                    </a:cubicBezTo>
                    <a:cubicBezTo>
                      <a:pt x="923" y="492"/>
                      <a:pt x="930" y="491"/>
                      <a:pt x="938" y="489"/>
                    </a:cubicBezTo>
                    <a:cubicBezTo>
                      <a:pt x="982" y="476"/>
                      <a:pt x="1004" y="432"/>
                      <a:pt x="991" y="392"/>
                    </a:cubicBezTo>
                    <a:cubicBezTo>
                      <a:pt x="929" y="167"/>
                      <a:pt x="735" y="7"/>
                      <a:pt x="49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72"/>
              <p:cNvSpPr/>
              <p:nvPr/>
            </p:nvSpPr>
            <p:spPr>
              <a:xfrm>
                <a:off x="1450405" y="2350982"/>
                <a:ext cx="25157" cy="29332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48" extrusionOk="0">
                    <a:moveTo>
                      <a:pt x="392" y="0"/>
                    </a:moveTo>
                    <a:cubicBezTo>
                      <a:pt x="351" y="0"/>
                      <a:pt x="313" y="38"/>
                      <a:pt x="313" y="78"/>
                    </a:cubicBezTo>
                    <a:lnTo>
                      <a:pt x="313" y="391"/>
                    </a:lnTo>
                    <a:lnTo>
                      <a:pt x="79" y="391"/>
                    </a:lnTo>
                    <a:cubicBezTo>
                      <a:pt x="38" y="391"/>
                      <a:pt x="1" y="428"/>
                      <a:pt x="1" y="469"/>
                    </a:cubicBezTo>
                    <a:cubicBezTo>
                      <a:pt x="1" y="513"/>
                      <a:pt x="38" y="547"/>
                      <a:pt x="79" y="547"/>
                    </a:cubicBezTo>
                    <a:lnTo>
                      <a:pt x="392" y="547"/>
                    </a:lnTo>
                    <a:cubicBezTo>
                      <a:pt x="435" y="547"/>
                      <a:pt x="470" y="513"/>
                      <a:pt x="470" y="469"/>
                    </a:cubicBezTo>
                    <a:lnTo>
                      <a:pt x="470" y="78"/>
                    </a:lnTo>
                    <a:cubicBezTo>
                      <a:pt x="470" y="38"/>
                      <a:pt x="435" y="0"/>
                      <a:pt x="39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72"/>
              <p:cNvSpPr/>
              <p:nvPr/>
            </p:nvSpPr>
            <p:spPr>
              <a:xfrm>
                <a:off x="1542466" y="2348252"/>
                <a:ext cx="48226" cy="6134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146" extrusionOk="0">
                    <a:moveTo>
                      <a:pt x="444" y="176"/>
                    </a:moveTo>
                    <a:lnTo>
                      <a:pt x="744" y="423"/>
                    </a:lnTo>
                    <a:lnTo>
                      <a:pt x="744" y="989"/>
                    </a:lnTo>
                    <a:lnTo>
                      <a:pt x="156" y="989"/>
                    </a:lnTo>
                    <a:lnTo>
                      <a:pt x="156" y="423"/>
                    </a:lnTo>
                    <a:lnTo>
                      <a:pt x="444" y="176"/>
                    </a:lnTo>
                    <a:close/>
                    <a:moveTo>
                      <a:pt x="441" y="0"/>
                    </a:moveTo>
                    <a:cubicBezTo>
                      <a:pt x="423" y="0"/>
                      <a:pt x="405" y="6"/>
                      <a:pt x="391" y="17"/>
                    </a:cubicBezTo>
                    <a:lnTo>
                      <a:pt x="28" y="329"/>
                    </a:lnTo>
                    <a:cubicBezTo>
                      <a:pt x="13" y="345"/>
                      <a:pt x="0" y="364"/>
                      <a:pt x="0" y="389"/>
                    </a:cubicBezTo>
                    <a:lnTo>
                      <a:pt x="0" y="1067"/>
                    </a:lnTo>
                    <a:cubicBezTo>
                      <a:pt x="0" y="1111"/>
                      <a:pt x="38" y="1145"/>
                      <a:pt x="78" y="1145"/>
                    </a:cubicBezTo>
                    <a:lnTo>
                      <a:pt x="822" y="1145"/>
                    </a:lnTo>
                    <a:cubicBezTo>
                      <a:pt x="866" y="1145"/>
                      <a:pt x="900" y="1111"/>
                      <a:pt x="900" y="1067"/>
                    </a:cubicBezTo>
                    <a:lnTo>
                      <a:pt x="900" y="389"/>
                    </a:lnTo>
                    <a:cubicBezTo>
                      <a:pt x="900" y="364"/>
                      <a:pt x="891" y="345"/>
                      <a:pt x="872" y="329"/>
                    </a:cubicBezTo>
                    <a:lnTo>
                      <a:pt x="494" y="17"/>
                    </a:lnTo>
                    <a:cubicBezTo>
                      <a:pt x="478" y="6"/>
                      <a:pt x="460" y="0"/>
                      <a:pt x="44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72"/>
              <p:cNvSpPr/>
              <p:nvPr/>
            </p:nvSpPr>
            <p:spPr>
              <a:xfrm>
                <a:off x="1558149" y="2379243"/>
                <a:ext cx="16807" cy="2515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70" extrusionOk="0">
                    <a:moveTo>
                      <a:pt x="1" y="0"/>
                    </a:moveTo>
                    <a:lnTo>
                      <a:pt x="1" y="469"/>
                    </a:lnTo>
                    <a:lnTo>
                      <a:pt x="313" y="469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72"/>
              <p:cNvSpPr/>
              <p:nvPr/>
            </p:nvSpPr>
            <p:spPr>
              <a:xfrm>
                <a:off x="1530049" y="2365220"/>
                <a:ext cx="21142" cy="1910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57" extrusionOk="0">
                    <a:moveTo>
                      <a:pt x="311" y="1"/>
                    </a:moveTo>
                    <a:cubicBezTo>
                      <a:pt x="292" y="1"/>
                      <a:pt x="272" y="8"/>
                      <a:pt x="257" y="22"/>
                    </a:cubicBezTo>
                    <a:lnTo>
                      <a:pt x="35" y="225"/>
                    </a:lnTo>
                    <a:cubicBezTo>
                      <a:pt x="1" y="250"/>
                      <a:pt x="1" y="303"/>
                      <a:pt x="29" y="334"/>
                    </a:cubicBezTo>
                    <a:cubicBezTo>
                      <a:pt x="45" y="350"/>
                      <a:pt x="70" y="356"/>
                      <a:pt x="88" y="356"/>
                    </a:cubicBezTo>
                    <a:cubicBezTo>
                      <a:pt x="107" y="356"/>
                      <a:pt x="129" y="350"/>
                      <a:pt x="138" y="337"/>
                    </a:cubicBezTo>
                    <a:lnTo>
                      <a:pt x="363" y="134"/>
                    </a:lnTo>
                    <a:cubicBezTo>
                      <a:pt x="395" y="106"/>
                      <a:pt x="395" y="56"/>
                      <a:pt x="366" y="25"/>
                    </a:cubicBezTo>
                    <a:cubicBezTo>
                      <a:pt x="352" y="9"/>
                      <a:pt x="332" y="1"/>
                      <a:pt x="31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72"/>
              <p:cNvSpPr/>
              <p:nvPr/>
            </p:nvSpPr>
            <p:spPr>
              <a:xfrm>
                <a:off x="1582449" y="2365059"/>
                <a:ext cx="20286" cy="1841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44" extrusionOk="0">
                    <a:moveTo>
                      <a:pt x="90" y="0"/>
                    </a:moveTo>
                    <a:cubicBezTo>
                      <a:pt x="67" y="0"/>
                      <a:pt x="44" y="10"/>
                      <a:pt x="28" y="28"/>
                    </a:cubicBezTo>
                    <a:cubicBezTo>
                      <a:pt x="0" y="59"/>
                      <a:pt x="3" y="109"/>
                      <a:pt x="35" y="137"/>
                    </a:cubicBezTo>
                    <a:lnTo>
                      <a:pt x="244" y="325"/>
                    </a:lnTo>
                    <a:cubicBezTo>
                      <a:pt x="260" y="337"/>
                      <a:pt x="275" y="343"/>
                      <a:pt x="294" y="343"/>
                    </a:cubicBezTo>
                    <a:cubicBezTo>
                      <a:pt x="316" y="343"/>
                      <a:pt x="338" y="331"/>
                      <a:pt x="353" y="315"/>
                    </a:cubicBezTo>
                    <a:cubicBezTo>
                      <a:pt x="378" y="284"/>
                      <a:pt x="375" y="234"/>
                      <a:pt x="344" y="206"/>
                    </a:cubicBezTo>
                    <a:lnTo>
                      <a:pt x="138" y="18"/>
                    </a:lnTo>
                    <a:cubicBezTo>
                      <a:pt x="124" y="6"/>
                      <a:pt x="107" y="0"/>
                      <a:pt x="9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72"/>
              <p:cNvSpPr/>
              <p:nvPr/>
            </p:nvSpPr>
            <p:spPr>
              <a:xfrm>
                <a:off x="1575063" y="2284345"/>
                <a:ext cx="40733" cy="40733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1" extrusionOk="0">
                    <a:moveTo>
                      <a:pt x="87" y="1"/>
                    </a:moveTo>
                    <a:cubicBezTo>
                      <a:pt x="67" y="1"/>
                      <a:pt x="47" y="8"/>
                      <a:pt x="32" y="23"/>
                    </a:cubicBezTo>
                    <a:cubicBezTo>
                      <a:pt x="7" y="51"/>
                      <a:pt x="1" y="101"/>
                      <a:pt x="32" y="132"/>
                    </a:cubicBezTo>
                    <a:lnTo>
                      <a:pt x="620" y="739"/>
                    </a:lnTo>
                    <a:cubicBezTo>
                      <a:pt x="635" y="754"/>
                      <a:pt x="654" y="761"/>
                      <a:pt x="673" y="761"/>
                    </a:cubicBezTo>
                    <a:cubicBezTo>
                      <a:pt x="695" y="761"/>
                      <a:pt x="713" y="754"/>
                      <a:pt x="729" y="739"/>
                    </a:cubicBezTo>
                    <a:cubicBezTo>
                      <a:pt x="757" y="711"/>
                      <a:pt x="760" y="660"/>
                      <a:pt x="729" y="629"/>
                    </a:cubicBezTo>
                    <a:lnTo>
                      <a:pt x="141" y="23"/>
                    </a:lnTo>
                    <a:cubicBezTo>
                      <a:pt x="128" y="8"/>
                      <a:pt x="108" y="1"/>
                      <a:pt x="8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72"/>
              <p:cNvSpPr/>
              <p:nvPr/>
            </p:nvSpPr>
            <p:spPr>
              <a:xfrm>
                <a:off x="1574581" y="2284826"/>
                <a:ext cx="41535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43" extrusionOk="0">
                    <a:moveTo>
                      <a:pt x="690" y="1"/>
                    </a:moveTo>
                    <a:cubicBezTo>
                      <a:pt x="670" y="1"/>
                      <a:pt x="650" y="8"/>
                      <a:pt x="635" y="23"/>
                    </a:cubicBezTo>
                    <a:lnTo>
                      <a:pt x="31" y="608"/>
                    </a:lnTo>
                    <a:cubicBezTo>
                      <a:pt x="3" y="636"/>
                      <a:pt x="0" y="686"/>
                      <a:pt x="31" y="717"/>
                    </a:cubicBezTo>
                    <a:cubicBezTo>
                      <a:pt x="47" y="733"/>
                      <a:pt x="66" y="742"/>
                      <a:pt x="85" y="742"/>
                    </a:cubicBezTo>
                    <a:cubicBezTo>
                      <a:pt x="103" y="742"/>
                      <a:pt x="125" y="733"/>
                      <a:pt x="141" y="717"/>
                    </a:cubicBezTo>
                    <a:lnTo>
                      <a:pt x="744" y="133"/>
                    </a:lnTo>
                    <a:cubicBezTo>
                      <a:pt x="772" y="104"/>
                      <a:pt x="775" y="54"/>
                      <a:pt x="744" y="23"/>
                    </a:cubicBezTo>
                    <a:cubicBezTo>
                      <a:pt x="731" y="9"/>
                      <a:pt x="711" y="1"/>
                      <a:pt x="69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72"/>
              <p:cNvSpPr/>
              <p:nvPr/>
            </p:nvSpPr>
            <p:spPr>
              <a:xfrm>
                <a:off x="2653038" y="2367682"/>
                <a:ext cx="6899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57" extrusionOk="0">
                    <a:moveTo>
                      <a:pt x="78" y="1"/>
                    </a:moveTo>
                    <a:cubicBezTo>
                      <a:pt x="35" y="1"/>
                      <a:pt x="0" y="38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1210" y="157"/>
                    </a:lnTo>
                    <a:cubicBezTo>
                      <a:pt x="1254" y="157"/>
                      <a:pt x="1288" y="123"/>
                      <a:pt x="1288" y="79"/>
                    </a:cubicBezTo>
                    <a:cubicBezTo>
                      <a:pt x="1288" y="38"/>
                      <a:pt x="1254" y="1"/>
                      <a:pt x="121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72"/>
              <p:cNvSpPr/>
              <p:nvPr/>
            </p:nvSpPr>
            <p:spPr>
              <a:xfrm>
                <a:off x="2653038" y="2382401"/>
                <a:ext cx="6899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57" extrusionOk="0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1210" y="157"/>
                    </a:lnTo>
                    <a:cubicBezTo>
                      <a:pt x="1254" y="157"/>
                      <a:pt x="1288" y="123"/>
                      <a:pt x="1288" y="79"/>
                    </a:cubicBezTo>
                    <a:cubicBezTo>
                      <a:pt x="1288" y="35"/>
                      <a:pt x="1254" y="1"/>
                      <a:pt x="121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72"/>
              <p:cNvSpPr/>
              <p:nvPr/>
            </p:nvSpPr>
            <p:spPr>
              <a:xfrm>
                <a:off x="2653038" y="2394979"/>
                <a:ext cx="6899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57" extrusionOk="0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2"/>
                      <a:pt x="35" y="156"/>
                      <a:pt x="78" y="156"/>
                    </a:cubicBezTo>
                    <a:lnTo>
                      <a:pt x="1210" y="156"/>
                    </a:lnTo>
                    <a:cubicBezTo>
                      <a:pt x="1254" y="156"/>
                      <a:pt x="1288" y="122"/>
                      <a:pt x="1288" y="78"/>
                    </a:cubicBezTo>
                    <a:cubicBezTo>
                      <a:pt x="1288" y="35"/>
                      <a:pt x="1254" y="0"/>
                      <a:pt x="121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72"/>
              <p:cNvSpPr/>
              <p:nvPr/>
            </p:nvSpPr>
            <p:spPr>
              <a:xfrm>
                <a:off x="2653038" y="2409537"/>
                <a:ext cx="6899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57" extrusionOk="0">
                    <a:moveTo>
                      <a:pt x="78" y="0"/>
                    </a:moveTo>
                    <a:cubicBezTo>
                      <a:pt x="35" y="0"/>
                      <a:pt x="0" y="38"/>
                      <a:pt x="0" y="78"/>
                    </a:cubicBezTo>
                    <a:cubicBezTo>
                      <a:pt x="0" y="122"/>
                      <a:pt x="35" y="156"/>
                      <a:pt x="78" y="156"/>
                    </a:cubicBezTo>
                    <a:lnTo>
                      <a:pt x="1210" y="156"/>
                    </a:lnTo>
                    <a:cubicBezTo>
                      <a:pt x="1254" y="156"/>
                      <a:pt x="1288" y="122"/>
                      <a:pt x="1288" y="78"/>
                    </a:cubicBezTo>
                    <a:cubicBezTo>
                      <a:pt x="1288" y="38"/>
                      <a:pt x="1254" y="0"/>
                      <a:pt x="121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72"/>
              <p:cNvSpPr/>
              <p:nvPr/>
            </p:nvSpPr>
            <p:spPr>
              <a:xfrm>
                <a:off x="1254988" y="2999104"/>
                <a:ext cx="1112035" cy="342185"/>
              </a:xfrm>
              <a:custGeom>
                <a:avLst/>
                <a:gdLst/>
                <a:ahLst/>
                <a:cxnLst/>
                <a:rect l="l" t="t" r="r" b="b"/>
                <a:pathLst>
                  <a:path w="20776" h="6393" extrusionOk="0">
                    <a:moveTo>
                      <a:pt x="1" y="1"/>
                    </a:moveTo>
                    <a:lnTo>
                      <a:pt x="1" y="6393"/>
                    </a:lnTo>
                    <a:lnTo>
                      <a:pt x="20775" y="6393"/>
                    </a:lnTo>
                    <a:lnTo>
                      <a:pt x="19419" y="5905"/>
                    </a:lnTo>
                    <a:lnTo>
                      <a:pt x="17280" y="6083"/>
                    </a:lnTo>
                    <a:lnTo>
                      <a:pt x="15249" y="5593"/>
                    </a:lnTo>
                    <a:lnTo>
                      <a:pt x="13726" y="5771"/>
                    </a:lnTo>
                    <a:lnTo>
                      <a:pt x="12507" y="5064"/>
                    </a:lnTo>
                    <a:lnTo>
                      <a:pt x="11082" y="5771"/>
                    </a:lnTo>
                    <a:lnTo>
                      <a:pt x="9050" y="2929"/>
                    </a:lnTo>
                    <a:lnTo>
                      <a:pt x="5715" y="5096"/>
                    </a:lnTo>
                    <a:lnTo>
                      <a:pt x="3761" y="3551"/>
                    </a:lnTo>
                    <a:lnTo>
                      <a:pt x="2036" y="43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72"/>
              <p:cNvSpPr/>
              <p:nvPr/>
            </p:nvSpPr>
            <p:spPr>
              <a:xfrm>
                <a:off x="2395694" y="2742136"/>
                <a:ext cx="12771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57" extrusionOk="0">
                    <a:moveTo>
                      <a:pt x="79" y="0"/>
                    </a:moveTo>
                    <a:cubicBezTo>
                      <a:pt x="38" y="0"/>
                      <a:pt x="1" y="35"/>
                      <a:pt x="1" y="78"/>
                    </a:cubicBezTo>
                    <a:cubicBezTo>
                      <a:pt x="1" y="122"/>
                      <a:pt x="38" y="157"/>
                      <a:pt x="79" y="157"/>
                    </a:cubicBezTo>
                    <a:lnTo>
                      <a:pt x="2308" y="157"/>
                    </a:lnTo>
                    <a:cubicBezTo>
                      <a:pt x="2348" y="157"/>
                      <a:pt x="2386" y="122"/>
                      <a:pt x="2386" y="78"/>
                    </a:cubicBezTo>
                    <a:cubicBezTo>
                      <a:pt x="2386" y="35"/>
                      <a:pt x="2348" y="0"/>
                      <a:pt x="230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72"/>
              <p:cNvSpPr/>
              <p:nvPr/>
            </p:nvSpPr>
            <p:spPr>
              <a:xfrm>
                <a:off x="2243151" y="2742136"/>
                <a:ext cx="112938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157" extrusionOk="0">
                    <a:moveTo>
                      <a:pt x="78" y="0"/>
                    </a:moveTo>
                    <a:cubicBezTo>
                      <a:pt x="34" y="0"/>
                      <a:pt x="0" y="35"/>
                      <a:pt x="0" y="78"/>
                    </a:cubicBezTo>
                    <a:cubicBezTo>
                      <a:pt x="0" y="122"/>
                      <a:pt x="34" y="157"/>
                      <a:pt x="78" y="157"/>
                    </a:cubicBezTo>
                    <a:lnTo>
                      <a:pt x="2032" y="157"/>
                    </a:lnTo>
                    <a:cubicBezTo>
                      <a:pt x="2072" y="157"/>
                      <a:pt x="2110" y="122"/>
                      <a:pt x="2110" y="78"/>
                    </a:cubicBezTo>
                    <a:cubicBezTo>
                      <a:pt x="2110" y="35"/>
                      <a:pt x="2072" y="0"/>
                      <a:pt x="203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72"/>
              <p:cNvSpPr/>
              <p:nvPr/>
            </p:nvSpPr>
            <p:spPr>
              <a:xfrm>
                <a:off x="1988001" y="2742136"/>
                <a:ext cx="22373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57" extrusionOk="0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2"/>
                      <a:pt x="35" y="157"/>
                      <a:pt x="78" y="157"/>
                    </a:cubicBezTo>
                    <a:lnTo>
                      <a:pt x="4101" y="157"/>
                    </a:lnTo>
                    <a:cubicBezTo>
                      <a:pt x="4145" y="157"/>
                      <a:pt x="4179" y="122"/>
                      <a:pt x="4179" y="78"/>
                    </a:cubicBezTo>
                    <a:cubicBezTo>
                      <a:pt x="4179" y="35"/>
                      <a:pt x="4145" y="0"/>
                      <a:pt x="410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72"/>
              <p:cNvSpPr/>
              <p:nvPr/>
            </p:nvSpPr>
            <p:spPr>
              <a:xfrm>
                <a:off x="1988001" y="2790147"/>
                <a:ext cx="53541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0003" h="157" extrusionOk="0">
                    <a:moveTo>
                      <a:pt x="78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7"/>
                      <a:pt x="78" y="157"/>
                    </a:cubicBezTo>
                    <a:lnTo>
                      <a:pt x="9925" y="157"/>
                    </a:lnTo>
                    <a:cubicBezTo>
                      <a:pt x="9965" y="157"/>
                      <a:pt x="10003" y="122"/>
                      <a:pt x="10003" y="79"/>
                    </a:cubicBezTo>
                    <a:cubicBezTo>
                      <a:pt x="10003" y="35"/>
                      <a:pt x="9965" y="0"/>
                      <a:pt x="992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72"/>
              <p:cNvSpPr/>
              <p:nvPr/>
            </p:nvSpPr>
            <p:spPr>
              <a:xfrm>
                <a:off x="2437550" y="2838318"/>
                <a:ext cx="8585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57" extrusionOk="0">
                    <a:moveTo>
                      <a:pt x="78" y="1"/>
                    </a:moveTo>
                    <a:cubicBezTo>
                      <a:pt x="38" y="1"/>
                      <a:pt x="0" y="35"/>
                      <a:pt x="0" y="79"/>
                    </a:cubicBezTo>
                    <a:cubicBezTo>
                      <a:pt x="0" y="123"/>
                      <a:pt x="38" y="157"/>
                      <a:pt x="78" y="157"/>
                    </a:cubicBezTo>
                    <a:lnTo>
                      <a:pt x="1526" y="157"/>
                    </a:lnTo>
                    <a:cubicBezTo>
                      <a:pt x="1566" y="157"/>
                      <a:pt x="1604" y="123"/>
                      <a:pt x="1604" y="79"/>
                    </a:cubicBezTo>
                    <a:cubicBezTo>
                      <a:pt x="1604" y="35"/>
                      <a:pt x="1566" y="1"/>
                      <a:pt x="152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72"/>
              <p:cNvSpPr/>
              <p:nvPr/>
            </p:nvSpPr>
            <p:spPr>
              <a:xfrm>
                <a:off x="2071659" y="2838318"/>
                <a:ext cx="32409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157" extrusionOk="0">
                    <a:moveTo>
                      <a:pt x="78" y="1"/>
                    </a:moveTo>
                    <a:cubicBezTo>
                      <a:pt x="34" y="1"/>
                      <a:pt x="0" y="35"/>
                      <a:pt x="0" y="79"/>
                    </a:cubicBezTo>
                    <a:cubicBezTo>
                      <a:pt x="0" y="123"/>
                      <a:pt x="34" y="157"/>
                      <a:pt x="78" y="157"/>
                    </a:cubicBezTo>
                    <a:lnTo>
                      <a:pt x="5977" y="157"/>
                    </a:lnTo>
                    <a:cubicBezTo>
                      <a:pt x="6020" y="157"/>
                      <a:pt x="6055" y="123"/>
                      <a:pt x="6055" y="79"/>
                    </a:cubicBezTo>
                    <a:cubicBezTo>
                      <a:pt x="6055" y="35"/>
                      <a:pt x="6020" y="1"/>
                      <a:pt x="597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72"/>
              <p:cNvSpPr/>
              <p:nvPr/>
            </p:nvSpPr>
            <p:spPr>
              <a:xfrm>
                <a:off x="1988001" y="2838318"/>
                <a:ext cx="4806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57" extrusionOk="0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819" y="157"/>
                    </a:lnTo>
                    <a:cubicBezTo>
                      <a:pt x="863" y="157"/>
                      <a:pt x="897" y="123"/>
                      <a:pt x="897" y="79"/>
                    </a:cubicBezTo>
                    <a:cubicBezTo>
                      <a:pt x="897" y="35"/>
                      <a:pt x="863" y="1"/>
                      <a:pt x="81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72"/>
              <p:cNvSpPr/>
              <p:nvPr/>
            </p:nvSpPr>
            <p:spPr>
              <a:xfrm>
                <a:off x="1988001" y="2886329"/>
                <a:ext cx="53541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0003" h="157" extrusionOk="0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9925" y="157"/>
                    </a:lnTo>
                    <a:cubicBezTo>
                      <a:pt x="9965" y="157"/>
                      <a:pt x="10003" y="123"/>
                      <a:pt x="10003" y="79"/>
                    </a:cubicBezTo>
                    <a:cubicBezTo>
                      <a:pt x="10003" y="35"/>
                      <a:pt x="9965" y="1"/>
                      <a:pt x="992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72"/>
              <p:cNvSpPr/>
              <p:nvPr/>
            </p:nvSpPr>
            <p:spPr>
              <a:xfrm>
                <a:off x="2395694" y="2963779"/>
                <a:ext cx="127711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58" extrusionOk="0">
                    <a:moveTo>
                      <a:pt x="79" y="1"/>
                    </a:moveTo>
                    <a:cubicBezTo>
                      <a:pt x="38" y="1"/>
                      <a:pt x="1" y="35"/>
                      <a:pt x="1" y="79"/>
                    </a:cubicBezTo>
                    <a:cubicBezTo>
                      <a:pt x="1" y="123"/>
                      <a:pt x="38" y="157"/>
                      <a:pt x="79" y="157"/>
                    </a:cubicBezTo>
                    <a:lnTo>
                      <a:pt x="2308" y="157"/>
                    </a:lnTo>
                    <a:cubicBezTo>
                      <a:pt x="2348" y="157"/>
                      <a:pt x="2386" y="123"/>
                      <a:pt x="2386" y="79"/>
                    </a:cubicBezTo>
                    <a:cubicBezTo>
                      <a:pt x="2386" y="35"/>
                      <a:pt x="2348" y="1"/>
                      <a:pt x="230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72"/>
              <p:cNvSpPr/>
              <p:nvPr/>
            </p:nvSpPr>
            <p:spPr>
              <a:xfrm>
                <a:off x="2243151" y="2963779"/>
                <a:ext cx="112938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158" extrusionOk="0">
                    <a:moveTo>
                      <a:pt x="78" y="1"/>
                    </a:moveTo>
                    <a:cubicBezTo>
                      <a:pt x="34" y="1"/>
                      <a:pt x="0" y="35"/>
                      <a:pt x="0" y="79"/>
                    </a:cubicBezTo>
                    <a:cubicBezTo>
                      <a:pt x="0" y="123"/>
                      <a:pt x="34" y="157"/>
                      <a:pt x="78" y="157"/>
                    </a:cubicBezTo>
                    <a:lnTo>
                      <a:pt x="2032" y="157"/>
                    </a:lnTo>
                    <a:cubicBezTo>
                      <a:pt x="2072" y="157"/>
                      <a:pt x="2110" y="123"/>
                      <a:pt x="2110" y="79"/>
                    </a:cubicBezTo>
                    <a:cubicBezTo>
                      <a:pt x="2110" y="35"/>
                      <a:pt x="2072" y="1"/>
                      <a:pt x="203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72"/>
              <p:cNvSpPr/>
              <p:nvPr/>
            </p:nvSpPr>
            <p:spPr>
              <a:xfrm>
                <a:off x="1988001" y="2963779"/>
                <a:ext cx="223735" cy="8457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58" extrusionOk="0"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cubicBezTo>
                      <a:pt x="0" y="123"/>
                      <a:pt x="35" y="157"/>
                      <a:pt x="78" y="157"/>
                    </a:cubicBezTo>
                    <a:lnTo>
                      <a:pt x="4101" y="157"/>
                    </a:lnTo>
                    <a:cubicBezTo>
                      <a:pt x="4145" y="157"/>
                      <a:pt x="4179" y="123"/>
                      <a:pt x="4179" y="79"/>
                    </a:cubicBezTo>
                    <a:cubicBezTo>
                      <a:pt x="4179" y="35"/>
                      <a:pt x="4145" y="1"/>
                      <a:pt x="410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72"/>
              <p:cNvSpPr/>
              <p:nvPr/>
            </p:nvSpPr>
            <p:spPr>
              <a:xfrm>
                <a:off x="1988001" y="3011843"/>
                <a:ext cx="53541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0003" h="157" extrusionOk="0">
                    <a:moveTo>
                      <a:pt x="78" y="0"/>
                    </a:moveTo>
                    <a:cubicBezTo>
                      <a:pt x="35" y="0"/>
                      <a:pt x="0" y="34"/>
                      <a:pt x="0" y="78"/>
                    </a:cubicBezTo>
                    <a:cubicBezTo>
                      <a:pt x="0" y="122"/>
                      <a:pt x="35" y="156"/>
                      <a:pt x="78" y="156"/>
                    </a:cubicBezTo>
                    <a:lnTo>
                      <a:pt x="9925" y="156"/>
                    </a:lnTo>
                    <a:cubicBezTo>
                      <a:pt x="9965" y="156"/>
                      <a:pt x="10003" y="122"/>
                      <a:pt x="10003" y="78"/>
                    </a:cubicBezTo>
                    <a:cubicBezTo>
                      <a:pt x="10003" y="34"/>
                      <a:pt x="9965" y="0"/>
                      <a:pt x="992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72"/>
              <p:cNvSpPr/>
              <p:nvPr/>
            </p:nvSpPr>
            <p:spPr>
              <a:xfrm>
                <a:off x="2437550" y="3060015"/>
                <a:ext cx="8585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57" extrusionOk="0">
                    <a:moveTo>
                      <a:pt x="78" y="0"/>
                    </a:moveTo>
                    <a:cubicBezTo>
                      <a:pt x="38" y="0"/>
                      <a:pt x="0" y="35"/>
                      <a:pt x="0" y="78"/>
                    </a:cubicBezTo>
                    <a:cubicBezTo>
                      <a:pt x="0" y="122"/>
                      <a:pt x="38" y="157"/>
                      <a:pt x="78" y="157"/>
                    </a:cubicBezTo>
                    <a:lnTo>
                      <a:pt x="1526" y="157"/>
                    </a:lnTo>
                    <a:cubicBezTo>
                      <a:pt x="1566" y="157"/>
                      <a:pt x="1604" y="122"/>
                      <a:pt x="1604" y="78"/>
                    </a:cubicBezTo>
                    <a:cubicBezTo>
                      <a:pt x="1604" y="35"/>
                      <a:pt x="1566" y="0"/>
                      <a:pt x="152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72"/>
              <p:cNvSpPr/>
              <p:nvPr/>
            </p:nvSpPr>
            <p:spPr>
              <a:xfrm>
                <a:off x="2071659" y="3060015"/>
                <a:ext cx="324094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157" extrusionOk="0">
                    <a:moveTo>
                      <a:pt x="78" y="0"/>
                    </a:moveTo>
                    <a:cubicBezTo>
                      <a:pt x="34" y="0"/>
                      <a:pt x="0" y="35"/>
                      <a:pt x="0" y="78"/>
                    </a:cubicBezTo>
                    <a:cubicBezTo>
                      <a:pt x="0" y="122"/>
                      <a:pt x="34" y="157"/>
                      <a:pt x="78" y="157"/>
                    </a:cubicBezTo>
                    <a:lnTo>
                      <a:pt x="5977" y="157"/>
                    </a:lnTo>
                    <a:cubicBezTo>
                      <a:pt x="6020" y="157"/>
                      <a:pt x="6055" y="122"/>
                      <a:pt x="6055" y="78"/>
                    </a:cubicBezTo>
                    <a:cubicBezTo>
                      <a:pt x="6055" y="35"/>
                      <a:pt x="6020" y="0"/>
                      <a:pt x="597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72"/>
              <p:cNvSpPr/>
              <p:nvPr/>
            </p:nvSpPr>
            <p:spPr>
              <a:xfrm>
                <a:off x="1988001" y="3060015"/>
                <a:ext cx="48065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57" extrusionOk="0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122"/>
                      <a:pt x="35" y="157"/>
                      <a:pt x="78" y="157"/>
                    </a:cubicBezTo>
                    <a:lnTo>
                      <a:pt x="819" y="157"/>
                    </a:lnTo>
                    <a:cubicBezTo>
                      <a:pt x="863" y="157"/>
                      <a:pt x="897" y="122"/>
                      <a:pt x="897" y="78"/>
                    </a:cubicBezTo>
                    <a:cubicBezTo>
                      <a:pt x="897" y="35"/>
                      <a:pt x="863" y="0"/>
                      <a:pt x="81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72"/>
              <p:cNvSpPr/>
              <p:nvPr/>
            </p:nvSpPr>
            <p:spPr>
              <a:xfrm>
                <a:off x="1988001" y="3108026"/>
                <a:ext cx="53541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0003" h="157" extrusionOk="0">
                    <a:moveTo>
                      <a:pt x="78" y="0"/>
                    </a:moveTo>
                    <a:cubicBezTo>
                      <a:pt x="35" y="0"/>
                      <a:pt x="0" y="35"/>
                      <a:pt x="0" y="79"/>
                    </a:cubicBezTo>
                    <a:cubicBezTo>
                      <a:pt x="0" y="122"/>
                      <a:pt x="35" y="157"/>
                      <a:pt x="78" y="157"/>
                    </a:cubicBezTo>
                    <a:lnTo>
                      <a:pt x="9925" y="157"/>
                    </a:lnTo>
                    <a:cubicBezTo>
                      <a:pt x="9965" y="157"/>
                      <a:pt x="10003" y="122"/>
                      <a:pt x="10003" y="79"/>
                    </a:cubicBezTo>
                    <a:cubicBezTo>
                      <a:pt x="10003" y="35"/>
                      <a:pt x="9965" y="0"/>
                      <a:pt x="992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72"/>
              <p:cNvSpPr/>
              <p:nvPr/>
            </p:nvSpPr>
            <p:spPr>
              <a:xfrm>
                <a:off x="1216023" y="2672822"/>
                <a:ext cx="174920" cy="293531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5484" extrusionOk="0">
                    <a:moveTo>
                      <a:pt x="3236" y="1"/>
                    </a:moveTo>
                    <a:cubicBezTo>
                      <a:pt x="2110" y="1"/>
                      <a:pt x="1090" y="667"/>
                      <a:pt x="641" y="1702"/>
                    </a:cubicBezTo>
                    <a:cubicBezTo>
                      <a:pt x="1" y="3146"/>
                      <a:pt x="651" y="4840"/>
                      <a:pt x="2095" y="5484"/>
                    </a:cubicBezTo>
                    <a:lnTo>
                      <a:pt x="3261" y="2858"/>
                    </a:lnTo>
                    <a:lnTo>
                      <a:pt x="3267" y="1"/>
                    </a:lnTo>
                    <a:cubicBezTo>
                      <a:pt x="3257" y="1"/>
                      <a:pt x="3246" y="1"/>
                      <a:pt x="3236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72"/>
              <p:cNvSpPr/>
              <p:nvPr/>
            </p:nvSpPr>
            <p:spPr>
              <a:xfrm>
                <a:off x="1216023" y="2672822"/>
                <a:ext cx="174920" cy="293531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5484" extrusionOk="0">
                    <a:moveTo>
                      <a:pt x="3236" y="1"/>
                    </a:moveTo>
                    <a:cubicBezTo>
                      <a:pt x="2110" y="1"/>
                      <a:pt x="1090" y="667"/>
                      <a:pt x="641" y="1702"/>
                    </a:cubicBezTo>
                    <a:cubicBezTo>
                      <a:pt x="1" y="3146"/>
                      <a:pt x="651" y="4840"/>
                      <a:pt x="2095" y="5484"/>
                    </a:cubicBezTo>
                    <a:lnTo>
                      <a:pt x="3261" y="2858"/>
                    </a:lnTo>
                    <a:lnTo>
                      <a:pt x="3267" y="1"/>
                    </a:lnTo>
                    <a:cubicBezTo>
                      <a:pt x="3257" y="1"/>
                      <a:pt x="3246" y="1"/>
                      <a:pt x="3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72"/>
              <p:cNvSpPr/>
              <p:nvPr/>
            </p:nvSpPr>
            <p:spPr>
              <a:xfrm>
                <a:off x="1327139" y="2825794"/>
                <a:ext cx="134562" cy="15388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875" extrusionOk="0">
                    <a:moveTo>
                      <a:pt x="1169" y="0"/>
                    </a:moveTo>
                    <a:lnTo>
                      <a:pt x="0" y="2616"/>
                    </a:lnTo>
                    <a:cubicBezTo>
                      <a:pt x="373" y="2789"/>
                      <a:pt x="773" y="2875"/>
                      <a:pt x="1172" y="2875"/>
                    </a:cubicBezTo>
                    <a:cubicBezTo>
                      <a:pt x="1634" y="2875"/>
                      <a:pt x="2096" y="2760"/>
                      <a:pt x="2513" y="2532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72"/>
              <p:cNvSpPr/>
              <p:nvPr/>
            </p:nvSpPr>
            <p:spPr>
              <a:xfrm>
                <a:off x="1389709" y="2728915"/>
                <a:ext cx="172511" cy="232459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343" extrusionOk="0">
                    <a:moveTo>
                      <a:pt x="2226" y="0"/>
                    </a:moveTo>
                    <a:lnTo>
                      <a:pt x="0" y="1810"/>
                    </a:lnTo>
                    <a:lnTo>
                      <a:pt x="1335" y="4342"/>
                    </a:lnTo>
                    <a:cubicBezTo>
                      <a:pt x="1494" y="4255"/>
                      <a:pt x="1651" y="4155"/>
                      <a:pt x="1791" y="4036"/>
                    </a:cubicBezTo>
                    <a:cubicBezTo>
                      <a:pt x="1798" y="4033"/>
                      <a:pt x="1801" y="4033"/>
                      <a:pt x="1804" y="4030"/>
                    </a:cubicBezTo>
                    <a:cubicBezTo>
                      <a:pt x="3035" y="3032"/>
                      <a:pt x="3223" y="1226"/>
                      <a:pt x="2226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72"/>
              <p:cNvSpPr/>
              <p:nvPr/>
            </p:nvSpPr>
            <p:spPr>
              <a:xfrm>
                <a:off x="1388852" y="2672447"/>
                <a:ext cx="119200" cy="1534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866" extrusionOk="0">
                    <a:moveTo>
                      <a:pt x="78" y="1"/>
                    </a:moveTo>
                    <a:cubicBezTo>
                      <a:pt x="52" y="1"/>
                      <a:pt x="27" y="1"/>
                      <a:pt x="1" y="2"/>
                    </a:cubicBezTo>
                    <a:lnTo>
                      <a:pt x="1" y="2865"/>
                    </a:lnTo>
                    <a:lnTo>
                      <a:pt x="2226" y="1055"/>
                    </a:lnTo>
                    <a:cubicBezTo>
                      <a:pt x="1711" y="391"/>
                      <a:pt x="916" y="1"/>
                      <a:pt x="7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72"/>
              <p:cNvSpPr/>
              <p:nvPr/>
            </p:nvSpPr>
            <p:spPr>
              <a:xfrm>
                <a:off x="1306211" y="2742457"/>
                <a:ext cx="166837" cy="167052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3121" extrusionOk="0">
                    <a:moveTo>
                      <a:pt x="1560" y="0"/>
                    </a:moveTo>
                    <a:cubicBezTo>
                      <a:pt x="697" y="0"/>
                      <a:pt x="0" y="701"/>
                      <a:pt x="0" y="1560"/>
                    </a:cubicBezTo>
                    <a:cubicBezTo>
                      <a:pt x="0" y="2420"/>
                      <a:pt x="697" y="3120"/>
                      <a:pt x="1560" y="3120"/>
                    </a:cubicBezTo>
                    <a:cubicBezTo>
                      <a:pt x="2420" y="3120"/>
                      <a:pt x="3117" y="2420"/>
                      <a:pt x="3117" y="1560"/>
                    </a:cubicBezTo>
                    <a:cubicBezTo>
                      <a:pt x="3117" y="701"/>
                      <a:pt x="2420" y="0"/>
                      <a:pt x="1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72"/>
              <p:cNvSpPr/>
              <p:nvPr/>
            </p:nvSpPr>
            <p:spPr>
              <a:xfrm>
                <a:off x="1630621" y="2672876"/>
                <a:ext cx="174384" cy="293478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483" extrusionOk="0">
                    <a:moveTo>
                      <a:pt x="3242" y="0"/>
                    </a:moveTo>
                    <a:cubicBezTo>
                      <a:pt x="2116" y="0"/>
                      <a:pt x="1092" y="665"/>
                      <a:pt x="641" y="1701"/>
                    </a:cubicBezTo>
                    <a:lnTo>
                      <a:pt x="641" y="1704"/>
                    </a:lnTo>
                    <a:cubicBezTo>
                      <a:pt x="0" y="3151"/>
                      <a:pt x="647" y="4842"/>
                      <a:pt x="2095" y="5483"/>
                    </a:cubicBezTo>
                    <a:lnTo>
                      <a:pt x="3257" y="2857"/>
                    </a:lnTo>
                    <a:lnTo>
                      <a:pt x="3257" y="0"/>
                    </a:lnTo>
                    <a:cubicBezTo>
                      <a:pt x="3252" y="0"/>
                      <a:pt x="3247" y="0"/>
                      <a:pt x="3242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72"/>
              <p:cNvSpPr/>
              <p:nvPr/>
            </p:nvSpPr>
            <p:spPr>
              <a:xfrm>
                <a:off x="1630621" y="2672876"/>
                <a:ext cx="174384" cy="293478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5483" extrusionOk="0">
                    <a:moveTo>
                      <a:pt x="3242" y="0"/>
                    </a:moveTo>
                    <a:cubicBezTo>
                      <a:pt x="2116" y="0"/>
                      <a:pt x="1092" y="665"/>
                      <a:pt x="641" y="1701"/>
                    </a:cubicBezTo>
                    <a:lnTo>
                      <a:pt x="641" y="1704"/>
                    </a:lnTo>
                    <a:cubicBezTo>
                      <a:pt x="0" y="3151"/>
                      <a:pt x="647" y="4842"/>
                      <a:pt x="2095" y="5483"/>
                    </a:cubicBezTo>
                    <a:lnTo>
                      <a:pt x="3257" y="2857"/>
                    </a:lnTo>
                    <a:lnTo>
                      <a:pt x="3257" y="0"/>
                    </a:lnTo>
                    <a:cubicBezTo>
                      <a:pt x="3252" y="0"/>
                      <a:pt x="3247" y="0"/>
                      <a:pt x="3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72"/>
              <p:cNvSpPr/>
              <p:nvPr/>
            </p:nvSpPr>
            <p:spPr>
              <a:xfrm>
                <a:off x="1742861" y="2825794"/>
                <a:ext cx="134562" cy="153884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875" extrusionOk="0">
                    <a:moveTo>
                      <a:pt x="1164" y="0"/>
                    </a:moveTo>
                    <a:lnTo>
                      <a:pt x="1" y="2616"/>
                    </a:lnTo>
                    <a:cubicBezTo>
                      <a:pt x="373" y="2789"/>
                      <a:pt x="773" y="2875"/>
                      <a:pt x="1173" y="2875"/>
                    </a:cubicBezTo>
                    <a:cubicBezTo>
                      <a:pt x="1635" y="2875"/>
                      <a:pt x="2097" y="2760"/>
                      <a:pt x="2514" y="2532"/>
                    </a:cubicBez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72"/>
              <p:cNvSpPr/>
              <p:nvPr/>
            </p:nvSpPr>
            <p:spPr>
              <a:xfrm>
                <a:off x="1805109" y="2729236"/>
                <a:ext cx="172725" cy="23213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4337" extrusionOk="0">
                    <a:moveTo>
                      <a:pt x="2229" y="1"/>
                    </a:moveTo>
                    <a:lnTo>
                      <a:pt x="1" y="1804"/>
                    </a:lnTo>
                    <a:lnTo>
                      <a:pt x="1351" y="4336"/>
                    </a:lnTo>
                    <a:cubicBezTo>
                      <a:pt x="1510" y="4249"/>
                      <a:pt x="1664" y="4149"/>
                      <a:pt x="1804" y="4033"/>
                    </a:cubicBezTo>
                    <a:cubicBezTo>
                      <a:pt x="3033" y="3039"/>
                      <a:pt x="3226" y="1232"/>
                      <a:pt x="2229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72"/>
              <p:cNvSpPr/>
              <p:nvPr/>
            </p:nvSpPr>
            <p:spPr>
              <a:xfrm>
                <a:off x="1804949" y="2672447"/>
                <a:ext cx="119361" cy="153403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66" extrusionOk="0">
                    <a:moveTo>
                      <a:pt x="79" y="1"/>
                    </a:moveTo>
                    <a:cubicBezTo>
                      <a:pt x="53" y="1"/>
                      <a:pt x="27" y="1"/>
                      <a:pt x="0" y="2"/>
                    </a:cubicBezTo>
                    <a:lnTo>
                      <a:pt x="0" y="2865"/>
                    </a:lnTo>
                    <a:lnTo>
                      <a:pt x="2229" y="1055"/>
                    </a:lnTo>
                    <a:cubicBezTo>
                      <a:pt x="1708" y="391"/>
                      <a:pt x="919" y="1"/>
                      <a:pt x="7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72"/>
              <p:cNvSpPr/>
              <p:nvPr/>
            </p:nvSpPr>
            <p:spPr>
              <a:xfrm>
                <a:off x="1721612" y="2742457"/>
                <a:ext cx="167052" cy="16705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3121" extrusionOk="0">
                    <a:moveTo>
                      <a:pt x="1561" y="0"/>
                    </a:moveTo>
                    <a:cubicBezTo>
                      <a:pt x="701" y="0"/>
                      <a:pt x="1" y="701"/>
                      <a:pt x="1" y="1560"/>
                    </a:cubicBezTo>
                    <a:cubicBezTo>
                      <a:pt x="1" y="2420"/>
                      <a:pt x="701" y="3120"/>
                      <a:pt x="1561" y="3120"/>
                    </a:cubicBezTo>
                    <a:cubicBezTo>
                      <a:pt x="2423" y="3120"/>
                      <a:pt x="3120" y="2420"/>
                      <a:pt x="3120" y="1560"/>
                    </a:cubicBezTo>
                    <a:cubicBezTo>
                      <a:pt x="3120" y="701"/>
                      <a:pt x="2423" y="0"/>
                      <a:pt x="1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72"/>
              <p:cNvSpPr/>
              <p:nvPr/>
            </p:nvSpPr>
            <p:spPr>
              <a:xfrm>
                <a:off x="1245461" y="2549717"/>
                <a:ext cx="993531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18562" h="157" extrusionOk="0">
                    <a:moveTo>
                      <a:pt x="79" y="1"/>
                    </a:moveTo>
                    <a:cubicBezTo>
                      <a:pt x="38" y="1"/>
                      <a:pt x="1" y="35"/>
                      <a:pt x="1" y="79"/>
                    </a:cubicBezTo>
                    <a:cubicBezTo>
                      <a:pt x="1" y="122"/>
                      <a:pt x="38" y="157"/>
                      <a:pt x="79" y="157"/>
                    </a:cubicBezTo>
                    <a:lnTo>
                      <a:pt x="18484" y="157"/>
                    </a:lnTo>
                    <a:cubicBezTo>
                      <a:pt x="18524" y="157"/>
                      <a:pt x="18562" y="122"/>
                      <a:pt x="18562" y="79"/>
                    </a:cubicBezTo>
                    <a:cubicBezTo>
                      <a:pt x="18562" y="35"/>
                      <a:pt x="18524" y="1"/>
                      <a:pt x="1848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72"/>
              <p:cNvSpPr/>
              <p:nvPr/>
            </p:nvSpPr>
            <p:spPr>
              <a:xfrm>
                <a:off x="1245461" y="2597728"/>
                <a:ext cx="1175409" cy="8403"/>
              </a:xfrm>
              <a:custGeom>
                <a:avLst/>
                <a:gdLst/>
                <a:ahLst/>
                <a:cxnLst/>
                <a:rect l="l" t="t" r="r" b="b"/>
                <a:pathLst>
                  <a:path w="21960" h="157" extrusionOk="0">
                    <a:moveTo>
                      <a:pt x="79" y="1"/>
                    </a:moveTo>
                    <a:cubicBezTo>
                      <a:pt x="38" y="1"/>
                      <a:pt x="1" y="35"/>
                      <a:pt x="1" y="79"/>
                    </a:cubicBezTo>
                    <a:cubicBezTo>
                      <a:pt x="1" y="123"/>
                      <a:pt x="38" y="157"/>
                      <a:pt x="79" y="157"/>
                    </a:cubicBezTo>
                    <a:lnTo>
                      <a:pt x="21882" y="157"/>
                    </a:lnTo>
                    <a:cubicBezTo>
                      <a:pt x="21925" y="157"/>
                      <a:pt x="21960" y="123"/>
                      <a:pt x="21960" y="79"/>
                    </a:cubicBezTo>
                    <a:cubicBezTo>
                      <a:pt x="21960" y="35"/>
                      <a:pt x="21925" y="1"/>
                      <a:pt x="2188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72"/>
              <p:cNvSpPr/>
              <p:nvPr/>
            </p:nvSpPr>
            <p:spPr>
              <a:xfrm>
                <a:off x="3404410" y="3537021"/>
                <a:ext cx="65354" cy="9704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813" extrusionOk="0">
                    <a:moveTo>
                      <a:pt x="1140" y="1"/>
                    </a:moveTo>
                    <a:cubicBezTo>
                      <a:pt x="1098" y="1"/>
                      <a:pt x="1027" y="32"/>
                      <a:pt x="910" y="97"/>
                    </a:cubicBezTo>
                    <a:cubicBezTo>
                      <a:pt x="910" y="97"/>
                      <a:pt x="0" y="1154"/>
                      <a:pt x="97" y="1344"/>
                    </a:cubicBezTo>
                    <a:cubicBezTo>
                      <a:pt x="170" y="1492"/>
                      <a:pt x="650" y="1812"/>
                      <a:pt x="884" y="1812"/>
                    </a:cubicBezTo>
                    <a:cubicBezTo>
                      <a:pt x="952" y="1812"/>
                      <a:pt x="1000" y="1785"/>
                      <a:pt x="1010" y="1719"/>
                    </a:cubicBezTo>
                    <a:cubicBezTo>
                      <a:pt x="1098" y="1260"/>
                      <a:pt x="1160" y="797"/>
                      <a:pt x="1198" y="328"/>
                    </a:cubicBezTo>
                    <a:cubicBezTo>
                      <a:pt x="1200" y="114"/>
                      <a:pt x="1220" y="1"/>
                      <a:pt x="11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72"/>
              <p:cNvSpPr/>
              <p:nvPr/>
            </p:nvSpPr>
            <p:spPr>
              <a:xfrm>
                <a:off x="3403553" y="3532900"/>
                <a:ext cx="69529" cy="105391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969" extrusionOk="0">
                    <a:moveTo>
                      <a:pt x="1139" y="158"/>
                    </a:moveTo>
                    <a:cubicBezTo>
                      <a:pt x="1142" y="190"/>
                      <a:pt x="1139" y="246"/>
                      <a:pt x="1139" y="296"/>
                    </a:cubicBezTo>
                    <a:cubicBezTo>
                      <a:pt x="1135" y="327"/>
                      <a:pt x="1135" y="362"/>
                      <a:pt x="1135" y="402"/>
                    </a:cubicBezTo>
                    <a:cubicBezTo>
                      <a:pt x="1098" y="862"/>
                      <a:pt x="1035" y="1327"/>
                      <a:pt x="948" y="1784"/>
                    </a:cubicBezTo>
                    <a:cubicBezTo>
                      <a:pt x="948" y="1799"/>
                      <a:pt x="942" y="1809"/>
                      <a:pt x="920" y="1812"/>
                    </a:cubicBezTo>
                    <a:cubicBezTo>
                      <a:pt x="912" y="1813"/>
                      <a:pt x="904" y="1814"/>
                      <a:pt x="895" y="1814"/>
                    </a:cubicBezTo>
                    <a:cubicBezTo>
                      <a:pt x="699" y="1814"/>
                      <a:pt x="251" y="1516"/>
                      <a:pt x="185" y="1390"/>
                    </a:cubicBezTo>
                    <a:cubicBezTo>
                      <a:pt x="166" y="1274"/>
                      <a:pt x="576" y="702"/>
                      <a:pt x="979" y="237"/>
                    </a:cubicBezTo>
                    <a:cubicBezTo>
                      <a:pt x="1067" y="187"/>
                      <a:pt x="1114" y="168"/>
                      <a:pt x="1139" y="158"/>
                    </a:cubicBezTo>
                    <a:close/>
                    <a:moveTo>
                      <a:pt x="1159" y="1"/>
                    </a:moveTo>
                    <a:cubicBezTo>
                      <a:pt x="1097" y="1"/>
                      <a:pt x="1015" y="38"/>
                      <a:pt x="889" y="108"/>
                    </a:cubicBezTo>
                    <a:cubicBezTo>
                      <a:pt x="879" y="111"/>
                      <a:pt x="876" y="118"/>
                      <a:pt x="870" y="124"/>
                    </a:cubicBezTo>
                    <a:cubicBezTo>
                      <a:pt x="870" y="127"/>
                      <a:pt x="638" y="393"/>
                      <a:pt x="423" y="680"/>
                    </a:cubicBezTo>
                    <a:cubicBezTo>
                      <a:pt x="16" y="1218"/>
                      <a:pt x="1" y="1371"/>
                      <a:pt x="45" y="1456"/>
                    </a:cubicBezTo>
                    <a:cubicBezTo>
                      <a:pt x="135" y="1631"/>
                      <a:pt x="638" y="1968"/>
                      <a:pt x="904" y="1968"/>
                    </a:cubicBezTo>
                    <a:cubicBezTo>
                      <a:pt x="917" y="1968"/>
                      <a:pt x="926" y="1968"/>
                      <a:pt x="939" y="1965"/>
                    </a:cubicBezTo>
                    <a:cubicBezTo>
                      <a:pt x="1029" y="1953"/>
                      <a:pt x="1089" y="1893"/>
                      <a:pt x="1098" y="1812"/>
                    </a:cubicBezTo>
                    <a:cubicBezTo>
                      <a:pt x="1189" y="1352"/>
                      <a:pt x="1251" y="884"/>
                      <a:pt x="1286" y="415"/>
                    </a:cubicBezTo>
                    <a:lnTo>
                      <a:pt x="1286" y="408"/>
                    </a:lnTo>
                    <a:cubicBezTo>
                      <a:pt x="1286" y="371"/>
                      <a:pt x="1292" y="337"/>
                      <a:pt x="1292" y="305"/>
                    </a:cubicBezTo>
                    <a:cubicBezTo>
                      <a:pt x="1295" y="155"/>
                      <a:pt x="1298" y="65"/>
                      <a:pt x="1223" y="18"/>
                    </a:cubicBezTo>
                    <a:cubicBezTo>
                      <a:pt x="1204" y="6"/>
                      <a:pt x="1183" y="1"/>
                      <a:pt x="115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72"/>
              <p:cNvSpPr/>
              <p:nvPr/>
            </p:nvSpPr>
            <p:spPr>
              <a:xfrm>
                <a:off x="3432992" y="3396253"/>
                <a:ext cx="369322" cy="453838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8479" extrusionOk="0">
                    <a:moveTo>
                      <a:pt x="2057" y="0"/>
                    </a:moveTo>
                    <a:cubicBezTo>
                      <a:pt x="1521" y="0"/>
                      <a:pt x="1053" y="88"/>
                      <a:pt x="857" y="476"/>
                    </a:cubicBezTo>
                    <a:cubicBezTo>
                      <a:pt x="857" y="476"/>
                      <a:pt x="235" y="1817"/>
                      <a:pt x="185" y="2108"/>
                    </a:cubicBezTo>
                    <a:cubicBezTo>
                      <a:pt x="138" y="2396"/>
                      <a:pt x="423" y="2774"/>
                      <a:pt x="423" y="2921"/>
                    </a:cubicBezTo>
                    <a:cubicBezTo>
                      <a:pt x="423" y="3065"/>
                      <a:pt x="48" y="3493"/>
                      <a:pt x="48" y="4165"/>
                    </a:cubicBezTo>
                    <a:cubicBezTo>
                      <a:pt x="48" y="4837"/>
                      <a:pt x="1" y="6369"/>
                      <a:pt x="576" y="6753"/>
                    </a:cubicBezTo>
                    <a:cubicBezTo>
                      <a:pt x="753" y="6871"/>
                      <a:pt x="967" y="6911"/>
                      <a:pt x="1177" y="6911"/>
                    </a:cubicBezTo>
                    <a:cubicBezTo>
                      <a:pt x="1650" y="6911"/>
                      <a:pt x="2108" y="6706"/>
                      <a:pt x="2108" y="6706"/>
                    </a:cubicBezTo>
                    <a:lnTo>
                      <a:pt x="3017" y="8479"/>
                    </a:lnTo>
                    <a:lnTo>
                      <a:pt x="6659" y="6369"/>
                    </a:lnTo>
                    <a:lnTo>
                      <a:pt x="6134" y="5556"/>
                    </a:lnTo>
                    <a:cubicBezTo>
                      <a:pt x="6134" y="5556"/>
                      <a:pt x="6900" y="3493"/>
                      <a:pt x="6321" y="1914"/>
                    </a:cubicBezTo>
                    <a:cubicBezTo>
                      <a:pt x="5743" y="336"/>
                      <a:pt x="3696" y="95"/>
                      <a:pt x="2870" y="39"/>
                    </a:cubicBezTo>
                    <a:cubicBezTo>
                      <a:pt x="2599" y="21"/>
                      <a:pt x="2320" y="0"/>
                      <a:pt x="20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72"/>
              <p:cNvSpPr/>
              <p:nvPr/>
            </p:nvSpPr>
            <p:spPr>
              <a:xfrm>
                <a:off x="3456596" y="3396788"/>
                <a:ext cx="345397" cy="380028"/>
              </a:xfrm>
              <a:custGeom>
                <a:avLst/>
                <a:gdLst/>
                <a:ahLst/>
                <a:cxnLst/>
                <a:rect l="l" t="t" r="r" b="b"/>
                <a:pathLst>
                  <a:path w="6453" h="7100" extrusionOk="0">
                    <a:moveTo>
                      <a:pt x="2020" y="1"/>
                    </a:moveTo>
                    <a:lnTo>
                      <a:pt x="954" y="842"/>
                    </a:lnTo>
                    <a:cubicBezTo>
                      <a:pt x="954" y="842"/>
                      <a:pt x="79" y="2092"/>
                      <a:pt x="457" y="2592"/>
                    </a:cubicBezTo>
                    <a:cubicBezTo>
                      <a:pt x="829" y="3092"/>
                      <a:pt x="1082" y="3592"/>
                      <a:pt x="954" y="4405"/>
                    </a:cubicBezTo>
                    <a:cubicBezTo>
                      <a:pt x="829" y="5218"/>
                      <a:pt x="1" y="6624"/>
                      <a:pt x="829" y="6656"/>
                    </a:cubicBezTo>
                    <a:cubicBezTo>
                      <a:pt x="1004" y="6656"/>
                      <a:pt x="1273" y="6687"/>
                      <a:pt x="1592" y="6718"/>
                    </a:cubicBezTo>
                    <a:lnTo>
                      <a:pt x="1664" y="6693"/>
                    </a:lnTo>
                    <a:lnTo>
                      <a:pt x="1682" y="6731"/>
                    </a:lnTo>
                    <a:cubicBezTo>
                      <a:pt x="2908" y="6856"/>
                      <a:pt x="4774" y="7099"/>
                      <a:pt x="4774" y="7099"/>
                    </a:cubicBezTo>
                    <a:lnTo>
                      <a:pt x="4961" y="7090"/>
                    </a:lnTo>
                    <a:lnTo>
                      <a:pt x="6218" y="6359"/>
                    </a:lnTo>
                    <a:lnTo>
                      <a:pt x="5687" y="5543"/>
                    </a:lnTo>
                    <a:cubicBezTo>
                      <a:pt x="5687" y="5543"/>
                      <a:pt x="6452" y="3480"/>
                      <a:pt x="5874" y="1901"/>
                    </a:cubicBezTo>
                    <a:cubicBezTo>
                      <a:pt x="5296" y="323"/>
                      <a:pt x="3248" y="79"/>
                      <a:pt x="2426" y="26"/>
                    </a:cubicBezTo>
                    <a:cubicBezTo>
                      <a:pt x="2292" y="26"/>
                      <a:pt x="2154" y="10"/>
                      <a:pt x="2020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72"/>
              <p:cNvSpPr/>
              <p:nvPr/>
            </p:nvSpPr>
            <p:spPr>
              <a:xfrm>
                <a:off x="3456596" y="3396788"/>
                <a:ext cx="345397" cy="380028"/>
              </a:xfrm>
              <a:custGeom>
                <a:avLst/>
                <a:gdLst/>
                <a:ahLst/>
                <a:cxnLst/>
                <a:rect l="l" t="t" r="r" b="b"/>
                <a:pathLst>
                  <a:path w="6453" h="7100" extrusionOk="0">
                    <a:moveTo>
                      <a:pt x="2020" y="1"/>
                    </a:moveTo>
                    <a:lnTo>
                      <a:pt x="954" y="842"/>
                    </a:lnTo>
                    <a:cubicBezTo>
                      <a:pt x="954" y="842"/>
                      <a:pt x="79" y="2092"/>
                      <a:pt x="457" y="2592"/>
                    </a:cubicBezTo>
                    <a:cubicBezTo>
                      <a:pt x="829" y="3092"/>
                      <a:pt x="1082" y="3592"/>
                      <a:pt x="954" y="4405"/>
                    </a:cubicBezTo>
                    <a:cubicBezTo>
                      <a:pt x="829" y="5218"/>
                      <a:pt x="1" y="6624"/>
                      <a:pt x="829" y="6656"/>
                    </a:cubicBezTo>
                    <a:cubicBezTo>
                      <a:pt x="1004" y="6656"/>
                      <a:pt x="1273" y="6687"/>
                      <a:pt x="1592" y="6718"/>
                    </a:cubicBezTo>
                    <a:lnTo>
                      <a:pt x="1664" y="6693"/>
                    </a:lnTo>
                    <a:lnTo>
                      <a:pt x="1682" y="6731"/>
                    </a:lnTo>
                    <a:cubicBezTo>
                      <a:pt x="2908" y="6856"/>
                      <a:pt x="4774" y="7099"/>
                      <a:pt x="4774" y="7099"/>
                    </a:cubicBezTo>
                    <a:lnTo>
                      <a:pt x="4961" y="7090"/>
                    </a:lnTo>
                    <a:lnTo>
                      <a:pt x="6218" y="6359"/>
                    </a:lnTo>
                    <a:lnTo>
                      <a:pt x="5687" y="5543"/>
                    </a:lnTo>
                    <a:cubicBezTo>
                      <a:pt x="5687" y="5543"/>
                      <a:pt x="6452" y="3480"/>
                      <a:pt x="5874" y="1901"/>
                    </a:cubicBezTo>
                    <a:cubicBezTo>
                      <a:pt x="5296" y="323"/>
                      <a:pt x="3248" y="79"/>
                      <a:pt x="2426" y="26"/>
                    </a:cubicBezTo>
                    <a:cubicBezTo>
                      <a:pt x="2292" y="26"/>
                      <a:pt x="2154" y="10"/>
                      <a:pt x="20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72"/>
              <p:cNvSpPr/>
              <p:nvPr/>
            </p:nvSpPr>
            <p:spPr>
              <a:xfrm>
                <a:off x="3431172" y="3392185"/>
                <a:ext cx="373497" cy="462242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8636" extrusionOk="0">
                    <a:moveTo>
                      <a:pt x="2080" y="155"/>
                    </a:moveTo>
                    <a:cubicBezTo>
                      <a:pt x="2308" y="155"/>
                      <a:pt x="2550" y="171"/>
                      <a:pt x="2789" y="187"/>
                    </a:cubicBezTo>
                    <a:lnTo>
                      <a:pt x="2898" y="193"/>
                    </a:lnTo>
                    <a:cubicBezTo>
                      <a:pt x="4170" y="274"/>
                      <a:pt x="5783" y="662"/>
                      <a:pt x="6283" y="2018"/>
                    </a:cubicBezTo>
                    <a:cubicBezTo>
                      <a:pt x="6846" y="3550"/>
                      <a:pt x="6102" y="5585"/>
                      <a:pt x="6096" y="5607"/>
                    </a:cubicBezTo>
                    <a:cubicBezTo>
                      <a:pt x="6087" y="5629"/>
                      <a:pt x="6093" y="5657"/>
                      <a:pt x="6102" y="5676"/>
                    </a:cubicBezTo>
                    <a:lnTo>
                      <a:pt x="6587" y="6423"/>
                    </a:lnTo>
                    <a:lnTo>
                      <a:pt x="3089" y="8451"/>
                    </a:lnTo>
                    <a:lnTo>
                      <a:pt x="2217" y="6751"/>
                    </a:lnTo>
                    <a:cubicBezTo>
                      <a:pt x="2201" y="6723"/>
                      <a:pt x="2173" y="6707"/>
                      <a:pt x="2145" y="6707"/>
                    </a:cubicBezTo>
                    <a:cubicBezTo>
                      <a:pt x="2136" y="6707"/>
                      <a:pt x="2123" y="6707"/>
                      <a:pt x="2110" y="6710"/>
                    </a:cubicBezTo>
                    <a:cubicBezTo>
                      <a:pt x="2104" y="6715"/>
                      <a:pt x="1658" y="6913"/>
                      <a:pt x="1209" y="6913"/>
                    </a:cubicBezTo>
                    <a:cubicBezTo>
                      <a:pt x="1013" y="6913"/>
                      <a:pt x="815" y="6875"/>
                      <a:pt x="654" y="6767"/>
                    </a:cubicBezTo>
                    <a:cubicBezTo>
                      <a:pt x="154" y="6429"/>
                      <a:pt x="157" y="5054"/>
                      <a:pt x="160" y="4391"/>
                    </a:cubicBezTo>
                    <a:lnTo>
                      <a:pt x="160" y="4241"/>
                    </a:lnTo>
                    <a:cubicBezTo>
                      <a:pt x="160" y="3800"/>
                      <a:pt x="329" y="3472"/>
                      <a:pt x="438" y="3253"/>
                    </a:cubicBezTo>
                    <a:cubicBezTo>
                      <a:pt x="498" y="3137"/>
                      <a:pt x="535" y="3059"/>
                      <a:pt x="535" y="2997"/>
                    </a:cubicBezTo>
                    <a:cubicBezTo>
                      <a:pt x="535" y="2922"/>
                      <a:pt x="491" y="2831"/>
                      <a:pt x="438" y="2715"/>
                    </a:cubicBezTo>
                    <a:cubicBezTo>
                      <a:pt x="360" y="2553"/>
                      <a:pt x="266" y="2350"/>
                      <a:pt x="294" y="2193"/>
                    </a:cubicBezTo>
                    <a:cubicBezTo>
                      <a:pt x="332" y="1968"/>
                      <a:pt x="785" y="956"/>
                      <a:pt x="957" y="584"/>
                    </a:cubicBezTo>
                    <a:cubicBezTo>
                      <a:pt x="1132" y="236"/>
                      <a:pt x="1570" y="155"/>
                      <a:pt x="2080" y="155"/>
                    </a:cubicBezTo>
                    <a:close/>
                    <a:moveTo>
                      <a:pt x="2084" y="1"/>
                    </a:moveTo>
                    <a:cubicBezTo>
                      <a:pt x="1524" y="1"/>
                      <a:pt x="1034" y="97"/>
                      <a:pt x="820" y="521"/>
                    </a:cubicBezTo>
                    <a:cubicBezTo>
                      <a:pt x="798" y="577"/>
                      <a:pt x="194" y="1875"/>
                      <a:pt x="144" y="2172"/>
                    </a:cubicBezTo>
                    <a:cubicBezTo>
                      <a:pt x="110" y="2375"/>
                      <a:pt x="216" y="2600"/>
                      <a:pt x="301" y="2784"/>
                    </a:cubicBezTo>
                    <a:cubicBezTo>
                      <a:pt x="341" y="2866"/>
                      <a:pt x="382" y="2959"/>
                      <a:pt x="382" y="3000"/>
                    </a:cubicBezTo>
                    <a:cubicBezTo>
                      <a:pt x="382" y="3025"/>
                      <a:pt x="341" y="3112"/>
                      <a:pt x="301" y="3187"/>
                    </a:cubicBezTo>
                    <a:cubicBezTo>
                      <a:pt x="191" y="3406"/>
                      <a:pt x="7" y="3769"/>
                      <a:pt x="7" y="4244"/>
                    </a:cubicBezTo>
                    <a:lnTo>
                      <a:pt x="7" y="4394"/>
                    </a:lnTo>
                    <a:cubicBezTo>
                      <a:pt x="4" y="5135"/>
                      <a:pt x="1" y="6520"/>
                      <a:pt x="569" y="6898"/>
                    </a:cubicBezTo>
                    <a:cubicBezTo>
                      <a:pt x="764" y="7026"/>
                      <a:pt x="994" y="7070"/>
                      <a:pt x="1218" y="7070"/>
                    </a:cubicBezTo>
                    <a:cubicBezTo>
                      <a:pt x="1598" y="7070"/>
                      <a:pt x="1961" y="6944"/>
                      <a:pt x="2110" y="6885"/>
                    </a:cubicBezTo>
                    <a:lnTo>
                      <a:pt x="2986" y="8595"/>
                    </a:lnTo>
                    <a:cubicBezTo>
                      <a:pt x="2995" y="8614"/>
                      <a:pt x="3014" y="8626"/>
                      <a:pt x="3033" y="8633"/>
                    </a:cubicBezTo>
                    <a:cubicBezTo>
                      <a:pt x="3042" y="8636"/>
                      <a:pt x="3048" y="8636"/>
                      <a:pt x="3058" y="8636"/>
                    </a:cubicBezTo>
                    <a:cubicBezTo>
                      <a:pt x="3067" y="8636"/>
                      <a:pt x="3083" y="8633"/>
                      <a:pt x="3098" y="8630"/>
                    </a:cubicBezTo>
                    <a:lnTo>
                      <a:pt x="6740" y="6520"/>
                    </a:lnTo>
                    <a:cubicBezTo>
                      <a:pt x="6755" y="6507"/>
                      <a:pt x="6771" y="6488"/>
                      <a:pt x="6774" y="6470"/>
                    </a:cubicBezTo>
                    <a:cubicBezTo>
                      <a:pt x="6780" y="6445"/>
                      <a:pt x="6774" y="6426"/>
                      <a:pt x="6765" y="6407"/>
                    </a:cubicBezTo>
                    <a:lnTo>
                      <a:pt x="6255" y="5626"/>
                    </a:lnTo>
                    <a:cubicBezTo>
                      <a:pt x="6362" y="5332"/>
                      <a:pt x="6977" y="3456"/>
                      <a:pt x="6430" y="1968"/>
                    </a:cubicBezTo>
                    <a:cubicBezTo>
                      <a:pt x="5905" y="534"/>
                      <a:pt x="4224" y="127"/>
                      <a:pt x="2911" y="40"/>
                    </a:cubicBezTo>
                    <a:lnTo>
                      <a:pt x="2801" y="34"/>
                    </a:lnTo>
                    <a:cubicBezTo>
                      <a:pt x="2560" y="17"/>
                      <a:pt x="2316" y="1"/>
                      <a:pt x="208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72"/>
              <p:cNvSpPr/>
              <p:nvPr/>
            </p:nvSpPr>
            <p:spPr>
              <a:xfrm>
                <a:off x="3404249" y="3316181"/>
                <a:ext cx="467487" cy="418137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7812" extrusionOk="0">
                    <a:moveTo>
                      <a:pt x="3263" y="0"/>
                    </a:moveTo>
                    <a:cubicBezTo>
                      <a:pt x="3197" y="0"/>
                      <a:pt x="3132" y="1"/>
                      <a:pt x="3067" y="3"/>
                    </a:cubicBezTo>
                    <a:cubicBezTo>
                      <a:pt x="1535" y="50"/>
                      <a:pt x="0" y="485"/>
                      <a:pt x="47" y="1297"/>
                    </a:cubicBezTo>
                    <a:cubicBezTo>
                      <a:pt x="94" y="2110"/>
                      <a:pt x="1532" y="2398"/>
                      <a:pt x="1532" y="2398"/>
                    </a:cubicBezTo>
                    <a:cubicBezTo>
                      <a:pt x="1532" y="2398"/>
                      <a:pt x="2348" y="2444"/>
                      <a:pt x="2107" y="2685"/>
                    </a:cubicBezTo>
                    <a:cubicBezTo>
                      <a:pt x="1866" y="2923"/>
                      <a:pt x="1241" y="3404"/>
                      <a:pt x="1732" y="3979"/>
                    </a:cubicBezTo>
                    <a:cubicBezTo>
                      <a:pt x="2220" y="4551"/>
                      <a:pt x="2689" y="5033"/>
                      <a:pt x="2545" y="5223"/>
                    </a:cubicBezTo>
                    <a:cubicBezTo>
                      <a:pt x="2423" y="5388"/>
                      <a:pt x="2547" y="5732"/>
                      <a:pt x="2705" y="5732"/>
                    </a:cubicBezTo>
                    <a:cubicBezTo>
                      <a:pt x="2730" y="5732"/>
                      <a:pt x="2756" y="5724"/>
                      <a:pt x="2782" y="5705"/>
                    </a:cubicBezTo>
                    <a:cubicBezTo>
                      <a:pt x="2973" y="5564"/>
                      <a:pt x="2689" y="4986"/>
                      <a:pt x="3211" y="4795"/>
                    </a:cubicBezTo>
                    <a:cubicBezTo>
                      <a:pt x="3264" y="4776"/>
                      <a:pt x="3318" y="4767"/>
                      <a:pt x="3371" y="4767"/>
                    </a:cubicBezTo>
                    <a:cubicBezTo>
                      <a:pt x="3839" y="4767"/>
                      <a:pt x="4248" y="5468"/>
                      <a:pt x="4076" y="5942"/>
                    </a:cubicBezTo>
                    <a:cubicBezTo>
                      <a:pt x="3883" y="6470"/>
                      <a:pt x="3548" y="6424"/>
                      <a:pt x="3739" y="6808"/>
                    </a:cubicBezTo>
                    <a:cubicBezTo>
                      <a:pt x="3929" y="7189"/>
                      <a:pt x="5130" y="7811"/>
                      <a:pt x="5943" y="7811"/>
                    </a:cubicBezTo>
                    <a:cubicBezTo>
                      <a:pt x="6755" y="7811"/>
                      <a:pt x="6999" y="6755"/>
                      <a:pt x="7862" y="5079"/>
                    </a:cubicBezTo>
                    <a:cubicBezTo>
                      <a:pt x="8734" y="3404"/>
                      <a:pt x="8149" y="963"/>
                      <a:pt x="6374" y="485"/>
                    </a:cubicBezTo>
                    <a:cubicBezTo>
                      <a:pt x="6374" y="485"/>
                      <a:pt x="4746" y="0"/>
                      <a:pt x="326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72"/>
              <p:cNvSpPr/>
              <p:nvPr/>
            </p:nvSpPr>
            <p:spPr>
              <a:xfrm>
                <a:off x="3402055" y="3312488"/>
                <a:ext cx="455658" cy="426166"/>
              </a:xfrm>
              <a:custGeom>
                <a:avLst/>
                <a:gdLst/>
                <a:ahLst/>
                <a:cxnLst/>
                <a:rect l="l" t="t" r="r" b="b"/>
                <a:pathLst>
                  <a:path w="8513" h="7962" extrusionOk="0">
                    <a:moveTo>
                      <a:pt x="3306" y="147"/>
                    </a:moveTo>
                    <a:cubicBezTo>
                      <a:pt x="4765" y="147"/>
                      <a:pt x="6375" y="626"/>
                      <a:pt x="6393" y="629"/>
                    </a:cubicBezTo>
                    <a:cubicBezTo>
                      <a:pt x="7065" y="807"/>
                      <a:pt x="7612" y="1304"/>
                      <a:pt x="7931" y="2023"/>
                    </a:cubicBezTo>
                    <a:cubicBezTo>
                      <a:pt x="8353" y="2973"/>
                      <a:pt x="8315" y="4189"/>
                      <a:pt x="7840" y="5114"/>
                    </a:cubicBezTo>
                    <a:cubicBezTo>
                      <a:pt x="7634" y="5511"/>
                      <a:pt x="7462" y="5880"/>
                      <a:pt x="7312" y="6199"/>
                    </a:cubicBezTo>
                    <a:cubicBezTo>
                      <a:pt x="6846" y="7199"/>
                      <a:pt x="6562" y="7805"/>
                      <a:pt x="5993" y="7805"/>
                    </a:cubicBezTo>
                    <a:cubicBezTo>
                      <a:pt x="5190" y="7805"/>
                      <a:pt x="4027" y="7180"/>
                      <a:pt x="3858" y="6846"/>
                    </a:cubicBezTo>
                    <a:cubicBezTo>
                      <a:pt x="3767" y="6668"/>
                      <a:pt x="3808" y="6627"/>
                      <a:pt x="3917" y="6502"/>
                    </a:cubicBezTo>
                    <a:cubicBezTo>
                      <a:pt x="3999" y="6408"/>
                      <a:pt x="4111" y="6277"/>
                      <a:pt x="4199" y="6042"/>
                    </a:cubicBezTo>
                    <a:cubicBezTo>
                      <a:pt x="4336" y="5674"/>
                      <a:pt x="4155" y="5230"/>
                      <a:pt x="3908" y="4986"/>
                    </a:cubicBezTo>
                    <a:cubicBezTo>
                      <a:pt x="3761" y="4836"/>
                      <a:pt x="3589" y="4758"/>
                      <a:pt x="3420" y="4758"/>
                    </a:cubicBezTo>
                    <a:cubicBezTo>
                      <a:pt x="3358" y="4758"/>
                      <a:pt x="3295" y="4770"/>
                      <a:pt x="3236" y="4789"/>
                    </a:cubicBezTo>
                    <a:cubicBezTo>
                      <a:pt x="2858" y="4930"/>
                      <a:pt x="2842" y="5242"/>
                      <a:pt x="2833" y="5474"/>
                    </a:cubicBezTo>
                    <a:cubicBezTo>
                      <a:pt x="2830" y="5583"/>
                      <a:pt x="2826" y="5683"/>
                      <a:pt x="2783" y="5714"/>
                    </a:cubicBezTo>
                    <a:cubicBezTo>
                      <a:pt x="2774" y="5721"/>
                      <a:pt x="2765" y="5730"/>
                      <a:pt x="2751" y="5730"/>
                    </a:cubicBezTo>
                    <a:cubicBezTo>
                      <a:pt x="2739" y="5730"/>
                      <a:pt x="2725" y="5723"/>
                      <a:pt x="2705" y="5705"/>
                    </a:cubicBezTo>
                    <a:cubicBezTo>
                      <a:pt x="2626" y="5620"/>
                      <a:pt x="2589" y="5433"/>
                      <a:pt x="2654" y="5345"/>
                    </a:cubicBezTo>
                    <a:cubicBezTo>
                      <a:pt x="2814" y="5130"/>
                      <a:pt x="2495" y="4758"/>
                      <a:pt x="2048" y="4245"/>
                    </a:cubicBezTo>
                    <a:cubicBezTo>
                      <a:pt x="1982" y="4167"/>
                      <a:pt x="1907" y="4086"/>
                      <a:pt x="1839" y="3998"/>
                    </a:cubicBezTo>
                    <a:cubicBezTo>
                      <a:pt x="1476" y="3573"/>
                      <a:pt x="1782" y="3214"/>
                      <a:pt x="2129" y="2885"/>
                    </a:cubicBezTo>
                    <a:cubicBezTo>
                      <a:pt x="2157" y="2857"/>
                      <a:pt x="2186" y="2835"/>
                      <a:pt x="2208" y="2813"/>
                    </a:cubicBezTo>
                    <a:cubicBezTo>
                      <a:pt x="2286" y="2735"/>
                      <a:pt x="2283" y="2663"/>
                      <a:pt x="2267" y="2620"/>
                    </a:cubicBezTo>
                    <a:cubicBezTo>
                      <a:pt x="2201" y="2448"/>
                      <a:pt x="1776" y="2401"/>
                      <a:pt x="1589" y="2391"/>
                    </a:cubicBezTo>
                    <a:cubicBezTo>
                      <a:pt x="1495" y="2370"/>
                      <a:pt x="213" y="2085"/>
                      <a:pt x="169" y="1363"/>
                    </a:cubicBezTo>
                    <a:cubicBezTo>
                      <a:pt x="163" y="1207"/>
                      <a:pt x="219" y="1057"/>
                      <a:pt x="341" y="925"/>
                    </a:cubicBezTo>
                    <a:cubicBezTo>
                      <a:pt x="732" y="494"/>
                      <a:pt x="1823" y="191"/>
                      <a:pt x="3111" y="150"/>
                    </a:cubicBezTo>
                    <a:cubicBezTo>
                      <a:pt x="3176" y="148"/>
                      <a:pt x="3241" y="147"/>
                      <a:pt x="3306" y="147"/>
                    </a:cubicBezTo>
                    <a:close/>
                    <a:moveTo>
                      <a:pt x="3306" y="0"/>
                    </a:moveTo>
                    <a:cubicBezTo>
                      <a:pt x="3240" y="0"/>
                      <a:pt x="3173" y="1"/>
                      <a:pt x="3108" y="3"/>
                    </a:cubicBezTo>
                    <a:cubicBezTo>
                      <a:pt x="2048" y="35"/>
                      <a:pt x="735" y="269"/>
                      <a:pt x="226" y="825"/>
                    </a:cubicBezTo>
                    <a:cubicBezTo>
                      <a:pt x="73" y="994"/>
                      <a:pt x="1" y="1179"/>
                      <a:pt x="13" y="1379"/>
                    </a:cubicBezTo>
                    <a:cubicBezTo>
                      <a:pt x="63" y="2241"/>
                      <a:pt x="1498" y="2538"/>
                      <a:pt x="1560" y="2551"/>
                    </a:cubicBezTo>
                    <a:lnTo>
                      <a:pt x="1573" y="2551"/>
                    </a:lnTo>
                    <a:cubicBezTo>
                      <a:pt x="1829" y="2567"/>
                      <a:pt x="2089" y="2629"/>
                      <a:pt x="2120" y="2679"/>
                    </a:cubicBezTo>
                    <a:cubicBezTo>
                      <a:pt x="2120" y="2682"/>
                      <a:pt x="2111" y="2695"/>
                      <a:pt x="2101" y="2707"/>
                    </a:cubicBezTo>
                    <a:cubicBezTo>
                      <a:pt x="2079" y="2726"/>
                      <a:pt x="2051" y="2751"/>
                      <a:pt x="2026" y="2776"/>
                    </a:cubicBezTo>
                    <a:cubicBezTo>
                      <a:pt x="1767" y="3020"/>
                      <a:pt x="1232" y="3526"/>
                      <a:pt x="1720" y="4104"/>
                    </a:cubicBezTo>
                    <a:cubicBezTo>
                      <a:pt x="1792" y="4189"/>
                      <a:pt x="1861" y="4273"/>
                      <a:pt x="1932" y="4351"/>
                    </a:cubicBezTo>
                    <a:cubicBezTo>
                      <a:pt x="2251" y="4723"/>
                      <a:pt x="2617" y="5142"/>
                      <a:pt x="2529" y="5255"/>
                    </a:cubicBezTo>
                    <a:cubicBezTo>
                      <a:pt x="2414" y="5414"/>
                      <a:pt x="2467" y="5689"/>
                      <a:pt x="2595" y="5817"/>
                    </a:cubicBezTo>
                    <a:cubicBezTo>
                      <a:pt x="2643" y="5864"/>
                      <a:pt x="2699" y="5888"/>
                      <a:pt x="2755" y="5888"/>
                    </a:cubicBezTo>
                    <a:cubicBezTo>
                      <a:pt x="2797" y="5888"/>
                      <a:pt x="2839" y="5874"/>
                      <a:pt x="2876" y="5846"/>
                    </a:cubicBezTo>
                    <a:cubicBezTo>
                      <a:pt x="2980" y="5771"/>
                      <a:pt x="2983" y="5630"/>
                      <a:pt x="2992" y="5486"/>
                    </a:cubicBezTo>
                    <a:cubicBezTo>
                      <a:pt x="2998" y="5267"/>
                      <a:pt x="3008" y="5042"/>
                      <a:pt x="3289" y="4942"/>
                    </a:cubicBezTo>
                    <a:cubicBezTo>
                      <a:pt x="3335" y="4925"/>
                      <a:pt x="3379" y="4918"/>
                      <a:pt x="3422" y="4918"/>
                    </a:cubicBezTo>
                    <a:cubicBezTo>
                      <a:pt x="3586" y="4918"/>
                      <a:pt x="3721" y="5024"/>
                      <a:pt x="3795" y="5098"/>
                    </a:cubicBezTo>
                    <a:cubicBezTo>
                      <a:pt x="4039" y="5339"/>
                      <a:pt x="4149" y="5727"/>
                      <a:pt x="4049" y="5992"/>
                    </a:cubicBezTo>
                    <a:cubicBezTo>
                      <a:pt x="3977" y="6196"/>
                      <a:pt x="3877" y="6308"/>
                      <a:pt x="3799" y="6399"/>
                    </a:cubicBezTo>
                    <a:cubicBezTo>
                      <a:pt x="3683" y="6530"/>
                      <a:pt x="3580" y="6646"/>
                      <a:pt x="3717" y="6915"/>
                    </a:cubicBezTo>
                    <a:cubicBezTo>
                      <a:pt x="3930" y="7337"/>
                      <a:pt x="5165" y="7962"/>
                      <a:pt x="5993" y="7962"/>
                    </a:cubicBezTo>
                    <a:cubicBezTo>
                      <a:pt x="6665" y="7962"/>
                      <a:pt x="6962" y="7324"/>
                      <a:pt x="7456" y="6277"/>
                    </a:cubicBezTo>
                    <a:cubicBezTo>
                      <a:pt x="7606" y="5958"/>
                      <a:pt x="7778" y="5592"/>
                      <a:pt x="7981" y="5198"/>
                    </a:cubicBezTo>
                    <a:cubicBezTo>
                      <a:pt x="8478" y="4229"/>
                      <a:pt x="8512" y="2964"/>
                      <a:pt x="8075" y="1973"/>
                    </a:cubicBezTo>
                    <a:cubicBezTo>
                      <a:pt x="7737" y="1207"/>
                      <a:pt x="7156" y="682"/>
                      <a:pt x="6437" y="488"/>
                    </a:cubicBezTo>
                    <a:cubicBezTo>
                      <a:pt x="6389" y="473"/>
                      <a:pt x="4771" y="0"/>
                      <a:pt x="330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72"/>
              <p:cNvSpPr/>
              <p:nvPr/>
            </p:nvSpPr>
            <p:spPr>
              <a:xfrm>
                <a:off x="3501931" y="3703962"/>
                <a:ext cx="307608" cy="217900"/>
              </a:xfrm>
              <a:custGeom>
                <a:avLst/>
                <a:gdLst/>
                <a:ahLst/>
                <a:cxnLst/>
                <a:rect l="l" t="t" r="r" b="b"/>
                <a:pathLst>
                  <a:path w="5747" h="4071" extrusionOk="0">
                    <a:moveTo>
                      <a:pt x="5221" y="1"/>
                    </a:moveTo>
                    <a:cubicBezTo>
                      <a:pt x="5213" y="1"/>
                      <a:pt x="816" y="2440"/>
                      <a:pt x="1" y="3161"/>
                    </a:cubicBezTo>
                    <a:lnTo>
                      <a:pt x="476" y="4071"/>
                    </a:lnTo>
                    <a:lnTo>
                      <a:pt x="5746" y="620"/>
                    </a:lnTo>
                    <a:lnTo>
                      <a:pt x="5221" y="1"/>
                    </a:lnTo>
                    <a:cubicBezTo>
                      <a:pt x="5221" y="1"/>
                      <a:pt x="5221" y="1"/>
                      <a:pt x="5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72"/>
              <p:cNvSpPr/>
              <p:nvPr/>
            </p:nvSpPr>
            <p:spPr>
              <a:xfrm>
                <a:off x="3497435" y="3699413"/>
                <a:ext cx="316600" cy="226464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4231" extrusionOk="0">
                    <a:moveTo>
                      <a:pt x="5292" y="173"/>
                    </a:moveTo>
                    <a:lnTo>
                      <a:pt x="5721" y="683"/>
                    </a:lnTo>
                    <a:lnTo>
                      <a:pt x="594" y="4037"/>
                    </a:lnTo>
                    <a:lnTo>
                      <a:pt x="185" y="3262"/>
                    </a:lnTo>
                    <a:cubicBezTo>
                      <a:pt x="1032" y="2558"/>
                      <a:pt x="4783" y="461"/>
                      <a:pt x="5292" y="173"/>
                    </a:cubicBezTo>
                    <a:close/>
                    <a:moveTo>
                      <a:pt x="5306" y="0"/>
                    </a:moveTo>
                    <a:cubicBezTo>
                      <a:pt x="5293" y="0"/>
                      <a:pt x="5279" y="4"/>
                      <a:pt x="5267" y="11"/>
                    </a:cubicBezTo>
                    <a:cubicBezTo>
                      <a:pt x="5089" y="108"/>
                      <a:pt x="844" y="2464"/>
                      <a:pt x="32" y="3183"/>
                    </a:cubicBezTo>
                    <a:cubicBezTo>
                      <a:pt x="10" y="3205"/>
                      <a:pt x="0" y="3246"/>
                      <a:pt x="16" y="3277"/>
                    </a:cubicBezTo>
                    <a:lnTo>
                      <a:pt x="494" y="4187"/>
                    </a:lnTo>
                    <a:cubicBezTo>
                      <a:pt x="507" y="4206"/>
                      <a:pt x="526" y="4221"/>
                      <a:pt x="544" y="4224"/>
                    </a:cubicBezTo>
                    <a:cubicBezTo>
                      <a:pt x="554" y="4231"/>
                      <a:pt x="557" y="4231"/>
                      <a:pt x="563" y="4231"/>
                    </a:cubicBezTo>
                    <a:cubicBezTo>
                      <a:pt x="579" y="4231"/>
                      <a:pt x="594" y="4224"/>
                      <a:pt x="607" y="4218"/>
                    </a:cubicBezTo>
                    <a:lnTo>
                      <a:pt x="5877" y="767"/>
                    </a:lnTo>
                    <a:cubicBezTo>
                      <a:pt x="5899" y="758"/>
                      <a:pt x="5908" y="736"/>
                      <a:pt x="5914" y="714"/>
                    </a:cubicBezTo>
                    <a:cubicBezTo>
                      <a:pt x="5914" y="689"/>
                      <a:pt x="5908" y="667"/>
                      <a:pt x="5893" y="651"/>
                    </a:cubicBezTo>
                    <a:lnTo>
                      <a:pt x="5367" y="29"/>
                    </a:lnTo>
                    <a:cubicBezTo>
                      <a:pt x="5352" y="10"/>
                      <a:pt x="5329" y="0"/>
                      <a:pt x="530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72"/>
              <p:cNvSpPr/>
              <p:nvPr/>
            </p:nvSpPr>
            <p:spPr>
              <a:xfrm>
                <a:off x="3279431" y="3737789"/>
                <a:ext cx="599373" cy="745550"/>
              </a:xfrm>
              <a:custGeom>
                <a:avLst/>
                <a:gdLst/>
                <a:ahLst/>
                <a:cxnLst/>
                <a:rect l="l" t="t" r="r" b="b"/>
                <a:pathLst>
                  <a:path w="11198" h="13929" extrusionOk="0">
                    <a:moveTo>
                      <a:pt x="9522" y="0"/>
                    </a:moveTo>
                    <a:lnTo>
                      <a:pt x="5164" y="2682"/>
                    </a:lnTo>
                    <a:cubicBezTo>
                      <a:pt x="5164" y="2682"/>
                      <a:pt x="4111" y="4120"/>
                      <a:pt x="3726" y="4836"/>
                    </a:cubicBezTo>
                    <a:cubicBezTo>
                      <a:pt x="3345" y="5555"/>
                      <a:pt x="1713" y="9771"/>
                      <a:pt x="994" y="11259"/>
                    </a:cubicBezTo>
                    <a:cubicBezTo>
                      <a:pt x="579" y="12116"/>
                      <a:pt x="241" y="13007"/>
                      <a:pt x="0" y="13929"/>
                    </a:cubicBezTo>
                    <a:lnTo>
                      <a:pt x="10050" y="13929"/>
                    </a:lnTo>
                    <a:cubicBezTo>
                      <a:pt x="10050" y="13929"/>
                      <a:pt x="11197" y="8193"/>
                      <a:pt x="11197" y="5702"/>
                    </a:cubicBezTo>
                    <a:cubicBezTo>
                      <a:pt x="11197" y="3207"/>
                      <a:pt x="10622" y="1341"/>
                      <a:pt x="10431" y="863"/>
                    </a:cubicBezTo>
                    <a:cubicBezTo>
                      <a:pt x="10241" y="388"/>
                      <a:pt x="9522" y="0"/>
                      <a:pt x="95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72"/>
              <p:cNvSpPr/>
              <p:nvPr/>
            </p:nvSpPr>
            <p:spPr>
              <a:xfrm>
                <a:off x="3279431" y="3736773"/>
                <a:ext cx="599373" cy="745603"/>
              </a:xfrm>
              <a:custGeom>
                <a:avLst/>
                <a:gdLst/>
                <a:ahLst/>
                <a:cxnLst/>
                <a:rect l="l" t="t" r="r" b="b"/>
                <a:pathLst>
                  <a:path w="11198" h="13930" extrusionOk="0">
                    <a:moveTo>
                      <a:pt x="9522" y="0"/>
                    </a:moveTo>
                    <a:lnTo>
                      <a:pt x="5164" y="2679"/>
                    </a:lnTo>
                    <a:cubicBezTo>
                      <a:pt x="5164" y="2679"/>
                      <a:pt x="4111" y="4117"/>
                      <a:pt x="3726" y="4836"/>
                    </a:cubicBezTo>
                    <a:cubicBezTo>
                      <a:pt x="3345" y="5555"/>
                      <a:pt x="1713" y="9772"/>
                      <a:pt x="994" y="11260"/>
                    </a:cubicBezTo>
                    <a:cubicBezTo>
                      <a:pt x="579" y="12116"/>
                      <a:pt x="241" y="13007"/>
                      <a:pt x="0" y="13929"/>
                    </a:cubicBezTo>
                    <a:lnTo>
                      <a:pt x="10050" y="13929"/>
                    </a:lnTo>
                    <a:cubicBezTo>
                      <a:pt x="10050" y="13929"/>
                      <a:pt x="11197" y="8193"/>
                      <a:pt x="11197" y="5699"/>
                    </a:cubicBezTo>
                    <a:cubicBezTo>
                      <a:pt x="11197" y="3207"/>
                      <a:pt x="10622" y="1338"/>
                      <a:pt x="10431" y="863"/>
                    </a:cubicBezTo>
                    <a:cubicBezTo>
                      <a:pt x="10241" y="385"/>
                      <a:pt x="9522" y="0"/>
                      <a:pt x="9522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72"/>
              <p:cNvSpPr/>
              <p:nvPr/>
            </p:nvSpPr>
            <p:spPr>
              <a:xfrm>
                <a:off x="3274935" y="3732276"/>
                <a:ext cx="608205" cy="754114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14089" extrusionOk="0">
                    <a:moveTo>
                      <a:pt x="9609" y="169"/>
                    </a:moveTo>
                    <a:cubicBezTo>
                      <a:pt x="9759" y="256"/>
                      <a:pt x="10287" y="588"/>
                      <a:pt x="10443" y="969"/>
                    </a:cubicBezTo>
                    <a:cubicBezTo>
                      <a:pt x="10453" y="991"/>
                      <a:pt x="11206" y="2888"/>
                      <a:pt x="11206" y="5780"/>
                    </a:cubicBezTo>
                    <a:cubicBezTo>
                      <a:pt x="11206" y="8099"/>
                      <a:pt x="10196" y="13297"/>
                      <a:pt x="10071" y="13932"/>
                    </a:cubicBezTo>
                    <a:lnTo>
                      <a:pt x="184" y="13932"/>
                    </a:lnTo>
                    <a:cubicBezTo>
                      <a:pt x="422" y="13053"/>
                      <a:pt x="747" y="12194"/>
                      <a:pt x="1144" y="11372"/>
                    </a:cubicBezTo>
                    <a:cubicBezTo>
                      <a:pt x="1525" y="10587"/>
                      <a:pt x="2166" y="9027"/>
                      <a:pt x="2729" y="7652"/>
                    </a:cubicBezTo>
                    <a:cubicBezTo>
                      <a:pt x="3229" y="6436"/>
                      <a:pt x="3698" y="5289"/>
                      <a:pt x="3876" y="4951"/>
                    </a:cubicBezTo>
                    <a:cubicBezTo>
                      <a:pt x="4232" y="4282"/>
                      <a:pt x="5198" y="2960"/>
                      <a:pt x="5298" y="2819"/>
                    </a:cubicBezTo>
                    <a:lnTo>
                      <a:pt x="9609" y="169"/>
                    </a:lnTo>
                    <a:close/>
                    <a:moveTo>
                      <a:pt x="9608" y="0"/>
                    </a:moveTo>
                    <a:cubicBezTo>
                      <a:pt x="9593" y="0"/>
                      <a:pt x="9578" y="4"/>
                      <a:pt x="9565" y="12"/>
                    </a:cubicBezTo>
                    <a:lnTo>
                      <a:pt x="5205" y="2698"/>
                    </a:lnTo>
                    <a:cubicBezTo>
                      <a:pt x="5195" y="2701"/>
                      <a:pt x="5189" y="2710"/>
                      <a:pt x="5183" y="2716"/>
                    </a:cubicBezTo>
                    <a:cubicBezTo>
                      <a:pt x="5139" y="2776"/>
                      <a:pt x="4123" y="4167"/>
                      <a:pt x="3742" y="4883"/>
                    </a:cubicBezTo>
                    <a:cubicBezTo>
                      <a:pt x="3557" y="5226"/>
                      <a:pt x="3107" y="6324"/>
                      <a:pt x="2585" y="7599"/>
                    </a:cubicBezTo>
                    <a:cubicBezTo>
                      <a:pt x="2022" y="8968"/>
                      <a:pt x="1385" y="10525"/>
                      <a:pt x="1007" y="11306"/>
                    </a:cubicBezTo>
                    <a:cubicBezTo>
                      <a:pt x="585" y="12166"/>
                      <a:pt x="247" y="13066"/>
                      <a:pt x="6" y="13991"/>
                    </a:cubicBezTo>
                    <a:cubicBezTo>
                      <a:pt x="0" y="14013"/>
                      <a:pt x="6" y="14038"/>
                      <a:pt x="22" y="14057"/>
                    </a:cubicBezTo>
                    <a:cubicBezTo>
                      <a:pt x="38" y="14076"/>
                      <a:pt x="59" y="14088"/>
                      <a:pt x="84" y="14088"/>
                    </a:cubicBezTo>
                    <a:lnTo>
                      <a:pt x="10137" y="14088"/>
                    </a:lnTo>
                    <a:cubicBezTo>
                      <a:pt x="10171" y="14088"/>
                      <a:pt x="10203" y="14060"/>
                      <a:pt x="10209" y="14026"/>
                    </a:cubicBezTo>
                    <a:cubicBezTo>
                      <a:pt x="10222" y="13966"/>
                      <a:pt x="11362" y="8249"/>
                      <a:pt x="11362" y="5780"/>
                    </a:cubicBezTo>
                    <a:cubicBezTo>
                      <a:pt x="11362" y="2857"/>
                      <a:pt x="10597" y="931"/>
                      <a:pt x="10590" y="913"/>
                    </a:cubicBezTo>
                    <a:cubicBezTo>
                      <a:pt x="10387" y="413"/>
                      <a:pt x="9674" y="25"/>
                      <a:pt x="9643" y="9"/>
                    </a:cubicBezTo>
                    <a:cubicBezTo>
                      <a:pt x="9633" y="3"/>
                      <a:pt x="9620" y="0"/>
                      <a:pt x="960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72"/>
              <p:cNvSpPr/>
              <p:nvPr/>
            </p:nvSpPr>
            <p:spPr>
              <a:xfrm>
                <a:off x="3401894" y="3728744"/>
                <a:ext cx="442759" cy="440564"/>
              </a:xfrm>
              <a:custGeom>
                <a:avLst/>
                <a:gdLst/>
                <a:ahLst/>
                <a:cxnLst/>
                <a:rect l="l" t="t" r="r" b="b"/>
                <a:pathLst>
                  <a:path w="8272" h="8231" extrusionOk="0">
                    <a:moveTo>
                      <a:pt x="7609" y="0"/>
                    </a:moveTo>
                    <a:cubicBezTo>
                      <a:pt x="7609" y="0"/>
                      <a:pt x="3280" y="2151"/>
                      <a:pt x="2611" y="2814"/>
                    </a:cubicBezTo>
                    <a:cubicBezTo>
                      <a:pt x="1942" y="3482"/>
                      <a:pt x="1" y="7437"/>
                      <a:pt x="119" y="8231"/>
                    </a:cubicBezTo>
                    <a:cubicBezTo>
                      <a:pt x="119" y="8231"/>
                      <a:pt x="2367" y="4705"/>
                      <a:pt x="3217" y="3792"/>
                    </a:cubicBezTo>
                    <a:cubicBezTo>
                      <a:pt x="4064" y="2879"/>
                      <a:pt x="8271" y="719"/>
                      <a:pt x="8271" y="719"/>
                    </a:cubicBezTo>
                    <a:lnTo>
                      <a:pt x="7609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72"/>
              <p:cNvSpPr/>
              <p:nvPr/>
            </p:nvSpPr>
            <p:spPr>
              <a:xfrm>
                <a:off x="3397023" y="3724623"/>
                <a:ext cx="451805" cy="448861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8386" extrusionOk="0">
                    <a:moveTo>
                      <a:pt x="7684" y="177"/>
                    </a:moveTo>
                    <a:lnTo>
                      <a:pt x="8237" y="778"/>
                    </a:lnTo>
                    <a:cubicBezTo>
                      <a:pt x="7603" y="1106"/>
                      <a:pt x="4043" y="2969"/>
                      <a:pt x="3252" y="3819"/>
                    </a:cubicBezTo>
                    <a:cubicBezTo>
                      <a:pt x="2533" y="4591"/>
                      <a:pt x="842" y="7185"/>
                      <a:pt x="307" y="8014"/>
                    </a:cubicBezTo>
                    <a:cubicBezTo>
                      <a:pt x="398" y="7529"/>
                      <a:pt x="732" y="6638"/>
                      <a:pt x="1229" y="5588"/>
                    </a:cubicBezTo>
                    <a:cubicBezTo>
                      <a:pt x="1820" y="4341"/>
                      <a:pt x="2448" y="3259"/>
                      <a:pt x="2758" y="2950"/>
                    </a:cubicBezTo>
                    <a:cubicBezTo>
                      <a:pt x="3371" y="2340"/>
                      <a:pt x="7187" y="421"/>
                      <a:pt x="7684" y="177"/>
                    </a:cubicBezTo>
                    <a:close/>
                    <a:moveTo>
                      <a:pt x="7696" y="0"/>
                    </a:moveTo>
                    <a:cubicBezTo>
                      <a:pt x="7683" y="0"/>
                      <a:pt x="7671" y="3"/>
                      <a:pt x="7659" y="9"/>
                    </a:cubicBezTo>
                    <a:cubicBezTo>
                      <a:pt x="7484" y="93"/>
                      <a:pt x="3314" y="2169"/>
                      <a:pt x="2642" y="2837"/>
                    </a:cubicBezTo>
                    <a:cubicBezTo>
                      <a:pt x="1980" y="3500"/>
                      <a:pt x="1" y="7470"/>
                      <a:pt x="132" y="8320"/>
                    </a:cubicBezTo>
                    <a:cubicBezTo>
                      <a:pt x="138" y="8355"/>
                      <a:pt x="163" y="8376"/>
                      <a:pt x="192" y="8386"/>
                    </a:cubicBezTo>
                    <a:lnTo>
                      <a:pt x="210" y="8386"/>
                    </a:lnTo>
                    <a:cubicBezTo>
                      <a:pt x="235" y="8386"/>
                      <a:pt x="263" y="8370"/>
                      <a:pt x="273" y="8342"/>
                    </a:cubicBezTo>
                    <a:cubicBezTo>
                      <a:pt x="295" y="8308"/>
                      <a:pt x="2530" y="4810"/>
                      <a:pt x="3361" y="3916"/>
                    </a:cubicBezTo>
                    <a:cubicBezTo>
                      <a:pt x="4190" y="3025"/>
                      <a:pt x="8353" y="887"/>
                      <a:pt x="8394" y="862"/>
                    </a:cubicBezTo>
                    <a:cubicBezTo>
                      <a:pt x="8419" y="853"/>
                      <a:pt x="8434" y="831"/>
                      <a:pt x="8438" y="809"/>
                    </a:cubicBezTo>
                    <a:cubicBezTo>
                      <a:pt x="8441" y="784"/>
                      <a:pt x="8434" y="762"/>
                      <a:pt x="8419" y="743"/>
                    </a:cubicBezTo>
                    <a:lnTo>
                      <a:pt x="7753" y="24"/>
                    </a:lnTo>
                    <a:cubicBezTo>
                      <a:pt x="7739" y="8"/>
                      <a:pt x="7718" y="0"/>
                      <a:pt x="769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72"/>
              <p:cNvSpPr/>
              <p:nvPr/>
            </p:nvSpPr>
            <p:spPr>
              <a:xfrm>
                <a:off x="3274935" y="3732276"/>
                <a:ext cx="608205" cy="754114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14089" extrusionOk="0">
                    <a:moveTo>
                      <a:pt x="9609" y="169"/>
                    </a:moveTo>
                    <a:cubicBezTo>
                      <a:pt x="9759" y="256"/>
                      <a:pt x="10287" y="588"/>
                      <a:pt x="10443" y="969"/>
                    </a:cubicBezTo>
                    <a:cubicBezTo>
                      <a:pt x="10453" y="991"/>
                      <a:pt x="11206" y="2888"/>
                      <a:pt x="11206" y="5780"/>
                    </a:cubicBezTo>
                    <a:cubicBezTo>
                      <a:pt x="11206" y="8099"/>
                      <a:pt x="10196" y="13297"/>
                      <a:pt x="10071" y="13932"/>
                    </a:cubicBezTo>
                    <a:lnTo>
                      <a:pt x="184" y="13932"/>
                    </a:lnTo>
                    <a:cubicBezTo>
                      <a:pt x="422" y="13053"/>
                      <a:pt x="747" y="12194"/>
                      <a:pt x="1144" y="11372"/>
                    </a:cubicBezTo>
                    <a:cubicBezTo>
                      <a:pt x="1525" y="10587"/>
                      <a:pt x="2166" y="9027"/>
                      <a:pt x="2729" y="7652"/>
                    </a:cubicBezTo>
                    <a:cubicBezTo>
                      <a:pt x="3229" y="6436"/>
                      <a:pt x="3698" y="5289"/>
                      <a:pt x="3876" y="4951"/>
                    </a:cubicBezTo>
                    <a:cubicBezTo>
                      <a:pt x="4232" y="4282"/>
                      <a:pt x="5198" y="2960"/>
                      <a:pt x="5298" y="2819"/>
                    </a:cubicBezTo>
                    <a:lnTo>
                      <a:pt x="9609" y="169"/>
                    </a:lnTo>
                    <a:close/>
                    <a:moveTo>
                      <a:pt x="9608" y="0"/>
                    </a:moveTo>
                    <a:cubicBezTo>
                      <a:pt x="9593" y="0"/>
                      <a:pt x="9578" y="4"/>
                      <a:pt x="9565" y="12"/>
                    </a:cubicBezTo>
                    <a:lnTo>
                      <a:pt x="5205" y="2698"/>
                    </a:lnTo>
                    <a:cubicBezTo>
                      <a:pt x="5195" y="2701"/>
                      <a:pt x="5189" y="2710"/>
                      <a:pt x="5183" y="2716"/>
                    </a:cubicBezTo>
                    <a:cubicBezTo>
                      <a:pt x="5139" y="2776"/>
                      <a:pt x="4123" y="4167"/>
                      <a:pt x="3742" y="4883"/>
                    </a:cubicBezTo>
                    <a:cubicBezTo>
                      <a:pt x="3557" y="5226"/>
                      <a:pt x="3107" y="6324"/>
                      <a:pt x="2585" y="7599"/>
                    </a:cubicBezTo>
                    <a:cubicBezTo>
                      <a:pt x="2022" y="8968"/>
                      <a:pt x="1385" y="10525"/>
                      <a:pt x="1007" y="11306"/>
                    </a:cubicBezTo>
                    <a:cubicBezTo>
                      <a:pt x="585" y="12166"/>
                      <a:pt x="247" y="13066"/>
                      <a:pt x="6" y="13991"/>
                    </a:cubicBezTo>
                    <a:cubicBezTo>
                      <a:pt x="0" y="14013"/>
                      <a:pt x="6" y="14038"/>
                      <a:pt x="22" y="14057"/>
                    </a:cubicBezTo>
                    <a:cubicBezTo>
                      <a:pt x="38" y="14076"/>
                      <a:pt x="59" y="14088"/>
                      <a:pt x="84" y="14088"/>
                    </a:cubicBezTo>
                    <a:lnTo>
                      <a:pt x="10137" y="14088"/>
                    </a:lnTo>
                    <a:cubicBezTo>
                      <a:pt x="10171" y="14088"/>
                      <a:pt x="10203" y="14060"/>
                      <a:pt x="10209" y="14026"/>
                    </a:cubicBezTo>
                    <a:cubicBezTo>
                      <a:pt x="10222" y="13966"/>
                      <a:pt x="11362" y="8249"/>
                      <a:pt x="11362" y="5780"/>
                    </a:cubicBezTo>
                    <a:cubicBezTo>
                      <a:pt x="11362" y="2857"/>
                      <a:pt x="10597" y="931"/>
                      <a:pt x="10590" y="913"/>
                    </a:cubicBezTo>
                    <a:cubicBezTo>
                      <a:pt x="10387" y="413"/>
                      <a:pt x="9674" y="25"/>
                      <a:pt x="9643" y="9"/>
                    </a:cubicBezTo>
                    <a:cubicBezTo>
                      <a:pt x="9633" y="3"/>
                      <a:pt x="9620" y="0"/>
                      <a:pt x="960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72"/>
              <p:cNvSpPr/>
              <p:nvPr/>
            </p:nvSpPr>
            <p:spPr>
              <a:xfrm>
                <a:off x="3406069" y="3876577"/>
                <a:ext cx="418833" cy="601407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11236" extrusionOk="0">
                    <a:moveTo>
                      <a:pt x="5589" y="0"/>
                    </a:moveTo>
                    <a:cubicBezTo>
                      <a:pt x="5574" y="0"/>
                      <a:pt x="5559" y="5"/>
                      <a:pt x="5546" y="14"/>
                    </a:cubicBezTo>
                    <a:cubicBezTo>
                      <a:pt x="5437" y="83"/>
                      <a:pt x="2901" y="1761"/>
                      <a:pt x="2501" y="2437"/>
                    </a:cubicBezTo>
                    <a:cubicBezTo>
                      <a:pt x="2173" y="3002"/>
                      <a:pt x="2339" y="3803"/>
                      <a:pt x="2417" y="4187"/>
                    </a:cubicBezTo>
                    <a:cubicBezTo>
                      <a:pt x="2433" y="4262"/>
                      <a:pt x="2448" y="4331"/>
                      <a:pt x="2448" y="4350"/>
                    </a:cubicBezTo>
                    <a:cubicBezTo>
                      <a:pt x="2448" y="4406"/>
                      <a:pt x="2339" y="4584"/>
                      <a:pt x="2267" y="4703"/>
                    </a:cubicBezTo>
                    <a:cubicBezTo>
                      <a:pt x="2145" y="4906"/>
                      <a:pt x="2073" y="5031"/>
                      <a:pt x="2073" y="5122"/>
                    </a:cubicBezTo>
                    <a:lnTo>
                      <a:pt x="2073" y="5584"/>
                    </a:lnTo>
                    <a:lnTo>
                      <a:pt x="13" y="11130"/>
                    </a:lnTo>
                    <a:cubicBezTo>
                      <a:pt x="1" y="11155"/>
                      <a:pt x="4" y="11180"/>
                      <a:pt x="19" y="11201"/>
                    </a:cubicBezTo>
                    <a:cubicBezTo>
                      <a:pt x="32" y="11223"/>
                      <a:pt x="57" y="11236"/>
                      <a:pt x="82" y="11236"/>
                    </a:cubicBezTo>
                    <a:lnTo>
                      <a:pt x="4771" y="11236"/>
                    </a:lnTo>
                    <a:cubicBezTo>
                      <a:pt x="4802" y="11236"/>
                      <a:pt x="4833" y="11217"/>
                      <a:pt x="4849" y="11186"/>
                    </a:cubicBezTo>
                    <a:cubicBezTo>
                      <a:pt x="4871" y="11133"/>
                      <a:pt x="6865" y="6284"/>
                      <a:pt x="7246" y="5334"/>
                    </a:cubicBezTo>
                    <a:cubicBezTo>
                      <a:pt x="7643" y="4334"/>
                      <a:pt x="7825" y="2615"/>
                      <a:pt x="7631" y="1652"/>
                    </a:cubicBezTo>
                    <a:cubicBezTo>
                      <a:pt x="7623" y="1614"/>
                      <a:pt x="7591" y="1588"/>
                      <a:pt x="7554" y="1588"/>
                    </a:cubicBezTo>
                    <a:cubicBezTo>
                      <a:pt x="7548" y="1588"/>
                      <a:pt x="7543" y="1588"/>
                      <a:pt x="7537" y="1589"/>
                    </a:cubicBezTo>
                    <a:cubicBezTo>
                      <a:pt x="7496" y="1599"/>
                      <a:pt x="7468" y="1639"/>
                      <a:pt x="7475" y="1683"/>
                    </a:cubicBezTo>
                    <a:cubicBezTo>
                      <a:pt x="7662" y="2605"/>
                      <a:pt x="7481" y="4318"/>
                      <a:pt x="7096" y="5281"/>
                    </a:cubicBezTo>
                    <a:cubicBezTo>
                      <a:pt x="6737" y="6178"/>
                      <a:pt x="4933" y="10567"/>
                      <a:pt x="4721" y="11080"/>
                    </a:cubicBezTo>
                    <a:lnTo>
                      <a:pt x="198" y="11080"/>
                    </a:lnTo>
                    <a:lnTo>
                      <a:pt x="2220" y="5625"/>
                    </a:lnTo>
                    <a:cubicBezTo>
                      <a:pt x="2223" y="5616"/>
                      <a:pt x="2223" y="5606"/>
                      <a:pt x="2223" y="5597"/>
                    </a:cubicBezTo>
                    <a:lnTo>
                      <a:pt x="2223" y="5122"/>
                    </a:lnTo>
                    <a:cubicBezTo>
                      <a:pt x="2223" y="5069"/>
                      <a:pt x="2326" y="4897"/>
                      <a:pt x="2395" y="4784"/>
                    </a:cubicBezTo>
                    <a:cubicBezTo>
                      <a:pt x="2526" y="4578"/>
                      <a:pt x="2598" y="4443"/>
                      <a:pt x="2598" y="4356"/>
                    </a:cubicBezTo>
                    <a:cubicBezTo>
                      <a:pt x="2598" y="4318"/>
                      <a:pt x="2592" y="4268"/>
                      <a:pt x="2567" y="4159"/>
                    </a:cubicBezTo>
                    <a:cubicBezTo>
                      <a:pt x="2495" y="3793"/>
                      <a:pt x="2339" y="3030"/>
                      <a:pt x="2639" y="2518"/>
                    </a:cubicBezTo>
                    <a:cubicBezTo>
                      <a:pt x="3014" y="1871"/>
                      <a:pt x="5605" y="161"/>
                      <a:pt x="5630" y="145"/>
                    </a:cubicBezTo>
                    <a:cubicBezTo>
                      <a:pt x="5668" y="123"/>
                      <a:pt x="5677" y="73"/>
                      <a:pt x="5655" y="36"/>
                    </a:cubicBezTo>
                    <a:cubicBezTo>
                      <a:pt x="5640" y="13"/>
                      <a:pt x="5614" y="0"/>
                      <a:pt x="558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72"/>
              <p:cNvSpPr/>
              <p:nvPr/>
            </p:nvSpPr>
            <p:spPr>
              <a:xfrm>
                <a:off x="3558987" y="4014830"/>
                <a:ext cx="163037" cy="9056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1692" extrusionOk="0">
                    <a:moveTo>
                      <a:pt x="2961" y="0"/>
                    </a:moveTo>
                    <a:cubicBezTo>
                      <a:pt x="2959" y="0"/>
                      <a:pt x="2957" y="0"/>
                      <a:pt x="2955" y="1"/>
                    </a:cubicBezTo>
                    <a:cubicBezTo>
                      <a:pt x="1220" y="197"/>
                      <a:pt x="76" y="1510"/>
                      <a:pt x="29" y="1563"/>
                    </a:cubicBezTo>
                    <a:cubicBezTo>
                      <a:pt x="1" y="1595"/>
                      <a:pt x="4" y="1648"/>
                      <a:pt x="35" y="1673"/>
                    </a:cubicBezTo>
                    <a:cubicBezTo>
                      <a:pt x="51" y="1685"/>
                      <a:pt x="66" y="1692"/>
                      <a:pt x="85" y="1692"/>
                    </a:cubicBezTo>
                    <a:cubicBezTo>
                      <a:pt x="107" y="1692"/>
                      <a:pt x="129" y="1685"/>
                      <a:pt x="144" y="1667"/>
                    </a:cubicBezTo>
                    <a:cubicBezTo>
                      <a:pt x="157" y="1654"/>
                      <a:pt x="1298" y="344"/>
                      <a:pt x="2970" y="157"/>
                    </a:cubicBezTo>
                    <a:cubicBezTo>
                      <a:pt x="3014" y="154"/>
                      <a:pt x="3045" y="116"/>
                      <a:pt x="3039" y="72"/>
                    </a:cubicBezTo>
                    <a:cubicBezTo>
                      <a:pt x="3036" y="31"/>
                      <a:pt x="3002" y="0"/>
                      <a:pt x="296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72"/>
              <p:cNvSpPr/>
              <p:nvPr/>
            </p:nvSpPr>
            <p:spPr>
              <a:xfrm>
                <a:off x="3849302" y="3562231"/>
                <a:ext cx="680142" cy="920951"/>
              </a:xfrm>
              <a:custGeom>
                <a:avLst/>
                <a:gdLst/>
                <a:ahLst/>
                <a:cxnLst/>
                <a:rect l="l" t="t" r="r" b="b"/>
                <a:pathLst>
                  <a:path w="12707" h="17206" extrusionOk="0">
                    <a:moveTo>
                      <a:pt x="3334" y="0"/>
                    </a:moveTo>
                    <a:cubicBezTo>
                      <a:pt x="2617" y="0"/>
                      <a:pt x="1936" y="93"/>
                      <a:pt x="1588" y="392"/>
                    </a:cubicBezTo>
                    <a:cubicBezTo>
                      <a:pt x="663" y="1186"/>
                      <a:pt x="1191" y="6025"/>
                      <a:pt x="925" y="7278"/>
                    </a:cubicBezTo>
                    <a:cubicBezTo>
                      <a:pt x="660" y="8535"/>
                      <a:pt x="0" y="9860"/>
                      <a:pt x="259" y="11179"/>
                    </a:cubicBezTo>
                    <a:cubicBezTo>
                      <a:pt x="525" y="12504"/>
                      <a:pt x="1119" y="13430"/>
                      <a:pt x="1385" y="14096"/>
                    </a:cubicBezTo>
                    <a:cubicBezTo>
                      <a:pt x="1650" y="14758"/>
                      <a:pt x="1319" y="17206"/>
                      <a:pt x="1319" y="17206"/>
                    </a:cubicBezTo>
                    <a:lnTo>
                      <a:pt x="10987" y="17206"/>
                    </a:lnTo>
                    <a:cubicBezTo>
                      <a:pt x="10987" y="17206"/>
                      <a:pt x="12707" y="12639"/>
                      <a:pt x="12707" y="9197"/>
                    </a:cubicBezTo>
                    <a:cubicBezTo>
                      <a:pt x="12707" y="5753"/>
                      <a:pt x="11647" y="2777"/>
                      <a:pt x="10056" y="1652"/>
                    </a:cubicBezTo>
                    <a:cubicBezTo>
                      <a:pt x="8477" y="526"/>
                      <a:pt x="5827" y="261"/>
                      <a:pt x="5827" y="261"/>
                    </a:cubicBezTo>
                    <a:cubicBezTo>
                      <a:pt x="5827" y="261"/>
                      <a:pt x="4531" y="0"/>
                      <a:pt x="3334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72"/>
              <p:cNvSpPr/>
              <p:nvPr/>
            </p:nvSpPr>
            <p:spPr>
              <a:xfrm>
                <a:off x="3849302" y="3556825"/>
                <a:ext cx="684638" cy="929569"/>
              </a:xfrm>
              <a:custGeom>
                <a:avLst/>
                <a:gdLst/>
                <a:ahLst/>
                <a:cxnLst/>
                <a:rect l="l" t="t" r="r" b="b"/>
                <a:pathLst>
                  <a:path w="12791" h="17367" extrusionOk="0">
                    <a:moveTo>
                      <a:pt x="3327" y="162"/>
                    </a:moveTo>
                    <a:cubicBezTo>
                      <a:pt x="4503" y="162"/>
                      <a:pt x="5791" y="415"/>
                      <a:pt x="5811" y="421"/>
                    </a:cubicBezTo>
                    <a:lnTo>
                      <a:pt x="5817" y="421"/>
                    </a:lnTo>
                    <a:cubicBezTo>
                      <a:pt x="5845" y="421"/>
                      <a:pt x="8468" y="693"/>
                      <a:pt x="10018" y="1796"/>
                    </a:cubicBezTo>
                    <a:cubicBezTo>
                      <a:pt x="10787" y="2343"/>
                      <a:pt x="11441" y="3331"/>
                      <a:pt x="11909" y="4663"/>
                    </a:cubicBezTo>
                    <a:cubicBezTo>
                      <a:pt x="12381" y="6007"/>
                      <a:pt x="12631" y="7601"/>
                      <a:pt x="12631" y="9276"/>
                    </a:cubicBezTo>
                    <a:cubicBezTo>
                      <a:pt x="12631" y="12474"/>
                      <a:pt x="11125" y="16700"/>
                      <a:pt x="10937" y="17210"/>
                    </a:cubicBezTo>
                    <a:lnTo>
                      <a:pt x="1413" y="17210"/>
                    </a:lnTo>
                    <a:cubicBezTo>
                      <a:pt x="1472" y="16757"/>
                      <a:pt x="1707" y="14756"/>
                      <a:pt x="1466" y="14147"/>
                    </a:cubicBezTo>
                    <a:cubicBezTo>
                      <a:pt x="1388" y="13959"/>
                      <a:pt x="1288" y="13756"/>
                      <a:pt x="1175" y="13521"/>
                    </a:cubicBezTo>
                    <a:cubicBezTo>
                      <a:pt x="888" y="12927"/>
                      <a:pt x="528" y="12190"/>
                      <a:pt x="341" y="11246"/>
                    </a:cubicBezTo>
                    <a:cubicBezTo>
                      <a:pt x="156" y="10330"/>
                      <a:pt x="435" y="9392"/>
                      <a:pt x="703" y="8489"/>
                    </a:cubicBezTo>
                    <a:cubicBezTo>
                      <a:pt x="813" y="8120"/>
                      <a:pt x="925" y="7742"/>
                      <a:pt x="1003" y="7376"/>
                    </a:cubicBezTo>
                    <a:cubicBezTo>
                      <a:pt x="1100" y="6926"/>
                      <a:pt x="1094" y="6054"/>
                      <a:pt x="1091" y="5047"/>
                    </a:cubicBezTo>
                    <a:cubicBezTo>
                      <a:pt x="1078" y="3256"/>
                      <a:pt x="1066" y="1024"/>
                      <a:pt x="1641" y="533"/>
                    </a:cubicBezTo>
                    <a:cubicBezTo>
                      <a:pt x="1972" y="251"/>
                      <a:pt x="2629" y="162"/>
                      <a:pt x="3327" y="162"/>
                    </a:cubicBezTo>
                    <a:close/>
                    <a:moveTo>
                      <a:pt x="3348" y="0"/>
                    </a:moveTo>
                    <a:cubicBezTo>
                      <a:pt x="2613" y="0"/>
                      <a:pt x="1909" y="98"/>
                      <a:pt x="1544" y="412"/>
                    </a:cubicBezTo>
                    <a:cubicBezTo>
                      <a:pt x="913" y="949"/>
                      <a:pt x="925" y="3128"/>
                      <a:pt x="938" y="5047"/>
                    </a:cubicBezTo>
                    <a:cubicBezTo>
                      <a:pt x="941" y="6047"/>
                      <a:pt x="944" y="6910"/>
                      <a:pt x="856" y="7345"/>
                    </a:cubicBezTo>
                    <a:cubicBezTo>
                      <a:pt x="778" y="7707"/>
                      <a:pt x="672" y="8067"/>
                      <a:pt x="560" y="8445"/>
                    </a:cubicBezTo>
                    <a:cubicBezTo>
                      <a:pt x="284" y="9367"/>
                      <a:pt x="0" y="10320"/>
                      <a:pt x="191" y="11277"/>
                    </a:cubicBezTo>
                    <a:cubicBezTo>
                      <a:pt x="388" y="12243"/>
                      <a:pt x="747" y="12990"/>
                      <a:pt x="1038" y="13590"/>
                    </a:cubicBezTo>
                    <a:cubicBezTo>
                      <a:pt x="1147" y="13821"/>
                      <a:pt x="1247" y="14021"/>
                      <a:pt x="1319" y="14203"/>
                    </a:cubicBezTo>
                    <a:cubicBezTo>
                      <a:pt x="1575" y="14840"/>
                      <a:pt x="1250" y="17250"/>
                      <a:pt x="1247" y="17275"/>
                    </a:cubicBezTo>
                    <a:cubicBezTo>
                      <a:pt x="1241" y="17300"/>
                      <a:pt x="1250" y="17322"/>
                      <a:pt x="1266" y="17338"/>
                    </a:cubicBezTo>
                    <a:cubicBezTo>
                      <a:pt x="1282" y="17357"/>
                      <a:pt x="1300" y="17366"/>
                      <a:pt x="1325" y="17366"/>
                    </a:cubicBezTo>
                    <a:lnTo>
                      <a:pt x="10990" y="17366"/>
                    </a:lnTo>
                    <a:cubicBezTo>
                      <a:pt x="11022" y="17366"/>
                      <a:pt x="11053" y="17347"/>
                      <a:pt x="11065" y="17313"/>
                    </a:cubicBezTo>
                    <a:cubicBezTo>
                      <a:pt x="11084" y="17266"/>
                      <a:pt x="12791" y="12696"/>
                      <a:pt x="12791" y="9276"/>
                    </a:cubicBezTo>
                    <a:cubicBezTo>
                      <a:pt x="12791" y="7582"/>
                      <a:pt x="12538" y="5966"/>
                      <a:pt x="12056" y="4606"/>
                    </a:cubicBezTo>
                    <a:cubicBezTo>
                      <a:pt x="11581" y="3247"/>
                      <a:pt x="10906" y="2228"/>
                      <a:pt x="10112" y="1665"/>
                    </a:cubicBezTo>
                    <a:cubicBezTo>
                      <a:pt x="8552" y="565"/>
                      <a:pt x="5958" y="274"/>
                      <a:pt x="5842" y="262"/>
                    </a:cubicBezTo>
                    <a:cubicBezTo>
                      <a:pt x="5731" y="241"/>
                      <a:pt x="4502" y="0"/>
                      <a:pt x="334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72"/>
              <p:cNvSpPr/>
              <p:nvPr/>
            </p:nvSpPr>
            <p:spPr>
              <a:xfrm>
                <a:off x="3788552" y="2903457"/>
                <a:ext cx="868229" cy="1335502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24951" extrusionOk="0">
                    <a:moveTo>
                      <a:pt x="5132" y="0"/>
                    </a:moveTo>
                    <a:cubicBezTo>
                      <a:pt x="4783" y="0"/>
                      <a:pt x="4410" y="84"/>
                      <a:pt x="4042" y="312"/>
                    </a:cubicBezTo>
                    <a:cubicBezTo>
                      <a:pt x="2651" y="1172"/>
                      <a:pt x="266" y="5145"/>
                      <a:pt x="532" y="7130"/>
                    </a:cubicBezTo>
                    <a:cubicBezTo>
                      <a:pt x="797" y="9118"/>
                      <a:pt x="3182" y="10965"/>
                      <a:pt x="1591" y="12028"/>
                    </a:cubicBezTo>
                    <a:cubicBezTo>
                      <a:pt x="0" y="13087"/>
                      <a:pt x="597" y="15007"/>
                      <a:pt x="1391" y="15538"/>
                    </a:cubicBezTo>
                    <a:lnTo>
                      <a:pt x="1857" y="15604"/>
                    </a:lnTo>
                    <a:cubicBezTo>
                      <a:pt x="1857" y="15604"/>
                      <a:pt x="1857" y="13684"/>
                      <a:pt x="3182" y="13153"/>
                    </a:cubicBezTo>
                    <a:cubicBezTo>
                      <a:pt x="3590" y="12990"/>
                      <a:pt x="4053" y="12921"/>
                      <a:pt x="4513" y="12921"/>
                    </a:cubicBezTo>
                    <a:cubicBezTo>
                      <a:pt x="5549" y="12921"/>
                      <a:pt x="6566" y="13271"/>
                      <a:pt x="6887" y="13684"/>
                    </a:cubicBezTo>
                    <a:cubicBezTo>
                      <a:pt x="7352" y="14285"/>
                      <a:pt x="6493" y="17326"/>
                      <a:pt x="7612" y="18120"/>
                    </a:cubicBezTo>
                    <a:cubicBezTo>
                      <a:pt x="8734" y="18914"/>
                      <a:pt x="10328" y="19045"/>
                      <a:pt x="9997" y="19839"/>
                    </a:cubicBezTo>
                    <a:cubicBezTo>
                      <a:pt x="9665" y="20633"/>
                      <a:pt x="8540" y="21890"/>
                      <a:pt x="9265" y="23015"/>
                    </a:cubicBezTo>
                    <a:cubicBezTo>
                      <a:pt x="9891" y="23983"/>
                      <a:pt x="11301" y="24950"/>
                      <a:pt x="12063" y="24950"/>
                    </a:cubicBezTo>
                    <a:cubicBezTo>
                      <a:pt x="12188" y="24950"/>
                      <a:pt x="12295" y="24924"/>
                      <a:pt x="12379" y="24869"/>
                    </a:cubicBezTo>
                    <a:cubicBezTo>
                      <a:pt x="12979" y="24469"/>
                      <a:pt x="12113" y="24009"/>
                      <a:pt x="12447" y="23743"/>
                    </a:cubicBezTo>
                    <a:cubicBezTo>
                      <a:pt x="12779" y="23478"/>
                      <a:pt x="15489" y="22552"/>
                      <a:pt x="15029" y="21427"/>
                    </a:cubicBezTo>
                    <a:cubicBezTo>
                      <a:pt x="14564" y="20302"/>
                      <a:pt x="13570" y="19702"/>
                      <a:pt x="14035" y="19242"/>
                    </a:cubicBezTo>
                    <a:cubicBezTo>
                      <a:pt x="14501" y="18776"/>
                      <a:pt x="16220" y="17654"/>
                      <a:pt x="16020" y="16066"/>
                    </a:cubicBezTo>
                    <a:cubicBezTo>
                      <a:pt x="15823" y="14475"/>
                      <a:pt x="12047" y="13284"/>
                      <a:pt x="11919" y="11565"/>
                    </a:cubicBezTo>
                    <a:cubicBezTo>
                      <a:pt x="11785" y="9840"/>
                      <a:pt x="14170" y="9646"/>
                      <a:pt x="13376" y="5745"/>
                    </a:cubicBezTo>
                    <a:cubicBezTo>
                      <a:pt x="12582" y="1847"/>
                      <a:pt x="10141" y="115"/>
                      <a:pt x="8953" y="115"/>
                    </a:cubicBezTo>
                    <a:cubicBezTo>
                      <a:pt x="8231" y="115"/>
                      <a:pt x="7518" y="297"/>
                      <a:pt x="6887" y="643"/>
                    </a:cubicBezTo>
                    <a:cubicBezTo>
                      <a:pt x="6887" y="643"/>
                      <a:pt x="6100" y="0"/>
                      <a:pt x="513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72"/>
              <p:cNvSpPr/>
              <p:nvPr/>
            </p:nvSpPr>
            <p:spPr>
              <a:xfrm>
                <a:off x="3806590" y="2899282"/>
                <a:ext cx="853349" cy="1343852"/>
              </a:xfrm>
              <a:custGeom>
                <a:avLst/>
                <a:gdLst/>
                <a:ahLst/>
                <a:cxnLst/>
                <a:rect l="l" t="t" r="r" b="b"/>
                <a:pathLst>
                  <a:path w="15943" h="25107" extrusionOk="0">
                    <a:moveTo>
                      <a:pt x="4788" y="152"/>
                    </a:moveTo>
                    <a:cubicBezTo>
                      <a:pt x="5719" y="152"/>
                      <a:pt x="6485" y="765"/>
                      <a:pt x="6496" y="775"/>
                    </a:cubicBezTo>
                    <a:cubicBezTo>
                      <a:pt x="6512" y="786"/>
                      <a:pt x="6530" y="793"/>
                      <a:pt x="6549" y="793"/>
                    </a:cubicBezTo>
                    <a:cubicBezTo>
                      <a:pt x="6561" y="793"/>
                      <a:pt x="6573" y="790"/>
                      <a:pt x="6584" y="784"/>
                    </a:cubicBezTo>
                    <a:cubicBezTo>
                      <a:pt x="7200" y="446"/>
                      <a:pt x="7897" y="268"/>
                      <a:pt x="8600" y="268"/>
                    </a:cubicBezTo>
                    <a:lnTo>
                      <a:pt x="8613" y="268"/>
                    </a:lnTo>
                    <a:cubicBezTo>
                      <a:pt x="9100" y="268"/>
                      <a:pt x="9997" y="615"/>
                      <a:pt x="10913" y="1597"/>
                    </a:cubicBezTo>
                    <a:cubicBezTo>
                      <a:pt x="11604" y="2338"/>
                      <a:pt x="12520" y="3669"/>
                      <a:pt x="12961" y="5835"/>
                    </a:cubicBezTo>
                    <a:cubicBezTo>
                      <a:pt x="13448" y="8211"/>
                      <a:pt x="12729" y="9199"/>
                      <a:pt x="12151" y="9993"/>
                    </a:cubicBezTo>
                    <a:cubicBezTo>
                      <a:pt x="11776" y="10508"/>
                      <a:pt x="11451" y="10952"/>
                      <a:pt x="11504" y="11640"/>
                    </a:cubicBezTo>
                    <a:cubicBezTo>
                      <a:pt x="11573" y="12562"/>
                      <a:pt x="12629" y="13325"/>
                      <a:pt x="13648" y="14063"/>
                    </a:cubicBezTo>
                    <a:cubicBezTo>
                      <a:pt x="14567" y="14728"/>
                      <a:pt x="15511" y="15413"/>
                      <a:pt x="15605" y="16151"/>
                    </a:cubicBezTo>
                    <a:cubicBezTo>
                      <a:pt x="15771" y="17435"/>
                      <a:pt x="14639" y="18401"/>
                      <a:pt x="13964" y="18976"/>
                    </a:cubicBezTo>
                    <a:cubicBezTo>
                      <a:pt x="13836" y="19086"/>
                      <a:pt x="13723" y="19183"/>
                      <a:pt x="13645" y="19261"/>
                    </a:cubicBezTo>
                    <a:cubicBezTo>
                      <a:pt x="13320" y="19586"/>
                      <a:pt x="13592" y="19952"/>
                      <a:pt x="13936" y="20417"/>
                    </a:cubicBezTo>
                    <a:cubicBezTo>
                      <a:pt x="14167" y="20733"/>
                      <a:pt x="14433" y="21089"/>
                      <a:pt x="14617" y="21533"/>
                    </a:cubicBezTo>
                    <a:cubicBezTo>
                      <a:pt x="14952" y="22343"/>
                      <a:pt x="13411" y="23087"/>
                      <a:pt x="12582" y="23484"/>
                    </a:cubicBezTo>
                    <a:cubicBezTo>
                      <a:pt x="12329" y="23609"/>
                      <a:pt x="12139" y="23700"/>
                      <a:pt x="12060" y="23762"/>
                    </a:cubicBezTo>
                    <a:cubicBezTo>
                      <a:pt x="11870" y="23918"/>
                      <a:pt x="11979" y="24125"/>
                      <a:pt x="12070" y="24293"/>
                    </a:cubicBezTo>
                    <a:cubicBezTo>
                      <a:pt x="12201" y="24543"/>
                      <a:pt x="12270" y="24703"/>
                      <a:pt x="12004" y="24884"/>
                    </a:cubicBezTo>
                    <a:cubicBezTo>
                      <a:pt x="11937" y="24928"/>
                      <a:pt x="11846" y="24950"/>
                      <a:pt x="11735" y="24950"/>
                    </a:cubicBezTo>
                    <a:cubicBezTo>
                      <a:pt x="11665" y="24950"/>
                      <a:pt x="11588" y="24942"/>
                      <a:pt x="11504" y="24925"/>
                    </a:cubicBezTo>
                    <a:cubicBezTo>
                      <a:pt x="10710" y="24762"/>
                      <a:pt x="9538" y="23887"/>
                      <a:pt x="8997" y="23056"/>
                    </a:cubicBezTo>
                    <a:cubicBezTo>
                      <a:pt x="8463" y="22230"/>
                      <a:pt x="8988" y="21311"/>
                      <a:pt x="9410" y="20574"/>
                    </a:cubicBezTo>
                    <a:cubicBezTo>
                      <a:pt x="9538" y="20345"/>
                      <a:pt x="9660" y="20136"/>
                      <a:pt x="9738" y="19949"/>
                    </a:cubicBezTo>
                    <a:cubicBezTo>
                      <a:pt x="9975" y="19373"/>
                      <a:pt x="9350" y="19108"/>
                      <a:pt x="8622" y="18801"/>
                    </a:cubicBezTo>
                    <a:cubicBezTo>
                      <a:pt x="8206" y="18620"/>
                      <a:pt x="7734" y="18420"/>
                      <a:pt x="7328" y="18132"/>
                    </a:cubicBezTo>
                    <a:cubicBezTo>
                      <a:pt x="6678" y="17676"/>
                      <a:pt x="6725" y="16369"/>
                      <a:pt x="6762" y="15319"/>
                    </a:cubicBezTo>
                    <a:cubicBezTo>
                      <a:pt x="6790" y="14563"/>
                      <a:pt x="6809" y="13972"/>
                      <a:pt x="6612" y="13712"/>
                    </a:cubicBezTo>
                    <a:cubicBezTo>
                      <a:pt x="6284" y="13287"/>
                      <a:pt x="5249" y="12915"/>
                      <a:pt x="4180" y="12915"/>
                    </a:cubicBezTo>
                    <a:cubicBezTo>
                      <a:pt x="3711" y="12915"/>
                      <a:pt x="3239" y="12987"/>
                      <a:pt x="2814" y="13150"/>
                    </a:cubicBezTo>
                    <a:cubicBezTo>
                      <a:pt x="1604" y="13634"/>
                      <a:pt x="1461" y="15188"/>
                      <a:pt x="1442" y="15585"/>
                    </a:cubicBezTo>
                    <a:lnTo>
                      <a:pt x="1082" y="15532"/>
                    </a:lnTo>
                    <a:cubicBezTo>
                      <a:pt x="707" y="15272"/>
                      <a:pt x="332" y="14625"/>
                      <a:pt x="332" y="13884"/>
                    </a:cubicBezTo>
                    <a:cubicBezTo>
                      <a:pt x="332" y="13397"/>
                      <a:pt x="501" y="12697"/>
                      <a:pt x="1298" y="12165"/>
                    </a:cubicBezTo>
                    <a:cubicBezTo>
                      <a:pt x="2336" y="11474"/>
                      <a:pt x="1761" y="10443"/>
                      <a:pt x="1157" y="9352"/>
                    </a:cubicBezTo>
                    <a:cubicBezTo>
                      <a:pt x="770" y="8655"/>
                      <a:pt x="367" y="7936"/>
                      <a:pt x="270" y="7192"/>
                    </a:cubicBezTo>
                    <a:cubicBezTo>
                      <a:pt x="10" y="5241"/>
                      <a:pt x="2377" y="1300"/>
                      <a:pt x="3743" y="450"/>
                    </a:cubicBezTo>
                    <a:cubicBezTo>
                      <a:pt x="4094" y="232"/>
                      <a:pt x="4452" y="152"/>
                      <a:pt x="4788" y="152"/>
                    </a:cubicBezTo>
                    <a:close/>
                    <a:moveTo>
                      <a:pt x="4791" y="0"/>
                    </a:moveTo>
                    <a:cubicBezTo>
                      <a:pt x="4430" y="0"/>
                      <a:pt x="4045" y="87"/>
                      <a:pt x="3664" y="321"/>
                    </a:cubicBezTo>
                    <a:cubicBezTo>
                      <a:pt x="2970" y="753"/>
                      <a:pt x="2030" y="1937"/>
                      <a:pt x="1264" y="3338"/>
                    </a:cubicBezTo>
                    <a:cubicBezTo>
                      <a:pt x="414" y="4891"/>
                      <a:pt x="1" y="6304"/>
                      <a:pt x="123" y="7220"/>
                    </a:cubicBezTo>
                    <a:cubicBezTo>
                      <a:pt x="223" y="7995"/>
                      <a:pt x="648" y="8758"/>
                      <a:pt x="1023" y="9433"/>
                    </a:cubicBezTo>
                    <a:cubicBezTo>
                      <a:pt x="1645" y="10549"/>
                      <a:pt x="2139" y="11427"/>
                      <a:pt x="1217" y="12040"/>
                    </a:cubicBezTo>
                    <a:cubicBezTo>
                      <a:pt x="548" y="12487"/>
                      <a:pt x="179" y="13144"/>
                      <a:pt x="179" y="13894"/>
                    </a:cubicBezTo>
                    <a:cubicBezTo>
                      <a:pt x="179" y="14606"/>
                      <a:pt x="532" y="15357"/>
                      <a:pt x="1017" y="15682"/>
                    </a:cubicBezTo>
                    <a:cubicBezTo>
                      <a:pt x="1023" y="15685"/>
                      <a:pt x="1036" y="15694"/>
                      <a:pt x="1048" y="15694"/>
                    </a:cubicBezTo>
                    <a:lnTo>
                      <a:pt x="1514" y="15760"/>
                    </a:lnTo>
                    <a:cubicBezTo>
                      <a:pt x="1517" y="15760"/>
                      <a:pt x="1521" y="15761"/>
                      <a:pt x="1525" y="15761"/>
                    </a:cubicBezTo>
                    <a:cubicBezTo>
                      <a:pt x="1544" y="15761"/>
                      <a:pt x="1563" y="15754"/>
                      <a:pt x="1576" y="15741"/>
                    </a:cubicBezTo>
                    <a:cubicBezTo>
                      <a:pt x="1592" y="15726"/>
                      <a:pt x="1601" y="15707"/>
                      <a:pt x="1601" y="15682"/>
                    </a:cubicBezTo>
                    <a:cubicBezTo>
                      <a:pt x="1601" y="15663"/>
                      <a:pt x="1614" y="13806"/>
                      <a:pt x="2877" y="13303"/>
                    </a:cubicBezTo>
                    <a:cubicBezTo>
                      <a:pt x="3278" y="13142"/>
                      <a:pt x="3733" y="13074"/>
                      <a:pt x="4182" y="13074"/>
                    </a:cubicBezTo>
                    <a:cubicBezTo>
                      <a:pt x="5197" y="13074"/>
                      <a:pt x="6187" y="13419"/>
                      <a:pt x="6490" y="13809"/>
                    </a:cubicBezTo>
                    <a:cubicBezTo>
                      <a:pt x="6656" y="14022"/>
                      <a:pt x="6631" y="14650"/>
                      <a:pt x="6609" y="15316"/>
                    </a:cubicBezTo>
                    <a:cubicBezTo>
                      <a:pt x="6565" y="16401"/>
                      <a:pt x="6518" y="17754"/>
                      <a:pt x="7234" y="18261"/>
                    </a:cubicBezTo>
                    <a:cubicBezTo>
                      <a:pt x="7656" y="18558"/>
                      <a:pt x="8134" y="18764"/>
                      <a:pt x="8563" y="18945"/>
                    </a:cubicBezTo>
                    <a:cubicBezTo>
                      <a:pt x="9335" y="19273"/>
                      <a:pt x="9766" y="19477"/>
                      <a:pt x="9594" y="19886"/>
                    </a:cubicBezTo>
                    <a:cubicBezTo>
                      <a:pt x="9519" y="20067"/>
                      <a:pt x="9400" y="20274"/>
                      <a:pt x="9275" y="20492"/>
                    </a:cubicBezTo>
                    <a:cubicBezTo>
                      <a:pt x="8835" y="21264"/>
                      <a:pt x="8284" y="22230"/>
                      <a:pt x="8869" y="23137"/>
                    </a:cubicBezTo>
                    <a:cubicBezTo>
                      <a:pt x="9425" y="24000"/>
                      <a:pt x="10644" y="24906"/>
                      <a:pt x="11473" y="25078"/>
                    </a:cubicBezTo>
                    <a:cubicBezTo>
                      <a:pt x="11566" y="25100"/>
                      <a:pt x="11651" y="25106"/>
                      <a:pt x="11729" y="25106"/>
                    </a:cubicBezTo>
                    <a:cubicBezTo>
                      <a:pt x="11876" y="25106"/>
                      <a:pt x="11995" y="25075"/>
                      <a:pt x="12095" y="25012"/>
                    </a:cubicBezTo>
                    <a:cubicBezTo>
                      <a:pt x="12492" y="24747"/>
                      <a:pt x="12320" y="24431"/>
                      <a:pt x="12210" y="24218"/>
                    </a:cubicBezTo>
                    <a:cubicBezTo>
                      <a:pt x="12114" y="24037"/>
                      <a:pt x="12079" y="23950"/>
                      <a:pt x="12164" y="23884"/>
                    </a:cubicBezTo>
                    <a:cubicBezTo>
                      <a:pt x="12229" y="23828"/>
                      <a:pt x="12429" y="23734"/>
                      <a:pt x="12657" y="23624"/>
                    </a:cubicBezTo>
                    <a:cubicBezTo>
                      <a:pt x="13533" y="23209"/>
                      <a:pt x="15161" y="22421"/>
                      <a:pt x="14770" y="21477"/>
                    </a:cubicBezTo>
                    <a:cubicBezTo>
                      <a:pt x="14580" y="21011"/>
                      <a:pt x="14298" y="20633"/>
                      <a:pt x="14070" y="20327"/>
                    </a:cubicBezTo>
                    <a:cubicBezTo>
                      <a:pt x="13720" y="19855"/>
                      <a:pt x="13542" y="19598"/>
                      <a:pt x="13761" y="19380"/>
                    </a:cubicBezTo>
                    <a:cubicBezTo>
                      <a:pt x="13836" y="19305"/>
                      <a:pt x="13945" y="19211"/>
                      <a:pt x="14073" y="19101"/>
                    </a:cubicBezTo>
                    <a:cubicBezTo>
                      <a:pt x="14727" y="18542"/>
                      <a:pt x="15943" y="17507"/>
                      <a:pt x="15771" y="16135"/>
                    </a:cubicBezTo>
                    <a:cubicBezTo>
                      <a:pt x="15674" y="15332"/>
                      <a:pt x="14739" y="14660"/>
                      <a:pt x="13751" y="13944"/>
                    </a:cubicBezTo>
                    <a:cubicBezTo>
                      <a:pt x="12757" y="13225"/>
                      <a:pt x="11735" y="12487"/>
                      <a:pt x="11667" y="11634"/>
                    </a:cubicBezTo>
                    <a:cubicBezTo>
                      <a:pt x="11620" y="11005"/>
                      <a:pt x="11929" y="10583"/>
                      <a:pt x="12285" y="10090"/>
                    </a:cubicBezTo>
                    <a:cubicBezTo>
                      <a:pt x="12879" y="9271"/>
                      <a:pt x="13620" y="8252"/>
                      <a:pt x="13120" y="5807"/>
                    </a:cubicBezTo>
                    <a:cubicBezTo>
                      <a:pt x="12301" y="1784"/>
                      <a:pt x="9785" y="115"/>
                      <a:pt x="8619" y="115"/>
                    </a:cubicBezTo>
                    <a:lnTo>
                      <a:pt x="8609" y="115"/>
                    </a:lnTo>
                    <a:cubicBezTo>
                      <a:pt x="7894" y="115"/>
                      <a:pt x="7190" y="290"/>
                      <a:pt x="6562" y="628"/>
                    </a:cubicBezTo>
                    <a:cubicBezTo>
                      <a:pt x="6381" y="495"/>
                      <a:pt x="5656" y="0"/>
                      <a:pt x="479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72"/>
              <p:cNvSpPr/>
              <p:nvPr/>
            </p:nvSpPr>
            <p:spPr>
              <a:xfrm>
                <a:off x="4221027" y="3044600"/>
                <a:ext cx="359795" cy="1071838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20025" extrusionOk="0">
                    <a:moveTo>
                      <a:pt x="87" y="1"/>
                    </a:moveTo>
                    <a:cubicBezTo>
                      <a:pt x="72" y="1"/>
                      <a:pt x="57" y="5"/>
                      <a:pt x="44" y="13"/>
                    </a:cubicBezTo>
                    <a:cubicBezTo>
                      <a:pt x="10" y="41"/>
                      <a:pt x="1" y="88"/>
                      <a:pt x="26" y="123"/>
                    </a:cubicBezTo>
                    <a:cubicBezTo>
                      <a:pt x="1045" y="1536"/>
                      <a:pt x="2264" y="3536"/>
                      <a:pt x="2307" y="5046"/>
                    </a:cubicBezTo>
                    <a:cubicBezTo>
                      <a:pt x="2336" y="6318"/>
                      <a:pt x="1798" y="7196"/>
                      <a:pt x="1282" y="8047"/>
                    </a:cubicBezTo>
                    <a:cubicBezTo>
                      <a:pt x="776" y="8881"/>
                      <a:pt x="298" y="9669"/>
                      <a:pt x="491" y="10697"/>
                    </a:cubicBezTo>
                    <a:cubicBezTo>
                      <a:pt x="688" y="11766"/>
                      <a:pt x="1964" y="12370"/>
                      <a:pt x="3195" y="12951"/>
                    </a:cubicBezTo>
                    <a:cubicBezTo>
                      <a:pt x="4339" y="13495"/>
                      <a:pt x="5418" y="14001"/>
                      <a:pt x="5565" y="14827"/>
                    </a:cubicBezTo>
                    <a:cubicBezTo>
                      <a:pt x="5733" y="15752"/>
                      <a:pt x="5246" y="15968"/>
                      <a:pt x="4814" y="16155"/>
                    </a:cubicBezTo>
                    <a:cubicBezTo>
                      <a:pt x="4592" y="16252"/>
                      <a:pt x="4383" y="16343"/>
                      <a:pt x="4314" y="16530"/>
                    </a:cubicBezTo>
                    <a:cubicBezTo>
                      <a:pt x="4274" y="16652"/>
                      <a:pt x="4292" y="16796"/>
                      <a:pt x="4383" y="16977"/>
                    </a:cubicBezTo>
                    <a:cubicBezTo>
                      <a:pt x="4558" y="17337"/>
                      <a:pt x="4914" y="17674"/>
                      <a:pt x="5252" y="18002"/>
                    </a:cubicBezTo>
                    <a:cubicBezTo>
                      <a:pt x="5899" y="18625"/>
                      <a:pt x="6512" y="19215"/>
                      <a:pt x="6018" y="19900"/>
                    </a:cubicBezTo>
                    <a:cubicBezTo>
                      <a:pt x="5996" y="19934"/>
                      <a:pt x="6002" y="19984"/>
                      <a:pt x="6040" y="20009"/>
                    </a:cubicBezTo>
                    <a:cubicBezTo>
                      <a:pt x="6052" y="20019"/>
                      <a:pt x="6071" y="20025"/>
                      <a:pt x="6087" y="20025"/>
                    </a:cubicBezTo>
                    <a:cubicBezTo>
                      <a:pt x="6108" y="20025"/>
                      <a:pt x="6130" y="20012"/>
                      <a:pt x="6152" y="19987"/>
                    </a:cubicBezTo>
                    <a:cubicBezTo>
                      <a:pt x="6721" y="19193"/>
                      <a:pt x="6030" y="18531"/>
                      <a:pt x="5368" y="17890"/>
                    </a:cubicBezTo>
                    <a:cubicBezTo>
                      <a:pt x="5033" y="17568"/>
                      <a:pt x="4689" y="17237"/>
                      <a:pt x="4527" y="16905"/>
                    </a:cubicBezTo>
                    <a:cubicBezTo>
                      <a:pt x="4461" y="16768"/>
                      <a:pt x="4439" y="16661"/>
                      <a:pt x="4467" y="16583"/>
                    </a:cubicBezTo>
                    <a:cubicBezTo>
                      <a:pt x="4511" y="16458"/>
                      <a:pt x="4683" y="16386"/>
                      <a:pt x="4883" y="16299"/>
                    </a:cubicBezTo>
                    <a:cubicBezTo>
                      <a:pt x="5315" y="16108"/>
                      <a:pt x="5908" y="15849"/>
                      <a:pt x="5721" y="14798"/>
                    </a:cubicBezTo>
                    <a:cubicBezTo>
                      <a:pt x="5561" y="13898"/>
                      <a:pt x="4446" y="13370"/>
                      <a:pt x="3264" y="12810"/>
                    </a:cubicBezTo>
                    <a:cubicBezTo>
                      <a:pt x="2070" y="12245"/>
                      <a:pt x="835" y="11660"/>
                      <a:pt x="648" y="10669"/>
                    </a:cubicBezTo>
                    <a:cubicBezTo>
                      <a:pt x="463" y="9703"/>
                      <a:pt x="907" y="8975"/>
                      <a:pt x="1420" y="8131"/>
                    </a:cubicBezTo>
                    <a:cubicBezTo>
                      <a:pt x="1923" y="7296"/>
                      <a:pt x="2495" y="6356"/>
                      <a:pt x="2464" y="5043"/>
                    </a:cubicBezTo>
                    <a:cubicBezTo>
                      <a:pt x="2420" y="3492"/>
                      <a:pt x="1182" y="1464"/>
                      <a:pt x="154" y="35"/>
                    </a:cubicBezTo>
                    <a:cubicBezTo>
                      <a:pt x="136" y="12"/>
                      <a:pt x="112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72"/>
              <p:cNvSpPr/>
              <p:nvPr/>
            </p:nvSpPr>
            <p:spPr>
              <a:xfrm>
                <a:off x="4156477" y="2961959"/>
                <a:ext cx="37682" cy="4271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98" extrusionOk="0">
                    <a:moveTo>
                      <a:pt x="86" y="0"/>
                    </a:moveTo>
                    <a:cubicBezTo>
                      <a:pt x="67" y="0"/>
                      <a:pt x="49" y="6"/>
                      <a:pt x="34" y="19"/>
                    </a:cubicBezTo>
                    <a:cubicBezTo>
                      <a:pt x="3" y="44"/>
                      <a:pt x="0" y="97"/>
                      <a:pt x="28" y="129"/>
                    </a:cubicBezTo>
                    <a:cubicBezTo>
                      <a:pt x="28" y="129"/>
                      <a:pt x="238" y="369"/>
                      <a:pt x="550" y="766"/>
                    </a:cubicBezTo>
                    <a:cubicBezTo>
                      <a:pt x="566" y="785"/>
                      <a:pt x="591" y="798"/>
                      <a:pt x="613" y="798"/>
                    </a:cubicBezTo>
                    <a:cubicBezTo>
                      <a:pt x="628" y="798"/>
                      <a:pt x="650" y="791"/>
                      <a:pt x="663" y="779"/>
                    </a:cubicBezTo>
                    <a:cubicBezTo>
                      <a:pt x="694" y="754"/>
                      <a:pt x="703" y="707"/>
                      <a:pt x="675" y="670"/>
                    </a:cubicBezTo>
                    <a:cubicBezTo>
                      <a:pt x="360" y="273"/>
                      <a:pt x="147" y="29"/>
                      <a:pt x="144" y="26"/>
                    </a:cubicBezTo>
                    <a:cubicBezTo>
                      <a:pt x="129" y="9"/>
                      <a:pt x="107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72"/>
              <p:cNvSpPr/>
              <p:nvPr/>
            </p:nvSpPr>
            <p:spPr>
              <a:xfrm>
                <a:off x="4103435" y="3505549"/>
                <a:ext cx="28475" cy="44907"/>
              </a:xfrm>
              <a:custGeom>
                <a:avLst/>
                <a:gdLst/>
                <a:ahLst/>
                <a:cxnLst/>
                <a:rect l="l" t="t" r="r" b="b"/>
                <a:pathLst>
                  <a:path w="532" h="839" extrusionOk="0">
                    <a:moveTo>
                      <a:pt x="87" y="0"/>
                    </a:moveTo>
                    <a:cubicBezTo>
                      <a:pt x="68" y="0"/>
                      <a:pt x="49" y="7"/>
                      <a:pt x="35" y="22"/>
                    </a:cubicBezTo>
                    <a:cubicBezTo>
                      <a:pt x="3" y="47"/>
                      <a:pt x="0" y="100"/>
                      <a:pt x="31" y="132"/>
                    </a:cubicBezTo>
                    <a:cubicBezTo>
                      <a:pt x="266" y="379"/>
                      <a:pt x="375" y="576"/>
                      <a:pt x="375" y="760"/>
                    </a:cubicBezTo>
                    <a:cubicBezTo>
                      <a:pt x="375" y="804"/>
                      <a:pt x="410" y="838"/>
                      <a:pt x="453" y="838"/>
                    </a:cubicBezTo>
                    <a:cubicBezTo>
                      <a:pt x="494" y="838"/>
                      <a:pt x="532" y="804"/>
                      <a:pt x="532" y="763"/>
                    </a:cubicBezTo>
                    <a:cubicBezTo>
                      <a:pt x="532" y="538"/>
                      <a:pt x="410" y="304"/>
                      <a:pt x="144" y="25"/>
                    </a:cubicBezTo>
                    <a:cubicBezTo>
                      <a:pt x="129" y="9"/>
                      <a:pt x="108" y="0"/>
                      <a:pt x="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72"/>
              <p:cNvSpPr/>
              <p:nvPr/>
            </p:nvSpPr>
            <p:spPr>
              <a:xfrm>
                <a:off x="3854815" y="3096304"/>
                <a:ext cx="216187" cy="381526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7128" extrusionOk="0">
                    <a:moveTo>
                      <a:pt x="894" y="1"/>
                    </a:moveTo>
                    <a:cubicBezTo>
                      <a:pt x="863" y="1"/>
                      <a:pt x="834" y="23"/>
                      <a:pt x="822" y="54"/>
                    </a:cubicBezTo>
                    <a:cubicBezTo>
                      <a:pt x="816" y="79"/>
                      <a:pt x="569" y="760"/>
                      <a:pt x="507" y="1685"/>
                    </a:cubicBezTo>
                    <a:cubicBezTo>
                      <a:pt x="447" y="2545"/>
                      <a:pt x="544" y="3774"/>
                      <a:pt x="1338" y="4764"/>
                    </a:cubicBezTo>
                    <a:cubicBezTo>
                      <a:pt x="2054" y="5655"/>
                      <a:pt x="2929" y="6343"/>
                      <a:pt x="3632" y="6899"/>
                    </a:cubicBezTo>
                    <a:cubicBezTo>
                      <a:pt x="3726" y="6971"/>
                      <a:pt x="3820" y="7043"/>
                      <a:pt x="3904" y="7112"/>
                    </a:cubicBezTo>
                    <a:cubicBezTo>
                      <a:pt x="3917" y="7124"/>
                      <a:pt x="3936" y="7128"/>
                      <a:pt x="3951" y="7128"/>
                    </a:cubicBezTo>
                    <a:cubicBezTo>
                      <a:pt x="3976" y="7128"/>
                      <a:pt x="3998" y="7118"/>
                      <a:pt x="4011" y="7103"/>
                    </a:cubicBezTo>
                    <a:cubicBezTo>
                      <a:pt x="4039" y="7065"/>
                      <a:pt x="4036" y="7018"/>
                      <a:pt x="3998" y="6993"/>
                    </a:cubicBezTo>
                    <a:cubicBezTo>
                      <a:pt x="3907" y="6921"/>
                      <a:pt x="3820" y="6852"/>
                      <a:pt x="3726" y="6777"/>
                    </a:cubicBezTo>
                    <a:cubicBezTo>
                      <a:pt x="3029" y="6227"/>
                      <a:pt x="2163" y="5546"/>
                      <a:pt x="1460" y="4668"/>
                    </a:cubicBezTo>
                    <a:cubicBezTo>
                      <a:pt x="0" y="2845"/>
                      <a:pt x="960" y="135"/>
                      <a:pt x="969" y="107"/>
                    </a:cubicBezTo>
                    <a:cubicBezTo>
                      <a:pt x="985" y="63"/>
                      <a:pt x="963" y="19"/>
                      <a:pt x="922" y="7"/>
                    </a:cubicBezTo>
                    <a:cubicBezTo>
                      <a:pt x="913" y="3"/>
                      <a:pt x="903" y="1"/>
                      <a:pt x="8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72"/>
              <p:cNvSpPr/>
              <p:nvPr/>
            </p:nvSpPr>
            <p:spPr>
              <a:xfrm>
                <a:off x="4381171" y="3707388"/>
                <a:ext cx="59573" cy="239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447" extrusionOk="0">
                    <a:moveTo>
                      <a:pt x="87" y="0"/>
                    </a:moveTo>
                    <a:cubicBezTo>
                      <a:pt x="55" y="0"/>
                      <a:pt x="28" y="21"/>
                      <a:pt x="16" y="52"/>
                    </a:cubicBezTo>
                    <a:cubicBezTo>
                      <a:pt x="0" y="96"/>
                      <a:pt x="22" y="140"/>
                      <a:pt x="63" y="155"/>
                    </a:cubicBezTo>
                    <a:cubicBezTo>
                      <a:pt x="259" y="224"/>
                      <a:pt x="463" y="287"/>
                      <a:pt x="681" y="349"/>
                    </a:cubicBezTo>
                    <a:cubicBezTo>
                      <a:pt x="788" y="377"/>
                      <a:pt x="894" y="409"/>
                      <a:pt x="1003" y="443"/>
                    </a:cubicBezTo>
                    <a:cubicBezTo>
                      <a:pt x="1010" y="446"/>
                      <a:pt x="1019" y="446"/>
                      <a:pt x="1025" y="446"/>
                    </a:cubicBezTo>
                    <a:cubicBezTo>
                      <a:pt x="1057" y="446"/>
                      <a:pt x="1088" y="427"/>
                      <a:pt x="1100" y="393"/>
                    </a:cubicBezTo>
                    <a:cubicBezTo>
                      <a:pt x="1113" y="349"/>
                      <a:pt x="1094" y="306"/>
                      <a:pt x="1050" y="293"/>
                    </a:cubicBezTo>
                    <a:cubicBezTo>
                      <a:pt x="941" y="259"/>
                      <a:pt x="831" y="227"/>
                      <a:pt x="725" y="196"/>
                    </a:cubicBezTo>
                    <a:cubicBezTo>
                      <a:pt x="510" y="134"/>
                      <a:pt x="306" y="77"/>
                      <a:pt x="116" y="5"/>
                    </a:cubicBezTo>
                    <a:cubicBezTo>
                      <a:pt x="106" y="2"/>
                      <a:pt x="97" y="0"/>
                      <a:pt x="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72"/>
              <p:cNvSpPr/>
              <p:nvPr/>
            </p:nvSpPr>
            <p:spPr>
              <a:xfrm>
                <a:off x="4299654" y="3066224"/>
                <a:ext cx="215224" cy="614895"/>
              </a:xfrm>
              <a:custGeom>
                <a:avLst/>
                <a:gdLst/>
                <a:ahLst/>
                <a:cxnLst/>
                <a:rect l="l" t="t" r="r" b="b"/>
                <a:pathLst>
                  <a:path w="4021" h="11488" extrusionOk="0">
                    <a:moveTo>
                      <a:pt x="1983" y="0"/>
                    </a:moveTo>
                    <a:cubicBezTo>
                      <a:pt x="1967" y="0"/>
                      <a:pt x="1950" y="5"/>
                      <a:pt x="1936" y="16"/>
                    </a:cubicBezTo>
                    <a:cubicBezTo>
                      <a:pt x="1904" y="44"/>
                      <a:pt x="1898" y="91"/>
                      <a:pt x="1923" y="125"/>
                    </a:cubicBezTo>
                    <a:cubicBezTo>
                      <a:pt x="1948" y="153"/>
                      <a:pt x="4021" y="2813"/>
                      <a:pt x="3292" y="5064"/>
                    </a:cubicBezTo>
                    <a:cubicBezTo>
                      <a:pt x="2920" y="6205"/>
                      <a:pt x="2117" y="7093"/>
                      <a:pt x="1401" y="7874"/>
                    </a:cubicBezTo>
                    <a:cubicBezTo>
                      <a:pt x="667" y="8674"/>
                      <a:pt x="29" y="9371"/>
                      <a:pt x="29" y="10153"/>
                    </a:cubicBezTo>
                    <a:cubicBezTo>
                      <a:pt x="1" y="10634"/>
                      <a:pt x="163" y="11097"/>
                      <a:pt x="476" y="11462"/>
                    </a:cubicBezTo>
                    <a:cubicBezTo>
                      <a:pt x="492" y="11481"/>
                      <a:pt x="510" y="11487"/>
                      <a:pt x="532" y="11487"/>
                    </a:cubicBezTo>
                    <a:cubicBezTo>
                      <a:pt x="548" y="11487"/>
                      <a:pt x="570" y="11484"/>
                      <a:pt x="579" y="11469"/>
                    </a:cubicBezTo>
                    <a:cubicBezTo>
                      <a:pt x="610" y="11441"/>
                      <a:pt x="617" y="11391"/>
                      <a:pt x="588" y="11359"/>
                    </a:cubicBezTo>
                    <a:cubicBezTo>
                      <a:pt x="304" y="11025"/>
                      <a:pt x="157" y="10597"/>
                      <a:pt x="182" y="10156"/>
                    </a:cubicBezTo>
                    <a:lnTo>
                      <a:pt x="182" y="10153"/>
                    </a:lnTo>
                    <a:cubicBezTo>
                      <a:pt x="182" y="9434"/>
                      <a:pt x="798" y="8759"/>
                      <a:pt x="1511" y="7977"/>
                    </a:cubicBezTo>
                    <a:cubicBezTo>
                      <a:pt x="2236" y="7183"/>
                      <a:pt x="3058" y="6283"/>
                      <a:pt x="3436" y="5111"/>
                    </a:cubicBezTo>
                    <a:cubicBezTo>
                      <a:pt x="3830" y="3892"/>
                      <a:pt x="3433" y="2573"/>
                      <a:pt x="3027" y="1682"/>
                    </a:cubicBezTo>
                    <a:cubicBezTo>
                      <a:pt x="2589" y="719"/>
                      <a:pt x="2048" y="38"/>
                      <a:pt x="2045" y="28"/>
                    </a:cubicBezTo>
                    <a:cubicBezTo>
                      <a:pt x="2029" y="10"/>
                      <a:pt x="2006" y="0"/>
                      <a:pt x="19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72"/>
              <p:cNvSpPr/>
              <p:nvPr/>
            </p:nvSpPr>
            <p:spPr>
              <a:xfrm>
                <a:off x="3021445" y="4353369"/>
                <a:ext cx="70332" cy="104802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958" extrusionOk="0">
                    <a:moveTo>
                      <a:pt x="874" y="0"/>
                    </a:moveTo>
                    <a:cubicBezTo>
                      <a:pt x="764" y="0"/>
                      <a:pt x="649" y="60"/>
                      <a:pt x="554" y="209"/>
                    </a:cubicBezTo>
                    <a:cubicBezTo>
                      <a:pt x="554" y="209"/>
                      <a:pt x="154" y="699"/>
                      <a:pt x="154" y="1006"/>
                    </a:cubicBezTo>
                    <a:cubicBezTo>
                      <a:pt x="154" y="1315"/>
                      <a:pt x="0" y="1921"/>
                      <a:pt x="185" y="1956"/>
                    </a:cubicBezTo>
                    <a:cubicBezTo>
                      <a:pt x="189" y="1957"/>
                      <a:pt x="194" y="1957"/>
                      <a:pt x="198" y="1957"/>
                    </a:cubicBezTo>
                    <a:cubicBezTo>
                      <a:pt x="375" y="1957"/>
                      <a:pt x="493" y="1306"/>
                      <a:pt x="672" y="1068"/>
                    </a:cubicBezTo>
                    <a:cubicBezTo>
                      <a:pt x="857" y="827"/>
                      <a:pt x="1313" y="765"/>
                      <a:pt x="1288" y="427"/>
                    </a:cubicBezTo>
                    <a:cubicBezTo>
                      <a:pt x="1270" y="209"/>
                      <a:pt x="1080" y="0"/>
                      <a:pt x="8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72"/>
              <p:cNvSpPr/>
              <p:nvPr/>
            </p:nvSpPr>
            <p:spPr>
              <a:xfrm>
                <a:off x="3020107" y="4349141"/>
                <a:ext cx="75684" cy="11293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110" extrusionOk="0">
                    <a:moveTo>
                      <a:pt x="901" y="156"/>
                    </a:moveTo>
                    <a:cubicBezTo>
                      <a:pt x="923" y="156"/>
                      <a:pt x="941" y="159"/>
                      <a:pt x="960" y="172"/>
                    </a:cubicBezTo>
                    <a:cubicBezTo>
                      <a:pt x="1101" y="203"/>
                      <a:pt x="1223" y="353"/>
                      <a:pt x="1238" y="516"/>
                    </a:cubicBezTo>
                    <a:cubicBezTo>
                      <a:pt x="1251" y="666"/>
                      <a:pt x="1135" y="744"/>
                      <a:pt x="948" y="860"/>
                    </a:cubicBezTo>
                    <a:cubicBezTo>
                      <a:pt x="835" y="925"/>
                      <a:pt x="719" y="994"/>
                      <a:pt x="641" y="1100"/>
                    </a:cubicBezTo>
                    <a:cubicBezTo>
                      <a:pt x="557" y="1207"/>
                      <a:pt x="491" y="1382"/>
                      <a:pt x="429" y="1553"/>
                    </a:cubicBezTo>
                    <a:cubicBezTo>
                      <a:pt x="379" y="1691"/>
                      <a:pt x="282" y="1941"/>
                      <a:pt x="229" y="1957"/>
                    </a:cubicBezTo>
                    <a:cubicBezTo>
                      <a:pt x="179" y="1916"/>
                      <a:pt x="213" y="1588"/>
                      <a:pt x="235" y="1432"/>
                    </a:cubicBezTo>
                    <a:cubicBezTo>
                      <a:pt x="244" y="1303"/>
                      <a:pt x="260" y="1185"/>
                      <a:pt x="260" y="1085"/>
                    </a:cubicBezTo>
                    <a:cubicBezTo>
                      <a:pt x="260" y="860"/>
                      <a:pt x="535" y="469"/>
                      <a:pt x="641" y="338"/>
                    </a:cubicBezTo>
                    <a:cubicBezTo>
                      <a:pt x="641" y="334"/>
                      <a:pt x="644" y="334"/>
                      <a:pt x="644" y="331"/>
                    </a:cubicBezTo>
                    <a:cubicBezTo>
                      <a:pt x="719" y="212"/>
                      <a:pt x="807" y="156"/>
                      <a:pt x="901" y="156"/>
                    </a:cubicBezTo>
                    <a:close/>
                    <a:moveTo>
                      <a:pt x="900" y="1"/>
                    </a:moveTo>
                    <a:cubicBezTo>
                      <a:pt x="756" y="1"/>
                      <a:pt x="619" y="84"/>
                      <a:pt x="513" y="241"/>
                    </a:cubicBezTo>
                    <a:cubicBezTo>
                      <a:pt x="476" y="288"/>
                      <a:pt x="100" y="760"/>
                      <a:pt x="100" y="1081"/>
                    </a:cubicBezTo>
                    <a:cubicBezTo>
                      <a:pt x="100" y="1172"/>
                      <a:pt x="88" y="1285"/>
                      <a:pt x="72" y="1410"/>
                    </a:cubicBezTo>
                    <a:cubicBezTo>
                      <a:pt x="35" y="1750"/>
                      <a:pt x="0" y="2069"/>
                      <a:pt x="197" y="2104"/>
                    </a:cubicBezTo>
                    <a:cubicBezTo>
                      <a:pt x="207" y="2110"/>
                      <a:pt x="219" y="2110"/>
                      <a:pt x="225" y="2110"/>
                    </a:cubicBezTo>
                    <a:cubicBezTo>
                      <a:pt x="382" y="2110"/>
                      <a:pt x="472" y="1875"/>
                      <a:pt x="569" y="1607"/>
                    </a:cubicBezTo>
                    <a:cubicBezTo>
                      <a:pt x="632" y="1444"/>
                      <a:pt x="694" y="1282"/>
                      <a:pt x="760" y="1191"/>
                    </a:cubicBezTo>
                    <a:cubicBezTo>
                      <a:pt x="822" y="1113"/>
                      <a:pt x="926" y="1050"/>
                      <a:pt x="1026" y="988"/>
                    </a:cubicBezTo>
                    <a:cubicBezTo>
                      <a:pt x="1207" y="878"/>
                      <a:pt x="1413" y="753"/>
                      <a:pt x="1388" y="494"/>
                    </a:cubicBezTo>
                    <a:cubicBezTo>
                      <a:pt x="1370" y="269"/>
                      <a:pt x="1198" y="62"/>
                      <a:pt x="994" y="12"/>
                    </a:cubicBezTo>
                    <a:cubicBezTo>
                      <a:pt x="963" y="5"/>
                      <a:pt x="931" y="1"/>
                      <a:pt x="90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72"/>
              <p:cNvSpPr/>
              <p:nvPr/>
            </p:nvSpPr>
            <p:spPr>
              <a:xfrm>
                <a:off x="3047725" y="4301397"/>
                <a:ext cx="296529" cy="173260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3237" extrusionOk="0">
                    <a:moveTo>
                      <a:pt x="2227" y="1"/>
                    </a:moveTo>
                    <a:cubicBezTo>
                      <a:pt x="1779" y="1"/>
                      <a:pt x="1002" y="908"/>
                      <a:pt x="519" y="1789"/>
                    </a:cubicBezTo>
                    <a:cubicBezTo>
                      <a:pt x="0" y="2739"/>
                      <a:pt x="275" y="2949"/>
                      <a:pt x="550" y="2980"/>
                    </a:cubicBezTo>
                    <a:cubicBezTo>
                      <a:pt x="559" y="2981"/>
                      <a:pt x="569" y="2982"/>
                      <a:pt x="580" y="2982"/>
                    </a:cubicBezTo>
                    <a:cubicBezTo>
                      <a:pt x="903" y="2982"/>
                      <a:pt x="2019" y="2492"/>
                      <a:pt x="2019" y="2492"/>
                    </a:cubicBezTo>
                    <a:cubicBezTo>
                      <a:pt x="2441" y="2830"/>
                      <a:pt x="2932" y="3068"/>
                      <a:pt x="3457" y="3196"/>
                    </a:cubicBezTo>
                    <a:cubicBezTo>
                      <a:pt x="3580" y="3224"/>
                      <a:pt x="3711" y="3237"/>
                      <a:pt x="3846" y="3237"/>
                    </a:cubicBezTo>
                    <a:cubicBezTo>
                      <a:pt x="4610" y="3237"/>
                      <a:pt x="5478" y="2819"/>
                      <a:pt x="5505" y="2402"/>
                    </a:cubicBezTo>
                    <a:cubicBezTo>
                      <a:pt x="5539" y="1914"/>
                      <a:pt x="4464" y="1608"/>
                      <a:pt x="4464" y="1608"/>
                    </a:cubicBezTo>
                    <a:cubicBezTo>
                      <a:pt x="4464" y="1608"/>
                      <a:pt x="2754" y="167"/>
                      <a:pt x="2323" y="17"/>
                    </a:cubicBezTo>
                    <a:cubicBezTo>
                      <a:pt x="2293" y="6"/>
                      <a:pt x="2261" y="1"/>
                      <a:pt x="22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72"/>
              <p:cNvSpPr/>
              <p:nvPr/>
            </p:nvSpPr>
            <p:spPr>
              <a:xfrm>
                <a:off x="3052382" y="4297330"/>
                <a:ext cx="296207" cy="181503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3391" extrusionOk="0">
                    <a:moveTo>
                      <a:pt x="2142" y="154"/>
                    </a:moveTo>
                    <a:cubicBezTo>
                      <a:pt x="2167" y="154"/>
                      <a:pt x="2190" y="157"/>
                      <a:pt x="2211" y="165"/>
                    </a:cubicBezTo>
                    <a:cubicBezTo>
                      <a:pt x="2539" y="283"/>
                      <a:pt x="3736" y="1249"/>
                      <a:pt x="4327" y="1740"/>
                    </a:cubicBezTo>
                    <a:cubicBezTo>
                      <a:pt x="4336" y="1749"/>
                      <a:pt x="4342" y="1753"/>
                      <a:pt x="4355" y="1756"/>
                    </a:cubicBezTo>
                    <a:cubicBezTo>
                      <a:pt x="4636" y="1840"/>
                      <a:pt x="5361" y="2124"/>
                      <a:pt x="5340" y="2471"/>
                    </a:cubicBezTo>
                    <a:cubicBezTo>
                      <a:pt x="5330" y="2584"/>
                      <a:pt x="5236" y="2709"/>
                      <a:pt x="5080" y="2828"/>
                    </a:cubicBezTo>
                    <a:cubicBezTo>
                      <a:pt x="4781" y="3051"/>
                      <a:pt x="4256" y="3234"/>
                      <a:pt x="3763" y="3234"/>
                    </a:cubicBezTo>
                    <a:cubicBezTo>
                      <a:pt x="3634" y="3234"/>
                      <a:pt x="3506" y="3221"/>
                      <a:pt x="3386" y="3194"/>
                    </a:cubicBezTo>
                    <a:cubicBezTo>
                      <a:pt x="2876" y="3068"/>
                      <a:pt x="2389" y="2834"/>
                      <a:pt x="1979" y="2506"/>
                    </a:cubicBezTo>
                    <a:cubicBezTo>
                      <a:pt x="1967" y="2496"/>
                      <a:pt x="1948" y="2490"/>
                      <a:pt x="1932" y="2490"/>
                    </a:cubicBezTo>
                    <a:cubicBezTo>
                      <a:pt x="1923" y="2490"/>
                      <a:pt x="1914" y="2496"/>
                      <a:pt x="1898" y="2500"/>
                    </a:cubicBezTo>
                    <a:cubicBezTo>
                      <a:pt x="1460" y="2687"/>
                      <a:pt x="710" y="2979"/>
                      <a:pt x="491" y="2979"/>
                    </a:cubicBezTo>
                    <a:cubicBezTo>
                      <a:pt x="483" y="2979"/>
                      <a:pt x="476" y="2979"/>
                      <a:pt x="470" y="2978"/>
                    </a:cubicBezTo>
                    <a:cubicBezTo>
                      <a:pt x="357" y="2968"/>
                      <a:pt x="288" y="2928"/>
                      <a:pt x="248" y="2856"/>
                    </a:cubicBezTo>
                    <a:cubicBezTo>
                      <a:pt x="185" y="2740"/>
                      <a:pt x="182" y="2484"/>
                      <a:pt x="498" y="1906"/>
                    </a:cubicBezTo>
                    <a:cubicBezTo>
                      <a:pt x="1025" y="942"/>
                      <a:pt x="1775" y="154"/>
                      <a:pt x="2142" y="154"/>
                    </a:cubicBezTo>
                    <a:close/>
                    <a:moveTo>
                      <a:pt x="2145" y="0"/>
                    </a:moveTo>
                    <a:cubicBezTo>
                      <a:pt x="1613" y="0"/>
                      <a:pt x="806" y="1032"/>
                      <a:pt x="370" y="1831"/>
                    </a:cubicBezTo>
                    <a:cubicBezTo>
                      <a:pt x="85" y="2350"/>
                      <a:pt x="1" y="2709"/>
                      <a:pt x="116" y="2928"/>
                    </a:cubicBezTo>
                    <a:cubicBezTo>
                      <a:pt x="179" y="3047"/>
                      <a:pt x="295" y="3115"/>
                      <a:pt x="460" y="3134"/>
                    </a:cubicBezTo>
                    <a:cubicBezTo>
                      <a:pt x="469" y="3135"/>
                      <a:pt x="479" y="3136"/>
                      <a:pt x="490" y="3136"/>
                    </a:cubicBezTo>
                    <a:cubicBezTo>
                      <a:pt x="792" y="3136"/>
                      <a:pt x="1693" y="2756"/>
                      <a:pt x="1923" y="2659"/>
                    </a:cubicBezTo>
                    <a:cubicBezTo>
                      <a:pt x="2342" y="2984"/>
                      <a:pt x="2839" y="3222"/>
                      <a:pt x="3355" y="3347"/>
                    </a:cubicBezTo>
                    <a:cubicBezTo>
                      <a:pt x="3483" y="3378"/>
                      <a:pt x="3620" y="3390"/>
                      <a:pt x="3758" y="3390"/>
                    </a:cubicBezTo>
                    <a:cubicBezTo>
                      <a:pt x="4289" y="3390"/>
                      <a:pt x="4855" y="3194"/>
                      <a:pt x="5177" y="2956"/>
                    </a:cubicBezTo>
                    <a:cubicBezTo>
                      <a:pt x="5377" y="2806"/>
                      <a:pt x="5487" y="2647"/>
                      <a:pt x="5499" y="2487"/>
                    </a:cubicBezTo>
                    <a:cubicBezTo>
                      <a:pt x="5533" y="1971"/>
                      <a:pt x="4593" y="1665"/>
                      <a:pt x="4421" y="1615"/>
                    </a:cubicBezTo>
                    <a:cubicBezTo>
                      <a:pt x="4252" y="1471"/>
                      <a:pt x="2689" y="171"/>
                      <a:pt x="2267" y="21"/>
                    </a:cubicBezTo>
                    <a:cubicBezTo>
                      <a:pt x="2228" y="7"/>
                      <a:pt x="2187" y="0"/>
                      <a:pt x="214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72"/>
              <p:cNvSpPr/>
              <p:nvPr/>
            </p:nvSpPr>
            <p:spPr>
              <a:xfrm>
                <a:off x="3016413" y="3607780"/>
                <a:ext cx="1127236" cy="878988"/>
              </a:xfrm>
              <a:custGeom>
                <a:avLst/>
                <a:gdLst/>
                <a:ahLst/>
                <a:cxnLst/>
                <a:rect l="l" t="t" r="r" b="b"/>
                <a:pathLst>
                  <a:path w="21060" h="16422" extrusionOk="0">
                    <a:moveTo>
                      <a:pt x="17615" y="0"/>
                    </a:moveTo>
                    <a:cubicBezTo>
                      <a:pt x="15958" y="660"/>
                      <a:pt x="16292" y="2448"/>
                      <a:pt x="16292" y="2448"/>
                    </a:cubicBezTo>
                    <a:lnTo>
                      <a:pt x="16624" y="12769"/>
                    </a:lnTo>
                    <a:cubicBezTo>
                      <a:pt x="16624" y="12769"/>
                      <a:pt x="7156" y="14620"/>
                      <a:pt x="6624" y="14686"/>
                    </a:cubicBezTo>
                    <a:cubicBezTo>
                      <a:pt x="6602" y="14688"/>
                      <a:pt x="6576" y="14689"/>
                      <a:pt x="6547" y="14689"/>
                    </a:cubicBezTo>
                    <a:cubicBezTo>
                      <a:pt x="5862" y="14689"/>
                      <a:pt x="3232" y="14023"/>
                      <a:pt x="2851" y="14023"/>
                    </a:cubicBezTo>
                    <a:cubicBezTo>
                      <a:pt x="2451" y="14023"/>
                      <a:pt x="666" y="15945"/>
                      <a:pt x="335" y="16011"/>
                    </a:cubicBezTo>
                    <a:cubicBezTo>
                      <a:pt x="1" y="16077"/>
                      <a:pt x="532" y="16277"/>
                      <a:pt x="998" y="16277"/>
                    </a:cubicBezTo>
                    <a:cubicBezTo>
                      <a:pt x="1464" y="16277"/>
                      <a:pt x="1992" y="15617"/>
                      <a:pt x="2189" y="15551"/>
                    </a:cubicBezTo>
                    <a:cubicBezTo>
                      <a:pt x="2234" y="15536"/>
                      <a:pt x="2290" y="15527"/>
                      <a:pt x="2354" y="15527"/>
                    </a:cubicBezTo>
                    <a:cubicBezTo>
                      <a:pt x="2573" y="15527"/>
                      <a:pt x="2893" y="15626"/>
                      <a:pt x="3248" y="15883"/>
                    </a:cubicBezTo>
                    <a:cubicBezTo>
                      <a:pt x="3708" y="16214"/>
                      <a:pt x="4971" y="16348"/>
                      <a:pt x="5699" y="16348"/>
                    </a:cubicBezTo>
                    <a:cubicBezTo>
                      <a:pt x="6230" y="16336"/>
                      <a:pt x="6762" y="16292"/>
                      <a:pt x="7290" y="16214"/>
                    </a:cubicBezTo>
                    <a:cubicBezTo>
                      <a:pt x="7290" y="16214"/>
                      <a:pt x="14615" y="16422"/>
                      <a:pt x="17310" y="16422"/>
                    </a:cubicBezTo>
                    <a:cubicBezTo>
                      <a:pt x="17647" y="16422"/>
                      <a:pt x="17912" y="16418"/>
                      <a:pt x="18080" y="16411"/>
                    </a:cubicBezTo>
                    <a:cubicBezTo>
                      <a:pt x="19600" y="16342"/>
                      <a:pt x="20528" y="16348"/>
                      <a:pt x="20794" y="15551"/>
                    </a:cubicBezTo>
                    <a:cubicBezTo>
                      <a:pt x="21059" y="14754"/>
                      <a:pt x="20991" y="4755"/>
                      <a:pt x="20991" y="4755"/>
                    </a:cubicBezTo>
                    <a:lnTo>
                      <a:pt x="17615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72"/>
              <p:cNvSpPr/>
              <p:nvPr/>
            </p:nvSpPr>
            <p:spPr>
              <a:xfrm>
                <a:off x="3024282" y="3603605"/>
                <a:ext cx="1123062" cy="887284"/>
              </a:xfrm>
              <a:custGeom>
                <a:avLst/>
                <a:gdLst/>
                <a:ahLst/>
                <a:cxnLst/>
                <a:rect l="l" t="t" r="r" b="b"/>
                <a:pathLst>
                  <a:path w="20982" h="16577" extrusionOk="0">
                    <a:moveTo>
                      <a:pt x="17470" y="1"/>
                    </a:moveTo>
                    <a:cubicBezTo>
                      <a:pt x="17461" y="1"/>
                      <a:pt x="17452" y="3"/>
                      <a:pt x="17443" y="6"/>
                    </a:cubicBezTo>
                    <a:cubicBezTo>
                      <a:pt x="15792" y="666"/>
                      <a:pt x="16045" y="2416"/>
                      <a:pt x="16067" y="2538"/>
                    </a:cubicBezTo>
                    <a:lnTo>
                      <a:pt x="16396" y="12788"/>
                    </a:lnTo>
                    <a:cubicBezTo>
                      <a:pt x="15558" y="12951"/>
                      <a:pt x="6971" y="14632"/>
                      <a:pt x="6471" y="14695"/>
                    </a:cubicBezTo>
                    <a:cubicBezTo>
                      <a:pt x="6452" y="14697"/>
                      <a:pt x="6429" y="14698"/>
                      <a:pt x="6402" y="14698"/>
                    </a:cubicBezTo>
                    <a:cubicBezTo>
                      <a:pt x="6022" y="14698"/>
                      <a:pt x="4965" y="14473"/>
                      <a:pt x="4105" y="14292"/>
                    </a:cubicBezTo>
                    <a:cubicBezTo>
                      <a:pt x="3423" y="14148"/>
                      <a:pt x="2879" y="14029"/>
                      <a:pt x="2708" y="14029"/>
                    </a:cubicBezTo>
                    <a:cubicBezTo>
                      <a:pt x="2476" y="14029"/>
                      <a:pt x="1960" y="14482"/>
                      <a:pt x="1204" y="15173"/>
                    </a:cubicBezTo>
                    <a:cubicBezTo>
                      <a:pt x="782" y="15557"/>
                      <a:pt x="304" y="15995"/>
                      <a:pt x="176" y="16017"/>
                    </a:cubicBezTo>
                    <a:cubicBezTo>
                      <a:pt x="54" y="16042"/>
                      <a:pt x="1" y="16089"/>
                      <a:pt x="7" y="16164"/>
                    </a:cubicBezTo>
                    <a:cubicBezTo>
                      <a:pt x="26" y="16342"/>
                      <a:pt x="566" y="16436"/>
                      <a:pt x="851" y="16436"/>
                    </a:cubicBezTo>
                    <a:cubicBezTo>
                      <a:pt x="1188" y="16436"/>
                      <a:pt x="1535" y="16136"/>
                      <a:pt x="1792" y="15914"/>
                    </a:cubicBezTo>
                    <a:cubicBezTo>
                      <a:pt x="1907" y="15817"/>
                      <a:pt x="2010" y="15726"/>
                      <a:pt x="2067" y="15704"/>
                    </a:cubicBezTo>
                    <a:cubicBezTo>
                      <a:pt x="2106" y="15691"/>
                      <a:pt x="2153" y="15684"/>
                      <a:pt x="2208" y="15684"/>
                    </a:cubicBezTo>
                    <a:cubicBezTo>
                      <a:pt x="2412" y="15684"/>
                      <a:pt x="2717" y="15782"/>
                      <a:pt x="3054" y="16026"/>
                    </a:cubicBezTo>
                    <a:cubicBezTo>
                      <a:pt x="3542" y="16373"/>
                      <a:pt x="4814" y="16501"/>
                      <a:pt x="5552" y="16501"/>
                    </a:cubicBezTo>
                    <a:cubicBezTo>
                      <a:pt x="6083" y="16492"/>
                      <a:pt x="6621" y="16448"/>
                      <a:pt x="7146" y="16370"/>
                    </a:cubicBezTo>
                    <a:cubicBezTo>
                      <a:pt x="7409" y="16376"/>
                      <a:pt x="14526" y="16577"/>
                      <a:pt x="17168" y="16577"/>
                    </a:cubicBezTo>
                    <a:cubicBezTo>
                      <a:pt x="17505" y="16577"/>
                      <a:pt x="17765" y="16573"/>
                      <a:pt x="17933" y="16564"/>
                    </a:cubicBezTo>
                    <a:lnTo>
                      <a:pt x="18152" y="16558"/>
                    </a:lnTo>
                    <a:cubicBezTo>
                      <a:pt x="19584" y="16498"/>
                      <a:pt x="20447" y="16464"/>
                      <a:pt x="20715" y="15654"/>
                    </a:cubicBezTo>
                    <a:cubicBezTo>
                      <a:pt x="20981" y="14854"/>
                      <a:pt x="20922" y="5242"/>
                      <a:pt x="20919" y="4833"/>
                    </a:cubicBezTo>
                    <a:cubicBezTo>
                      <a:pt x="20919" y="4789"/>
                      <a:pt x="20884" y="4755"/>
                      <a:pt x="20840" y="4755"/>
                    </a:cubicBezTo>
                    <a:cubicBezTo>
                      <a:pt x="20797" y="4755"/>
                      <a:pt x="20762" y="4789"/>
                      <a:pt x="20762" y="4833"/>
                    </a:cubicBezTo>
                    <a:cubicBezTo>
                      <a:pt x="20762" y="4933"/>
                      <a:pt x="20825" y="14829"/>
                      <a:pt x="20569" y="15604"/>
                    </a:cubicBezTo>
                    <a:cubicBezTo>
                      <a:pt x="20334" y="16311"/>
                      <a:pt x="19509" y="16342"/>
                      <a:pt x="18146" y="16401"/>
                    </a:cubicBezTo>
                    <a:lnTo>
                      <a:pt x="17927" y="16408"/>
                    </a:lnTo>
                    <a:cubicBezTo>
                      <a:pt x="17752" y="16416"/>
                      <a:pt x="17471" y="16419"/>
                      <a:pt x="17112" y="16419"/>
                    </a:cubicBezTo>
                    <a:cubicBezTo>
                      <a:pt x="14402" y="16419"/>
                      <a:pt x="7226" y="16217"/>
                      <a:pt x="7143" y="16214"/>
                    </a:cubicBezTo>
                    <a:lnTo>
                      <a:pt x="7131" y="16214"/>
                    </a:lnTo>
                    <a:cubicBezTo>
                      <a:pt x="6605" y="16289"/>
                      <a:pt x="6074" y="16330"/>
                      <a:pt x="5552" y="16342"/>
                    </a:cubicBezTo>
                    <a:cubicBezTo>
                      <a:pt x="4864" y="16342"/>
                      <a:pt x="3605" y="16220"/>
                      <a:pt x="3148" y="15892"/>
                    </a:cubicBezTo>
                    <a:cubicBezTo>
                      <a:pt x="2769" y="15620"/>
                      <a:pt x="2438" y="15526"/>
                      <a:pt x="2211" y="15526"/>
                    </a:cubicBezTo>
                    <a:cubicBezTo>
                      <a:pt x="2135" y="15526"/>
                      <a:pt x="2071" y="15536"/>
                      <a:pt x="2020" y="15554"/>
                    </a:cubicBezTo>
                    <a:cubicBezTo>
                      <a:pt x="1939" y="15582"/>
                      <a:pt x="1835" y="15670"/>
                      <a:pt x="1695" y="15792"/>
                    </a:cubicBezTo>
                    <a:cubicBezTo>
                      <a:pt x="1457" y="15995"/>
                      <a:pt x="1132" y="16276"/>
                      <a:pt x="854" y="16276"/>
                    </a:cubicBezTo>
                    <a:cubicBezTo>
                      <a:pt x="585" y="16276"/>
                      <a:pt x="338" y="16214"/>
                      <a:pt x="226" y="16164"/>
                    </a:cubicBezTo>
                    <a:cubicBezTo>
                      <a:pt x="394" y="16111"/>
                      <a:pt x="751" y="15792"/>
                      <a:pt x="1307" y="15282"/>
                    </a:cubicBezTo>
                    <a:cubicBezTo>
                      <a:pt x="1817" y="14820"/>
                      <a:pt x="2517" y="14182"/>
                      <a:pt x="2708" y="14182"/>
                    </a:cubicBezTo>
                    <a:cubicBezTo>
                      <a:pt x="2861" y="14182"/>
                      <a:pt x="3448" y="14307"/>
                      <a:pt x="4073" y="14442"/>
                    </a:cubicBezTo>
                    <a:cubicBezTo>
                      <a:pt x="4976" y="14632"/>
                      <a:pt x="5991" y="14846"/>
                      <a:pt x="6400" y="14846"/>
                    </a:cubicBezTo>
                    <a:cubicBezTo>
                      <a:pt x="6434" y="14846"/>
                      <a:pt x="6464" y="14845"/>
                      <a:pt x="6490" y="14842"/>
                    </a:cubicBezTo>
                    <a:cubicBezTo>
                      <a:pt x="7018" y="14779"/>
                      <a:pt x="16105" y="12997"/>
                      <a:pt x="16492" y="12926"/>
                    </a:cubicBezTo>
                    <a:cubicBezTo>
                      <a:pt x="16527" y="12916"/>
                      <a:pt x="16555" y="12885"/>
                      <a:pt x="16555" y="12847"/>
                    </a:cubicBezTo>
                    <a:lnTo>
                      <a:pt x="16224" y="2526"/>
                    </a:lnTo>
                    <a:lnTo>
                      <a:pt x="16224" y="2513"/>
                    </a:lnTo>
                    <a:cubicBezTo>
                      <a:pt x="16224" y="2510"/>
                      <a:pt x="16145" y="2073"/>
                      <a:pt x="16264" y="1566"/>
                    </a:cubicBezTo>
                    <a:cubicBezTo>
                      <a:pt x="16427" y="888"/>
                      <a:pt x="16839" y="416"/>
                      <a:pt x="17499" y="150"/>
                    </a:cubicBezTo>
                    <a:cubicBezTo>
                      <a:pt x="17540" y="135"/>
                      <a:pt x="17558" y="88"/>
                      <a:pt x="17543" y="50"/>
                    </a:cubicBezTo>
                    <a:cubicBezTo>
                      <a:pt x="17531" y="19"/>
                      <a:pt x="17501" y="1"/>
                      <a:pt x="1747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3016253" y="4358454"/>
                <a:ext cx="544670" cy="124553"/>
              </a:xfrm>
              <a:custGeom>
                <a:avLst/>
                <a:gdLst/>
                <a:ahLst/>
                <a:cxnLst/>
                <a:rect l="l" t="t" r="r" b="b"/>
                <a:pathLst>
                  <a:path w="10176" h="2327" extrusionOk="0">
                    <a:moveTo>
                      <a:pt x="2854" y="1"/>
                    </a:moveTo>
                    <a:cubicBezTo>
                      <a:pt x="2454" y="1"/>
                      <a:pt x="673" y="1920"/>
                      <a:pt x="338" y="1989"/>
                    </a:cubicBezTo>
                    <a:cubicBezTo>
                      <a:pt x="1" y="2058"/>
                      <a:pt x="535" y="2255"/>
                      <a:pt x="1001" y="2255"/>
                    </a:cubicBezTo>
                    <a:cubicBezTo>
                      <a:pt x="1467" y="2255"/>
                      <a:pt x="1995" y="1592"/>
                      <a:pt x="2192" y="1530"/>
                    </a:cubicBezTo>
                    <a:cubicBezTo>
                      <a:pt x="2237" y="1515"/>
                      <a:pt x="2291" y="1507"/>
                      <a:pt x="2354" y="1507"/>
                    </a:cubicBezTo>
                    <a:cubicBezTo>
                      <a:pt x="2572" y="1507"/>
                      <a:pt x="2890" y="1604"/>
                      <a:pt x="3251" y="1861"/>
                    </a:cubicBezTo>
                    <a:cubicBezTo>
                      <a:pt x="3717" y="2192"/>
                      <a:pt x="4974" y="2327"/>
                      <a:pt x="5702" y="2327"/>
                    </a:cubicBezTo>
                    <a:cubicBezTo>
                      <a:pt x="6233" y="2314"/>
                      <a:pt x="6765" y="2270"/>
                      <a:pt x="7293" y="2192"/>
                    </a:cubicBezTo>
                    <a:lnTo>
                      <a:pt x="10047" y="2264"/>
                    </a:lnTo>
                    <a:cubicBezTo>
                      <a:pt x="9844" y="1514"/>
                      <a:pt x="9888" y="720"/>
                      <a:pt x="10175" y="1"/>
                    </a:cubicBezTo>
                    <a:lnTo>
                      <a:pt x="10175" y="1"/>
                    </a:lnTo>
                    <a:cubicBezTo>
                      <a:pt x="8365" y="348"/>
                      <a:pt x="6830" y="642"/>
                      <a:pt x="6627" y="667"/>
                    </a:cubicBezTo>
                    <a:cubicBezTo>
                      <a:pt x="6604" y="670"/>
                      <a:pt x="6577" y="671"/>
                      <a:pt x="6546" y="671"/>
                    </a:cubicBezTo>
                    <a:cubicBezTo>
                      <a:pt x="5856" y="671"/>
                      <a:pt x="3234" y="1"/>
                      <a:pt x="2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3023960" y="4354279"/>
                <a:ext cx="541298" cy="132421"/>
              </a:xfrm>
              <a:custGeom>
                <a:avLst/>
                <a:gdLst/>
                <a:ahLst/>
                <a:cxnLst/>
                <a:rect l="l" t="t" r="r" b="b"/>
                <a:pathLst>
                  <a:path w="10113" h="2474" extrusionOk="0">
                    <a:moveTo>
                      <a:pt x="2717" y="163"/>
                    </a:moveTo>
                    <a:cubicBezTo>
                      <a:pt x="2870" y="163"/>
                      <a:pt x="3461" y="288"/>
                      <a:pt x="4079" y="423"/>
                    </a:cubicBezTo>
                    <a:cubicBezTo>
                      <a:pt x="4991" y="614"/>
                      <a:pt x="6012" y="830"/>
                      <a:pt x="6416" y="830"/>
                    </a:cubicBezTo>
                    <a:cubicBezTo>
                      <a:pt x="6448" y="830"/>
                      <a:pt x="6475" y="829"/>
                      <a:pt x="6499" y="826"/>
                    </a:cubicBezTo>
                    <a:cubicBezTo>
                      <a:pt x="6749" y="795"/>
                      <a:pt x="8871" y="388"/>
                      <a:pt x="9915" y="185"/>
                    </a:cubicBezTo>
                    <a:lnTo>
                      <a:pt x="9915" y="185"/>
                    </a:lnTo>
                    <a:cubicBezTo>
                      <a:pt x="9675" y="848"/>
                      <a:pt x="9640" y="1579"/>
                      <a:pt x="9806" y="2264"/>
                    </a:cubicBezTo>
                    <a:lnTo>
                      <a:pt x="7152" y="2192"/>
                    </a:lnTo>
                    <a:lnTo>
                      <a:pt x="7140" y="2192"/>
                    </a:lnTo>
                    <a:cubicBezTo>
                      <a:pt x="6618" y="2267"/>
                      <a:pt x="6086" y="2311"/>
                      <a:pt x="5561" y="2320"/>
                    </a:cubicBezTo>
                    <a:cubicBezTo>
                      <a:pt x="4823" y="2320"/>
                      <a:pt x="3589" y="2180"/>
                      <a:pt x="3154" y="1873"/>
                    </a:cubicBezTo>
                    <a:cubicBezTo>
                      <a:pt x="2773" y="1598"/>
                      <a:pt x="2435" y="1504"/>
                      <a:pt x="2210" y="1504"/>
                    </a:cubicBezTo>
                    <a:cubicBezTo>
                      <a:pt x="2135" y="1504"/>
                      <a:pt x="2073" y="1514"/>
                      <a:pt x="2029" y="1536"/>
                    </a:cubicBezTo>
                    <a:cubicBezTo>
                      <a:pt x="1948" y="1564"/>
                      <a:pt x="1845" y="1648"/>
                      <a:pt x="1701" y="1773"/>
                    </a:cubicBezTo>
                    <a:cubicBezTo>
                      <a:pt x="1463" y="1976"/>
                      <a:pt x="1138" y="2258"/>
                      <a:pt x="860" y="2258"/>
                    </a:cubicBezTo>
                    <a:cubicBezTo>
                      <a:pt x="591" y="2258"/>
                      <a:pt x="341" y="2195"/>
                      <a:pt x="228" y="2145"/>
                    </a:cubicBezTo>
                    <a:cubicBezTo>
                      <a:pt x="400" y="2098"/>
                      <a:pt x="760" y="1773"/>
                      <a:pt x="1326" y="1257"/>
                    </a:cubicBezTo>
                    <a:cubicBezTo>
                      <a:pt x="1835" y="798"/>
                      <a:pt x="2529" y="163"/>
                      <a:pt x="2717" y="163"/>
                    </a:cubicBezTo>
                    <a:close/>
                    <a:moveTo>
                      <a:pt x="10029" y="0"/>
                    </a:moveTo>
                    <a:cubicBezTo>
                      <a:pt x="10024" y="0"/>
                      <a:pt x="10020" y="0"/>
                      <a:pt x="10015" y="1"/>
                    </a:cubicBezTo>
                    <a:cubicBezTo>
                      <a:pt x="7943" y="398"/>
                      <a:pt x="6652" y="642"/>
                      <a:pt x="6471" y="664"/>
                    </a:cubicBezTo>
                    <a:cubicBezTo>
                      <a:pt x="6450" y="666"/>
                      <a:pt x="6425" y="667"/>
                      <a:pt x="6396" y="667"/>
                    </a:cubicBezTo>
                    <a:cubicBezTo>
                      <a:pt x="6010" y="667"/>
                      <a:pt x="4960" y="444"/>
                      <a:pt x="4105" y="263"/>
                    </a:cubicBezTo>
                    <a:cubicBezTo>
                      <a:pt x="3420" y="113"/>
                      <a:pt x="2876" y="1"/>
                      <a:pt x="2707" y="1"/>
                    </a:cubicBezTo>
                    <a:cubicBezTo>
                      <a:pt x="2479" y="1"/>
                      <a:pt x="1966" y="451"/>
                      <a:pt x="1213" y="1139"/>
                    </a:cubicBezTo>
                    <a:cubicBezTo>
                      <a:pt x="791" y="1523"/>
                      <a:pt x="307" y="1961"/>
                      <a:pt x="178" y="1989"/>
                    </a:cubicBezTo>
                    <a:cubicBezTo>
                      <a:pt x="60" y="2017"/>
                      <a:pt x="0" y="2064"/>
                      <a:pt x="10" y="2139"/>
                    </a:cubicBezTo>
                    <a:cubicBezTo>
                      <a:pt x="28" y="2317"/>
                      <a:pt x="572" y="2411"/>
                      <a:pt x="857" y="2411"/>
                    </a:cubicBezTo>
                    <a:cubicBezTo>
                      <a:pt x="1194" y="2411"/>
                      <a:pt x="1544" y="2108"/>
                      <a:pt x="1798" y="1889"/>
                    </a:cubicBezTo>
                    <a:cubicBezTo>
                      <a:pt x="1907" y="1792"/>
                      <a:pt x="2016" y="1692"/>
                      <a:pt x="2073" y="1676"/>
                    </a:cubicBezTo>
                    <a:cubicBezTo>
                      <a:pt x="2110" y="1665"/>
                      <a:pt x="2155" y="1659"/>
                      <a:pt x="2207" y="1659"/>
                    </a:cubicBezTo>
                    <a:cubicBezTo>
                      <a:pt x="2410" y="1659"/>
                      <a:pt x="2716" y="1754"/>
                      <a:pt x="3060" y="1998"/>
                    </a:cubicBezTo>
                    <a:cubicBezTo>
                      <a:pt x="3548" y="2345"/>
                      <a:pt x="4852" y="2473"/>
                      <a:pt x="5558" y="2473"/>
                    </a:cubicBezTo>
                    <a:cubicBezTo>
                      <a:pt x="6089" y="2467"/>
                      <a:pt x="6624" y="2423"/>
                      <a:pt x="7146" y="2345"/>
                    </a:cubicBezTo>
                    <a:lnTo>
                      <a:pt x="9897" y="2420"/>
                    </a:lnTo>
                    <a:cubicBezTo>
                      <a:pt x="9922" y="2420"/>
                      <a:pt x="9944" y="2408"/>
                      <a:pt x="9959" y="2389"/>
                    </a:cubicBezTo>
                    <a:cubicBezTo>
                      <a:pt x="9975" y="2367"/>
                      <a:pt x="9984" y="2342"/>
                      <a:pt x="9975" y="2317"/>
                    </a:cubicBezTo>
                    <a:cubicBezTo>
                      <a:pt x="9778" y="1592"/>
                      <a:pt x="9819" y="804"/>
                      <a:pt x="10103" y="107"/>
                    </a:cubicBezTo>
                    <a:cubicBezTo>
                      <a:pt x="10112" y="79"/>
                      <a:pt x="10109" y="51"/>
                      <a:pt x="10090" y="29"/>
                    </a:cubicBezTo>
                    <a:cubicBezTo>
                      <a:pt x="10077" y="8"/>
                      <a:pt x="10053" y="0"/>
                      <a:pt x="1002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3041035" y="4326875"/>
                <a:ext cx="54435" cy="124339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2323" extrusionOk="0">
                    <a:moveTo>
                      <a:pt x="891" y="0"/>
                    </a:moveTo>
                    <a:cubicBezTo>
                      <a:pt x="600" y="172"/>
                      <a:pt x="360" y="416"/>
                      <a:pt x="188" y="704"/>
                    </a:cubicBezTo>
                    <a:cubicBezTo>
                      <a:pt x="0" y="1104"/>
                      <a:pt x="188" y="2323"/>
                      <a:pt x="491" y="2323"/>
                    </a:cubicBezTo>
                    <a:cubicBezTo>
                      <a:pt x="797" y="2323"/>
                      <a:pt x="1010" y="1985"/>
                      <a:pt x="1010" y="1560"/>
                    </a:cubicBezTo>
                    <a:cubicBezTo>
                      <a:pt x="1016" y="1132"/>
                      <a:pt x="891" y="0"/>
                      <a:pt x="8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3038144" y="4322753"/>
                <a:ext cx="61500" cy="13263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2478" extrusionOk="0">
                    <a:moveTo>
                      <a:pt x="879" y="212"/>
                    </a:moveTo>
                    <a:cubicBezTo>
                      <a:pt x="911" y="518"/>
                      <a:pt x="989" y="1299"/>
                      <a:pt x="989" y="1637"/>
                    </a:cubicBezTo>
                    <a:cubicBezTo>
                      <a:pt x="989" y="2028"/>
                      <a:pt x="798" y="2322"/>
                      <a:pt x="548" y="2322"/>
                    </a:cubicBezTo>
                    <a:cubicBezTo>
                      <a:pt x="520" y="2322"/>
                      <a:pt x="485" y="2290"/>
                      <a:pt x="451" y="2234"/>
                    </a:cubicBezTo>
                    <a:cubicBezTo>
                      <a:pt x="254" y="1931"/>
                      <a:pt x="176" y="1109"/>
                      <a:pt x="310" y="818"/>
                    </a:cubicBezTo>
                    <a:cubicBezTo>
                      <a:pt x="454" y="574"/>
                      <a:pt x="651" y="368"/>
                      <a:pt x="879" y="212"/>
                    </a:cubicBezTo>
                    <a:close/>
                    <a:moveTo>
                      <a:pt x="951" y="0"/>
                    </a:moveTo>
                    <a:cubicBezTo>
                      <a:pt x="937" y="0"/>
                      <a:pt x="922" y="5"/>
                      <a:pt x="907" y="12"/>
                    </a:cubicBezTo>
                    <a:cubicBezTo>
                      <a:pt x="607" y="187"/>
                      <a:pt x="357" y="443"/>
                      <a:pt x="179" y="743"/>
                    </a:cubicBezTo>
                    <a:cubicBezTo>
                      <a:pt x="179" y="746"/>
                      <a:pt x="173" y="746"/>
                      <a:pt x="173" y="749"/>
                    </a:cubicBezTo>
                    <a:cubicBezTo>
                      <a:pt x="1" y="1109"/>
                      <a:pt x="117" y="1996"/>
                      <a:pt x="323" y="2322"/>
                    </a:cubicBezTo>
                    <a:cubicBezTo>
                      <a:pt x="389" y="2422"/>
                      <a:pt x="464" y="2478"/>
                      <a:pt x="548" y="2478"/>
                    </a:cubicBezTo>
                    <a:cubicBezTo>
                      <a:pt x="892" y="2478"/>
                      <a:pt x="1148" y="2125"/>
                      <a:pt x="1148" y="1637"/>
                    </a:cubicBezTo>
                    <a:cubicBezTo>
                      <a:pt x="1148" y="1212"/>
                      <a:pt x="1029" y="118"/>
                      <a:pt x="1026" y="71"/>
                    </a:cubicBezTo>
                    <a:cubicBezTo>
                      <a:pt x="1023" y="43"/>
                      <a:pt x="1008" y="21"/>
                      <a:pt x="982" y="8"/>
                    </a:cubicBezTo>
                    <a:cubicBezTo>
                      <a:pt x="973" y="3"/>
                      <a:pt x="962" y="0"/>
                      <a:pt x="95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3065763" y="4313815"/>
                <a:ext cx="45924" cy="127978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391" extrusionOk="0">
                    <a:moveTo>
                      <a:pt x="857" y="0"/>
                    </a:moveTo>
                    <a:lnTo>
                      <a:pt x="857" y="0"/>
                    </a:lnTo>
                    <a:cubicBezTo>
                      <a:pt x="857" y="0"/>
                      <a:pt x="370" y="32"/>
                      <a:pt x="185" y="397"/>
                    </a:cubicBezTo>
                    <a:cubicBezTo>
                      <a:pt x="1" y="763"/>
                      <a:pt x="32" y="2323"/>
                      <a:pt x="338" y="2385"/>
                    </a:cubicBezTo>
                    <a:cubicBezTo>
                      <a:pt x="355" y="2389"/>
                      <a:pt x="371" y="2391"/>
                      <a:pt x="387" y="2391"/>
                    </a:cubicBezTo>
                    <a:cubicBezTo>
                      <a:pt x="655" y="2391"/>
                      <a:pt x="763" y="1907"/>
                      <a:pt x="763" y="1588"/>
                    </a:cubicBezTo>
                    <a:cubicBezTo>
                      <a:pt x="763" y="1254"/>
                      <a:pt x="857" y="0"/>
                      <a:pt x="8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72"/>
              <p:cNvSpPr/>
              <p:nvPr/>
            </p:nvSpPr>
            <p:spPr>
              <a:xfrm>
                <a:off x="3062765" y="4309640"/>
                <a:ext cx="53097" cy="136382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548" extrusionOk="0">
                    <a:moveTo>
                      <a:pt x="829" y="169"/>
                    </a:moveTo>
                    <a:lnTo>
                      <a:pt x="829" y="169"/>
                    </a:lnTo>
                    <a:cubicBezTo>
                      <a:pt x="807" y="472"/>
                      <a:pt x="741" y="1382"/>
                      <a:pt x="741" y="1666"/>
                    </a:cubicBezTo>
                    <a:cubicBezTo>
                      <a:pt x="741" y="1919"/>
                      <a:pt x="666" y="2245"/>
                      <a:pt x="535" y="2354"/>
                    </a:cubicBezTo>
                    <a:cubicBezTo>
                      <a:pt x="505" y="2377"/>
                      <a:pt x="475" y="2390"/>
                      <a:pt x="442" y="2390"/>
                    </a:cubicBezTo>
                    <a:cubicBezTo>
                      <a:pt x="431" y="2390"/>
                      <a:pt x="419" y="2388"/>
                      <a:pt x="407" y="2385"/>
                    </a:cubicBezTo>
                    <a:cubicBezTo>
                      <a:pt x="401" y="2385"/>
                      <a:pt x="376" y="2379"/>
                      <a:pt x="338" y="2304"/>
                    </a:cubicBezTo>
                    <a:cubicBezTo>
                      <a:pt x="160" y="1935"/>
                      <a:pt x="163" y="794"/>
                      <a:pt x="307" y="510"/>
                    </a:cubicBezTo>
                    <a:cubicBezTo>
                      <a:pt x="426" y="282"/>
                      <a:pt x="688" y="197"/>
                      <a:pt x="829" y="169"/>
                    </a:cubicBezTo>
                    <a:close/>
                    <a:moveTo>
                      <a:pt x="910" y="0"/>
                    </a:moveTo>
                    <a:cubicBezTo>
                      <a:pt x="885" y="3"/>
                      <a:pt x="376" y="38"/>
                      <a:pt x="172" y="441"/>
                    </a:cubicBezTo>
                    <a:cubicBezTo>
                      <a:pt x="7" y="763"/>
                      <a:pt x="0" y="1954"/>
                      <a:pt x="204" y="2370"/>
                    </a:cubicBezTo>
                    <a:cubicBezTo>
                      <a:pt x="251" y="2470"/>
                      <a:pt x="307" y="2523"/>
                      <a:pt x="379" y="2538"/>
                    </a:cubicBezTo>
                    <a:cubicBezTo>
                      <a:pt x="397" y="2542"/>
                      <a:pt x="422" y="2548"/>
                      <a:pt x="441" y="2548"/>
                    </a:cubicBezTo>
                    <a:cubicBezTo>
                      <a:pt x="510" y="2548"/>
                      <a:pt x="579" y="2523"/>
                      <a:pt x="641" y="2476"/>
                    </a:cubicBezTo>
                    <a:cubicBezTo>
                      <a:pt x="848" y="2304"/>
                      <a:pt x="901" y="1885"/>
                      <a:pt x="901" y="1666"/>
                    </a:cubicBezTo>
                    <a:cubicBezTo>
                      <a:pt x="901" y="1338"/>
                      <a:pt x="991" y="97"/>
                      <a:pt x="991" y="85"/>
                    </a:cubicBezTo>
                    <a:cubicBezTo>
                      <a:pt x="991" y="63"/>
                      <a:pt x="985" y="38"/>
                      <a:pt x="969" y="22"/>
                    </a:cubicBezTo>
                    <a:cubicBezTo>
                      <a:pt x="954" y="6"/>
                      <a:pt x="932" y="0"/>
                      <a:pt x="91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72"/>
              <p:cNvSpPr/>
              <p:nvPr/>
            </p:nvSpPr>
            <p:spPr>
              <a:xfrm>
                <a:off x="3096379" y="4300380"/>
                <a:ext cx="75684" cy="12974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424" extrusionOk="0">
                    <a:moveTo>
                      <a:pt x="964" y="0"/>
                    </a:moveTo>
                    <a:cubicBezTo>
                      <a:pt x="753" y="0"/>
                      <a:pt x="517" y="27"/>
                      <a:pt x="376" y="129"/>
                    </a:cubicBezTo>
                    <a:cubicBezTo>
                      <a:pt x="70" y="342"/>
                      <a:pt x="1" y="2239"/>
                      <a:pt x="223" y="2389"/>
                    </a:cubicBezTo>
                    <a:cubicBezTo>
                      <a:pt x="257" y="2413"/>
                      <a:pt x="295" y="2424"/>
                      <a:pt x="335" y="2424"/>
                    </a:cubicBezTo>
                    <a:cubicBezTo>
                      <a:pt x="548" y="2424"/>
                      <a:pt x="804" y="2115"/>
                      <a:pt x="804" y="1933"/>
                    </a:cubicBezTo>
                    <a:cubicBezTo>
                      <a:pt x="804" y="1717"/>
                      <a:pt x="1232" y="558"/>
                      <a:pt x="1232" y="558"/>
                    </a:cubicBezTo>
                    <a:lnTo>
                      <a:pt x="1414" y="36"/>
                    </a:lnTo>
                    <a:cubicBezTo>
                      <a:pt x="1414" y="36"/>
                      <a:pt x="1205" y="0"/>
                      <a:pt x="9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72"/>
              <p:cNvSpPr/>
              <p:nvPr/>
            </p:nvSpPr>
            <p:spPr>
              <a:xfrm>
                <a:off x="3096753" y="4296366"/>
                <a:ext cx="79645" cy="13793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577" extrusionOk="0">
                    <a:moveTo>
                      <a:pt x="960" y="1"/>
                    </a:moveTo>
                    <a:cubicBezTo>
                      <a:pt x="735" y="1"/>
                      <a:pt x="481" y="30"/>
                      <a:pt x="322" y="142"/>
                    </a:cubicBezTo>
                    <a:cubicBezTo>
                      <a:pt x="84" y="311"/>
                      <a:pt x="0" y="1177"/>
                      <a:pt x="6" y="1717"/>
                    </a:cubicBezTo>
                    <a:cubicBezTo>
                      <a:pt x="9" y="2180"/>
                      <a:pt x="63" y="2455"/>
                      <a:pt x="169" y="2530"/>
                    </a:cubicBezTo>
                    <a:cubicBezTo>
                      <a:pt x="216" y="2561"/>
                      <a:pt x="272" y="2577"/>
                      <a:pt x="325" y="2577"/>
                    </a:cubicBezTo>
                    <a:cubicBezTo>
                      <a:pt x="385" y="2577"/>
                      <a:pt x="447" y="2561"/>
                      <a:pt x="506" y="2524"/>
                    </a:cubicBezTo>
                    <a:cubicBezTo>
                      <a:pt x="703" y="2424"/>
                      <a:pt x="875" y="2177"/>
                      <a:pt x="875" y="2005"/>
                    </a:cubicBezTo>
                    <a:cubicBezTo>
                      <a:pt x="875" y="1861"/>
                      <a:pt x="1125" y="1117"/>
                      <a:pt x="1297" y="658"/>
                    </a:cubicBezTo>
                    <a:cubicBezTo>
                      <a:pt x="1313" y="614"/>
                      <a:pt x="1291" y="570"/>
                      <a:pt x="1250" y="555"/>
                    </a:cubicBezTo>
                    <a:cubicBezTo>
                      <a:pt x="1242" y="551"/>
                      <a:pt x="1233" y="550"/>
                      <a:pt x="1225" y="550"/>
                    </a:cubicBezTo>
                    <a:cubicBezTo>
                      <a:pt x="1193" y="550"/>
                      <a:pt x="1163" y="572"/>
                      <a:pt x="1150" y="601"/>
                    </a:cubicBezTo>
                    <a:cubicBezTo>
                      <a:pt x="1103" y="723"/>
                      <a:pt x="716" y="1783"/>
                      <a:pt x="716" y="2005"/>
                    </a:cubicBezTo>
                    <a:cubicBezTo>
                      <a:pt x="716" y="2111"/>
                      <a:pt x="585" y="2305"/>
                      <a:pt x="431" y="2389"/>
                    </a:cubicBezTo>
                    <a:cubicBezTo>
                      <a:pt x="392" y="2410"/>
                      <a:pt x="358" y="2420"/>
                      <a:pt x="327" y="2420"/>
                    </a:cubicBezTo>
                    <a:cubicBezTo>
                      <a:pt x="302" y="2420"/>
                      <a:pt x="279" y="2413"/>
                      <a:pt x="259" y="2399"/>
                    </a:cubicBezTo>
                    <a:cubicBezTo>
                      <a:pt x="206" y="2361"/>
                      <a:pt x="147" y="2036"/>
                      <a:pt x="166" y="1470"/>
                    </a:cubicBezTo>
                    <a:cubicBezTo>
                      <a:pt x="188" y="783"/>
                      <a:pt x="309" y="336"/>
                      <a:pt x="410" y="267"/>
                    </a:cubicBezTo>
                    <a:cubicBezTo>
                      <a:pt x="532" y="181"/>
                      <a:pt x="751" y="156"/>
                      <a:pt x="958" y="156"/>
                    </a:cubicBezTo>
                    <a:cubicBezTo>
                      <a:pt x="1134" y="156"/>
                      <a:pt x="1302" y="174"/>
                      <a:pt x="1391" y="189"/>
                    </a:cubicBezTo>
                    <a:cubicBezTo>
                      <a:pt x="1395" y="189"/>
                      <a:pt x="1400" y="190"/>
                      <a:pt x="1404" y="190"/>
                    </a:cubicBezTo>
                    <a:cubicBezTo>
                      <a:pt x="1442" y="190"/>
                      <a:pt x="1473" y="166"/>
                      <a:pt x="1482" y="126"/>
                    </a:cubicBezTo>
                    <a:cubicBezTo>
                      <a:pt x="1488" y="83"/>
                      <a:pt x="1463" y="45"/>
                      <a:pt x="1419" y="36"/>
                    </a:cubicBezTo>
                    <a:cubicBezTo>
                      <a:pt x="1403" y="34"/>
                      <a:pt x="1199" y="1"/>
                      <a:pt x="9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72"/>
              <p:cNvSpPr/>
              <p:nvPr/>
            </p:nvSpPr>
            <p:spPr>
              <a:xfrm>
                <a:off x="2141722" y="3603658"/>
                <a:ext cx="407968" cy="567258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10598" extrusionOk="0">
                    <a:moveTo>
                      <a:pt x="5257" y="1"/>
                    </a:moveTo>
                    <a:cubicBezTo>
                      <a:pt x="4990" y="1"/>
                      <a:pt x="4703" y="117"/>
                      <a:pt x="4433" y="321"/>
                    </a:cubicBezTo>
                    <a:cubicBezTo>
                      <a:pt x="3461" y="1059"/>
                      <a:pt x="2261" y="4619"/>
                      <a:pt x="1808" y="5219"/>
                    </a:cubicBezTo>
                    <a:cubicBezTo>
                      <a:pt x="1457" y="5719"/>
                      <a:pt x="1145" y="6245"/>
                      <a:pt x="879" y="6795"/>
                    </a:cubicBezTo>
                    <a:cubicBezTo>
                      <a:pt x="879" y="6795"/>
                      <a:pt x="1" y="8129"/>
                      <a:pt x="370" y="8777"/>
                    </a:cubicBezTo>
                    <a:cubicBezTo>
                      <a:pt x="718" y="9385"/>
                      <a:pt x="1916" y="10597"/>
                      <a:pt x="4342" y="10597"/>
                    </a:cubicBezTo>
                    <a:cubicBezTo>
                      <a:pt x="4506" y="10597"/>
                      <a:pt x="4676" y="10592"/>
                      <a:pt x="4852" y="10580"/>
                    </a:cubicBezTo>
                    <a:cubicBezTo>
                      <a:pt x="7622" y="10389"/>
                      <a:pt x="5962" y="5729"/>
                      <a:pt x="6284" y="2862"/>
                    </a:cubicBezTo>
                    <a:cubicBezTo>
                      <a:pt x="6516" y="790"/>
                      <a:pt x="5954" y="1"/>
                      <a:pt x="5257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72"/>
              <p:cNvSpPr/>
              <p:nvPr/>
            </p:nvSpPr>
            <p:spPr>
              <a:xfrm>
                <a:off x="2137547" y="3599430"/>
                <a:ext cx="364987" cy="575554"/>
              </a:xfrm>
              <a:custGeom>
                <a:avLst/>
                <a:gdLst/>
                <a:ahLst/>
                <a:cxnLst/>
                <a:rect l="l" t="t" r="r" b="b"/>
                <a:pathLst>
                  <a:path w="6819" h="10753" extrusionOk="0">
                    <a:moveTo>
                      <a:pt x="5336" y="159"/>
                    </a:moveTo>
                    <a:cubicBezTo>
                      <a:pt x="5471" y="159"/>
                      <a:pt x="5596" y="191"/>
                      <a:pt x="5712" y="253"/>
                    </a:cubicBezTo>
                    <a:cubicBezTo>
                      <a:pt x="6021" y="428"/>
                      <a:pt x="6505" y="1010"/>
                      <a:pt x="6290" y="2932"/>
                    </a:cubicBezTo>
                    <a:cubicBezTo>
                      <a:pt x="6190" y="3832"/>
                      <a:pt x="6284" y="4914"/>
                      <a:pt x="6371" y="5958"/>
                    </a:cubicBezTo>
                    <a:cubicBezTo>
                      <a:pt x="6521" y="7680"/>
                      <a:pt x="6662" y="9309"/>
                      <a:pt x="5987" y="10100"/>
                    </a:cubicBezTo>
                    <a:cubicBezTo>
                      <a:pt x="5737" y="10387"/>
                      <a:pt x="5393" y="10543"/>
                      <a:pt x="4930" y="10575"/>
                    </a:cubicBezTo>
                    <a:cubicBezTo>
                      <a:pt x="4760" y="10586"/>
                      <a:pt x="4596" y="10591"/>
                      <a:pt x="4436" y="10591"/>
                    </a:cubicBezTo>
                    <a:cubicBezTo>
                      <a:pt x="2165" y="10591"/>
                      <a:pt x="917" y="9501"/>
                      <a:pt x="523" y="8815"/>
                    </a:cubicBezTo>
                    <a:cubicBezTo>
                      <a:pt x="179" y="8215"/>
                      <a:pt x="1020" y="6927"/>
                      <a:pt x="1026" y="6914"/>
                    </a:cubicBezTo>
                    <a:cubicBezTo>
                      <a:pt x="1026" y="6914"/>
                      <a:pt x="1032" y="6911"/>
                      <a:pt x="1032" y="6908"/>
                    </a:cubicBezTo>
                    <a:cubicBezTo>
                      <a:pt x="1292" y="6364"/>
                      <a:pt x="1601" y="5836"/>
                      <a:pt x="1954" y="5345"/>
                    </a:cubicBezTo>
                    <a:cubicBezTo>
                      <a:pt x="2117" y="5123"/>
                      <a:pt x="2367" y="4558"/>
                      <a:pt x="2679" y="3839"/>
                    </a:cubicBezTo>
                    <a:cubicBezTo>
                      <a:pt x="3214" y="2613"/>
                      <a:pt x="3949" y="928"/>
                      <a:pt x="4564" y="463"/>
                    </a:cubicBezTo>
                    <a:cubicBezTo>
                      <a:pt x="4827" y="259"/>
                      <a:pt x="5093" y="159"/>
                      <a:pt x="5336" y="159"/>
                    </a:cubicBezTo>
                    <a:close/>
                    <a:moveTo>
                      <a:pt x="5342" y="0"/>
                    </a:moveTo>
                    <a:cubicBezTo>
                      <a:pt x="5066" y="0"/>
                      <a:pt x="4764" y="115"/>
                      <a:pt x="4471" y="338"/>
                    </a:cubicBezTo>
                    <a:cubicBezTo>
                      <a:pt x="3824" y="825"/>
                      <a:pt x="3111" y="2463"/>
                      <a:pt x="2536" y="3776"/>
                    </a:cubicBezTo>
                    <a:cubicBezTo>
                      <a:pt x="2239" y="4461"/>
                      <a:pt x="1979" y="5045"/>
                      <a:pt x="1823" y="5255"/>
                    </a:cubicBezTo>
                    <a:cubicBezTo>
                      <a:pt x="1470" y="5755"/>
                      <a:pt x="1157" y="6289"/>
                      <a:pt x="892" y="6839"/>
                    </a:cubicBezTo>
                    <a:cubicBezTo>
                      <a:pt x="823" y="6943"/>
                      <a:pt x="1" y="8227"/>
                      <a:pt x="382" y="8896"/>
                    </a:cubicBezTo>
                    <a:cubicBezTo>
                      <a:pt x="479" y="9068"/>
                      <a:pt x="866" y="9662"/>
                      <a:pt x="1754" y="10137"/>
                    </a:cubicBezTo>
                    <a:cubicBezTo>
                      <a:pt x="2511" y="10543"/>
                      <a:pt x="3408" y="10753"/>
                      <a:pt x="4414" y="10753"/>
                    </a:cubicBezTo>
                    <a:cubicBezTo>
                      <a:pt x="4583" y="10753"/>
                      <a:pt x="4758" y="10747"/>
                      <a:pt x="4939" y="10731"/>
                    </a:cubicBezTo>
                    <a:cubicBezTo>
                      <a:pt x="5433" y="10700"/>
                      <a:pt x="5824" y="10522"/>
                      <a:pt x="6099" y="10200"/>
                    </a:cubicBezTo>
                    <a:cubicBezTo>
                      <a:pt x="6818" y="9362"/>
                      <a:pt x="6677" y="7699"/>
                      <a:pt x="6524" y="5942"/>
                    </a:cubicBezTo>
                    <a:cubicBezTo>
                      <a:pt x="6434" y="4908"/>
                      <a:pt x="6346" y="3832"/>
                      <a:pt x="6443" y="2948"/>
                    </a:cubicBezTo>
                    <a:cubicBezTo>
                      <a:pt x="6612" y="1457"/>
                      <a:pt x="6377" y="453"/>
                      <a:pt x="5787" y="116"/>
                    </a:cubicBezTo>
                    <a:cubicBezTo>
                      <a:pt x="5651" y="38"/>
                      <a:pt x="5501" y="0"/>
                      <a:pt x="534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72"/>
              <p:cNvSpPr/>
              <p:nvPr/>
            </p:nvSpPr>
            <p:spPr>
              <a:xfrm>
                <a:off x="2369467" y="4009477"/>
                <a:ext cx="480066" cy="527061"/>
              </a:xfrm>
              <a:custGeom>
                <a:avLst/>
                <a:gdLst/>
                <a:ahLst/>
                <a:cxnLst/>
                <a:rect l="l" t="t" r="r" b="b"/>
                <a:pathLst>
                  <a:path w="8969" h="9847" extrusionOk="0">
                    <a:moveTo>
                      <a:pt x="0" y="0"/>
                    </a:moveTo>
                    <a:cubicBezTo>
                      <a:pt x="0" y="0"/>
                      <a:pt x="0" y="4111"/>
                      <a:pt x="47" y="5408"/>
                    </a:cubicBezTo>
                    <a:cubicBezTo>
                      <a:pt x="94" y="6702"/>
                      <a:pt x="278" y="9847"/>
                      <a:pt x="278" y="9847"/>
                    </a:cubicBezTo>
                    <a:lnTo>
                      <a:pt x="8968" y="9847"/>
                    </a:lnTo>
                    <a:lnTo>
                      <a:pt x="8505" y="460"/>
                    </a:lnTo>
                    <a:lnTo>
                      <a:pt x="8365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72"/>
              <p:cNvSpPr/>
              <p:nvPr/>
            </p:nvSpPr>
            <p:spPr>
              <a:xfrm>
                <a:off x="2365239" y="4005303"/>
                <a:ext cx="488309" cy="535411"/>
              </a:xfrm>
              <a:custGeom>
                <a:avLst/>
                <a:gdLst/>
                <a:ahLst/>
                <a:cxnLst/>
                <a:rect l="l" t="t" r="r" b="b"/>
                <a:pathLst>
                  <a:path w="9123" h="10003" extrusionOk="0">
                    <a:moveTo>
                      <a:pt x="8384" y="157"/>
                    </a:moveTo>
                    <a:lnTo>
                      <a:pt x="8506" y="554"/>
                    </a:lnTo>
                    <a:lnTo>
                      <a:pt x="8963" y="9847"/>
                    </a:lnTo>
                    <a:lnTo>
                      <a:pt x="429" y="9847"/>
                    </a:lnTo>
                    <a:cubicBezTo>
                      <a:pt x="404" y="9365"/>
                      <a:pt x="248" y="6655"/>
                      <a:pt x="204" y="5483"/>
                    </a:cubicBezTo>
                    <a:cubicBezTo>
                      <a:pt x="160" y="4301"/>
                      <a:pt x="157" y="732"/>
                      <a:pt x="157" y="157"/>
                    </a:cubicBezTo>
                    <a:close/>
                    <a:moveTo>
                      <a:pt x="79" y="0"/>
                    </a:moveTo>
                    <a:cubicBezTo>
                      <a:pt x="35" y="0"/>
                      <a:pt x="1" y="35"/>
                      <a:pt x="1" y="78"/>
                    </a:cubicBezTo>
                    <a:cubicBezTo>
                      <a:pt x="1" y="122"/>
                      <a:pt x="1" y="4208"/>
                      <a:pt x="48" y="5489"/>
                    </a:cubicBezTo>
                    <a:cubicBezTo>
                      <a:pt x="95" y="6771"/>
                      <a:pt x="279" y="9897"/>
                      <a:pt x="279" y="9928"/>
                    </a:cubicBezTo>
                    <a:cubicBezTo>
                      <a:pt x="282" y="9972"/>
                      <a:pt x="313" y="10003"/>
                      <a:pt x="357" y="10003"/>
                    </a:cubicBezTo>
                    <a:lnTo>
                      <a:pt x="9047" y="10003"/>
                    </a:lnTo>
                    <a:cubicBezTo>
                      <a:pt x="9069" y="10003"/>
                      <a:pt x="9088" y="9994"/>
                      <a:pt x="9103" y="9978"/>
                    </a:cubicBezTo>
                    <a:cubicBezTo>
                      <a:pt x="9116" y="9962"/>
                      <a:pt x="9122" y="9940"/>
                      <a:pt x="9122" y="9919"/>
                    </a:cubicBezTo>
                    <a:lnTo>
                      <a:pt x="8663" y="535"/>
                    </a:lnTo>
                    <a:cubicBezTo>
                      <a:pt x="8663" y="529"/>
                      <a:pt x="8659" y="522"/>
                      <a:pt x="8659" y="516"/>
                    </a:cubicBezTo>
                    <a:lnTo>
                      <a:pt x="8519" y="53"/>
                    </a:lnTo>
                    <a:cubicBezTo>
                      <a:pt x="8509" y="22"/>
                      <a:pt x="8478" y="0"/>
                      <a:pt x="844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72"/>
              <p:cNvSpPr/>
              <p:nvPr/>
            </p:nvSpPr>
            <p:spPr>
              <a:xfrm>
                <a:off x="2636981" y="4009477"/>
                <a:ext cx="189425" cy="65996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1233" extrusionOk="0">
                    <a:moveTo>
                      <a:pt x="0" y="0"/>
                    </a:moveTo>
                    <a:lnTo>
                      <a:pt x="53" y="1088"/>
                    </a:lnTo>
                    <a:lnTo>
                      <a:pt x="3539" y="1232"/>
                    </a:lnTo>
                    <a:lnTo>
                      <a:pt x="3504" y="460"/>
                    </a:lnTo>
                    <a:lnTo>
                      <a:pt x="3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72"/>
              <p:cNvSpPr/>
              <p:nvPr/>
            </p:nvSpPr>
            <p:spPr>
              <a:xfrm>
                <a:off x="2632806" y="4005303"/>
                <a:ext cx="197775" cy="74346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1389" extrusionOk="0">
                    <a:moveTo>
                      <a:pt x="3382" y="150"/>
                    </a:moveTo>
                    <a:lnTo>
                      <a:pt x="3504" y="550"/>
                    </a:lnTo>
                    <a:lnTo>
                      <a:pt x="3535" y="1223"/>
                    </a:lnTo>
                    <a:lnTo>
                      <a:pt x="206" y="1088"/>
                    </a:lnTo>
                    <a:lnTo>
                      <a:pt x="160" y="150"/>
                    </a:lnTo>
                    <a:close/>
                    <a:moveTo>
                      <a:pt x="72" y="0"/>
                    </a:moveTo>
                    <a:cubicBezTo>
                      <a:pt x="53" y="0"/>
                      <a:pt x="34" y="7"/>
                      <a:pt x="19" y="22"/>
                    </a:cubicBezTo>
                    <a:cubicBezTo>
                      <a:pt x="6" y="38"/>
                      <a:pt x="0" y="63"/>
                      <a:pt x="0" y="82"/>
                    </a:cubicBezTo>
                    <a:lnTo>
                      <a:pt x="53" y="1173"/>
                    </a:lnTo>
                    <a:cubicBezTo>
                      <a:pt x="53" y="1210"/>
                      <a:pt x="88" y="1244"/>
                      <a:pt x="128" y="1244"/>
                    </a:cubicBezTo>
                    <a:lnTo>
                      <a:pt x="3617" y="1388"/>
                    </a:lnTo>
                    <a:cubicBezTo>
                      <a:pt x="3635" y="1388"/>
                      <a:pt x="3660" y="1376"/>
                      <a:pt x="3673" y="1360"/>
                    </a:cubicBezTo>
                    <a:cubicBezTo>
                      <a:pt x="3685" y="1344"/>
                      <a:pt x="3695" y="1326"/>
                      <a:pt x="3695" y="1301"/>
                    </a:cubicBezTo>
                    <a:lnTo>
                      <a:pt x="3657" y="535"/>
                    </a:lnTo>
                    <a:cubicBezTo>
                      <a:pt x="3657" y="529"/>
                      <a:pt x="3651" y="522"/>
                      <a:pt x="3651" y="516"/>
                    </a:cubicBezTo>
                    <a:lnTo>
                      <a:pt x="3510" y="53"/>
                    </a:lnTo>
                    <a:cubicBezTo>
                      <a:pt x="3504" y="22"/>
                      <a:pt x="3473" y="0"/>
                      <a:pt x="343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72"/>
              <p:cNvSpPr/>
              <p:nvPr/>
            </p:nvSpPr>
            <p:spPr>
              <a:xfrm>
                <a:off x="2368611" y="4009477"/>
                <a:ext cx="50260" cy="49404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23" extrusionOk="0">
                    <a:moveTo>
                      <a:pt x="0" y="0"/>
                    </a:moveTo>
                    <a:lnTo>
                      <a:pt x="0" y="888"/>
                    </a:lnTo>
                    <a:lnTo>
                      <a:pt x="938" y="923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72"/>
              <p:cNvSpPr/>
              <p:nvPr/>
            </p:nvSpPr>
            <p:spPr>
              <a:xfrm>
                <a:off x="2364436" y="4005303"/>
                <a:ext cx="58610" cy="5775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79" extrusionOk="0">
                    <a:moveTo>
                      <a:pt x="938" y="160"/>
                    </a:moveTo>
                    <a:lnTo>
                      <a:pt x="938" y="922"/>
                    </a:lnTo>
                    <a:lnTo>
                      <a:pt x="157" y="891"/>
                    </a:lnTo>
                    <a:lnTo>
                      <a:pt x="157" y="160"/>
                    </a:lnTo>
                    <a:close/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lnTo>
                      <a:pt x="0" y="966"/>
                    </a:lnTo>
                    <a:cubicBezTo>
                      <a:pt x="0" y="1007"/>
                      <a:pt x="32" y="1044"/>
                      <a:pt x="75" y="1044"/>
                    </a:cubicBezTo>
                    <a:lnTo>
                      <a:pt x="1016" y="1079"/>
                    </a:lnTo>
                    <a:cubicBezTo>
                      <a:pt x="1035" y="1079"/>
                      <a:pt x="1054" y="1069"/>
                      <a:pt x="1069" y="1054"/>
                    </a:cubicBezTo>
                    <a:cubicBezTo>
                      <a:pt x="1085" y="1044"/>
                      <a:pt x="1094" y="1019"/>
                      <a:pt x="1094" y="1001"/>
                    </a:cubicBezTo>
                    <a:lnTo>
                      <a:pt x="1094" y="78"/>
                    </a:lnTo>
                    <a:cubicBezTo>
                      <a:pt x="1094" y="35"/>
                      <a:pt x="1057" y="0"/>
                      <a:pt x="101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72"/>
              <p:cNvSpPr/>
              <p:nvPr/>
            </p:nvSpPr>
            <p:spPr>
              <a:xfrm>
                <a:off x="2434499" y="4009477"/>
                <a:ext cx="171922" cy="56951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4" extrusionOk="0">
                    <a:moveTo>
                      <a:pt x="1" y="0"/>
                    </a:moveTo>
                    <a:lnTo>
                      <a:pt x="54" y="938"/>
                    </a:lnTo>
                    <a:lnTo>
                      <a:pt x="3211" y="1063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72"/>
              <p:cNvSpPr/>
              <p:nvPr/>
            </p:nvSpPr>
            <p:spPr>
              <a:xfrm>
                <a:off x="2430699" y="4005303"/>
                <a:ext cx="180058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220" extrusionOk="0">
                    <a:moveTo>
                      <a:pt x="3173" y="160"/>
                    </a:moveTo>
                    <a:lnTo>
                      <a:pt x="3201" y="1063"/>
                    </a:lnTo>
                    <a:lnTo>
                      <a:pt x="200" y="941"/>
                    </a:lnTo>
                    <a:lnTo>
                      <a:pt x="156" y="160"/>
                    </a:lnTo>
                    <a:close/>
                    <a:moveTo>
                      <a:pt x="78" y="0"/>
                    </a:moveTo>
                    <a:cubicBezTo>
                      <a:pt x="56" y="0"/>
                      <a:pt x="31" y="7"/>
                      <a:pt x="19" y="22"/>
                    </a:cubicBezTo>
                    <a:cubicBezTo>
                      <a:pt x="9" y="38"/>
                      <a:pt x="0" y="63"/>
                      <a:pt x="0" y="82"/>
                    </a:cubicBezTo>
                    <a:lnTo>
                      <a:pt x="50" y="1019"/>
                    </a:lnTo>
                    <a:cubicBezTo>
                      <a:pt x="50" y="1060"/>
                      <a:pt x="88" y="1094"/>
                      <a:pt x="125" y="1094"/>
                    </a:cubicBezTo>
                    <a:lnTo>
                      <a:pt x="3282" y="1219"/>
                    </a:lnTo>
                    <a:cubicBezTo>
                      <a:pt x="3301" y="1219"/>
                      <a:pt x="3323" y="1210"/>
                      <a:pt x="3342" y="1194"/>
                    </a:cubicBezTo>
                    <a:cubicBezTo>
                      <a:pt x="3357" y="1179"/>
                      <a:pt x="3363" y="1160"/>
                      <a:pt x="3363" y="1135"/>
                    </a:cubicBezTo>
                    <a:lnTo>
                      <a:pt x="3332" y="72"/>
                    </a:lnTo>
                    <a:cubicBezTo>
                      <a:pt x="3332" y="35"/>
                      <a:pt x="3298" y="0"/>
                      <a:pt x="325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72"/>
              <p:cNvSpPr/>
              <p:nvPr/>
            </p:nvSpPr>
            <p:spPr>
              <a:xfrm>
                <a:off x="2351858" y="3262122"/>
                <a:ext cx="549327" cy="773383"/>
              </a:xfrm>
              <a:custGeom>
                <a:avLst/>
                <a:gdLst/>
                <a:ahLst/>
                <a:cxnLst/>
                <a:rect l="l" t="t" r="r" b="b"/>
                <a:pathLst>
                  <a:path w="10263" h="14449" extrusionOk="0">
                    <a:moveTo>
                      <a:pt x="6568" y="0"/>
                    </a:moveTo>
                    <a:cubicBezTo>
                      <a:pt x="6334" y="0"/>
                      <a:pt x="2917" y="188"/>
                      <a:pt x="2270" y="279"/>
                    </a:cubicBezTo>
                    <a:cubicBezTo>
                      <a:pt x="2069" y="307"/>
                      <a:pt x="1860" y="308"/>
                      <a:pt x="1665" y="308"/>
                    </a:cubicBezTo>
                    <a:cubicBezTo>
                      <a:pt x="1639" y="308"/>
                      <a:pt x="1613" y="308"/>
                      <a:pt x="1588" y="308"/>
                    </a:cubicBezTo>
                    <a:cubicBezTo>
                      <a:pt x="1189" y="308"/>
                      <a:pt x="868" y="315"/>
                      <a:pt x="842" y="557"/>
                    </a:cubicBezTo>
                    <a:cubicBezTo>
                      <a:pt x="789" y="929"/>
                      <a:pt x="376" y="6840"/>
                      <a:pt x="376" y="6840"/>
                    </a:cubicBezTo>
                    <a:cubicBezTo>
                      <a:pt x="376" y="6840"/>
                      <a:pt x="329" y="12154"/>
                      <a:pt x="376" y="12985"/>
                    </a:cubicBezTo>
                    <a:cubicBezTo>
                      <a:pt x="423" y="13820"/>
                      <a:pt x="1" y="14095"/>
                      <a:pt x="698" y="14232"/>
                    </a:cubicBezTo>
                    <a:cubicBezTo>
                      <a:pt x="1242" y="14342"/>
                      <a:pt x="4762" y="14449"/>
                      <a:pt x="6566" y="14449"/>
                    </a:cubicBezTo>
                    <a:cubicBezTo>
                      <a:pt x="7084" y="14449"/>
                      <a:pt x="7461" y="14440"/>
                      <a:pt x="7584" y="14420"/>
                    </a:cubicBezTo>
                    <a:cubicBezTo>
                      <a:pt x="8140" y="14329"/>
                      <a:pt x="8147" y="14045"/>
                      <a:pt x="8281" y="13770"/>
                    </a:cubicBezTo>
                    <a:cubicBezTo>
                      <a:pt x="8412" y="13498"/>
                      <a:pt x="10263" y="1620"/>
                      <a:pt x="9850" y="1294"/>
                    </a:cubicBezTo>
                    <a:cubicBezTo>
                      <a:pt x="9438" y="969"/>
                      <a:pt x="6803" y="0"/>
                      <a:pt x="6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72"/>
              <p:cNvSpPr/>
              <p:nvPr/>
            </p:nvSpPr>
            <p:spPr>
              <a:xfrm>
                <a:off x="2364436" y="3355842"/>
                <a:ext cx="158969" cy="657019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2275" extrusionOk="0">
                    <a:moveTo>
                      <a:pt x="2417" y="0"/>
                    </a:moveTo>
                    <a:cubicBezTo>
                      <a:pt x="2116" y="0"/>
                      <a:pt x="1785" y="13"/>
                      <a:pt x="1679" y="65"/>
                    </a:cubicBezTo>
                    <a:cubicBezTo>
                      <a:pt x="1563" y="122"/>
                      <a:pt x="857" y="1866"/>
                      <a:pt x="257" y="3366"/>
                    </a:cubicBezTo>
                    <a:cubicBezTo>
                      <a:pt x="188" y="4342"/>
                      <a:pt x="138" y="5089"/>
                      <a:pt x="138" y="5089"/>
                    </a:cubicBezTo>
                    <a:cubicBezTo>
                      <a:pt x="138" y="5089"/>
                      <a:pt x="91" y="10403"/>
                      <a:pt x="138" y="11234"/>
                    </a:cubicBezTo>
                    <a:cubicBezTo>
                      <a:pt x="169" y="11781"/>
                      <a:pt x="0" y="12087"/>
                      <a:pt x="75" y="12275"/>
                    </a:cubicBezTo>
                    <a:cubicBezTo>
                      <a:pt x="310" y="11462"/>
                      <a:pt x="685" y="10056"/>
                      <a:pt x="1113" y="8058"/>
                    </a:cubicBezTo>
                    <a:cubicBezTo>
                      <a:pt x="1835" y="4701"/>
                      <a:pt x="2970" y="12"/>
                      <a:pt x="2970" y="12"/>
                    </a:cubicBezTo>
                    <a:cubicBezTo>
                      <a:pt x="2970" y="12"/>
                      <a:pt x="2708" y="0"/>
                      <a:pt x="2417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72"/>
              <p:cNvSpPr/>
              <p:nvPr/>
            </p:nvSpPr>
            <p:spPr>
              <a:xfrm>
                <a:off x="2360904" y="3258428"/>
                <a:ext cx="536481" cy="781411"/>
              </a:xfrm>
              <a:custGeom>
                <a:avLst/>
                <a:gdLst/>
                <a:ahLst/>
                <a:cxnLst/>
                <a:rect l="l" t="t" r="r" b="b"/>
                <a:pathLst>
                  <a:path w="10023" h="14599" extrusionOk="0">
                    <a:moveTo>
                      <a:pt x="6396" y="154"/>
                    </a:moveTo>
                    <a:cubicBezTo>
                      <a:pt x="6618" y="154"/>
                      <a:pt x="9212" y="1110"/>
                      <a:pt x="9625" y="1426"/>
                    </a:cubicBezTo>
                    <a:cubicBezTo>
                      <a:pt x="9681" y="1513"/>
                      <a:pt x="9778" y="2223"/>
                      <a:pt x="9012" y="7671"/>
                    </a:cubicBezTo>
                    <a:cubicBezTo>
                      <a:pt x="8584" y="10719"/>
                      <a:pt x="8100" y="13654"/>
                      <a:pt x="8037" y="13811"/>
                    </a:cubicBezTo>
                    <a:cubicBezTo>
                      <a:pt x="8012" y="13861"/>
                      <a:pt x="7993" y="13907"/>
                      <a:pt x="7975" y="13954"/>
                    </a:cubicBezTo>
                    <a:cubicBezTo>
                      <a:pt x="7884" y="14176"/>
                      <a:pt x="7812" y="14348"/>
                      <a:pt x="7399" y="14414"/>
                    </a:cubicBezTo>
                    <a:cubicBezTo>
                      <a:pt x="7276" y="14434"/>
                      <a:pt x="6922" y="14442"/>
                      <a:pt x="6436" y="14442"/>
                    </a:cubicBezTo>
                    <a:cubicBezTo>
                      <a:pt x="4641" y="14442"/>
                      <a:pt x="1041" y="14325"/>
                      <a:pt x="541" y="14226"/>
                    </a:cubicBezTo>
                    <a:cubicBezTo>
                      <a:pt x="160" y="14148"/>
                      <a:pt x="169" y="14070"/>
                      <a:pt x="229" y="13742"/>
                    </a:cubicBezTo>
                    <a:cubicBezTo>
                      <a:pt x="260" y="13576"/>
                      <a:pt x="301" y="13345"/>
                      <a:pt x="285" y="13051"/>
                    </a:cubicBezTo>
                    <a:cubicBezTo>
                      <a:pt x="238" y="12238"/>
                      <a:pt x="285" y="7049"/>
                      <a:pt x="285" y="6912"/>
                    </a:cubicBezTo>
                    <a:cubicBezTo>
                      <a:pt x="291" y="6765"/>
                      <a:pt x="704" y="998"/>
                      <a:pt x="745" y="638"/>
                    </a:cubicBezTo>
                    <a:cubicBezTo>
                      <a:pt x="763" y="476"/>
                      <a:pt x="1020" y="463"/>
                      <a:pt x="1432" y="463"/>
                    </a:cubicBezTo>
                    <a:lnTo>
                      <a:pt x="1451" y="463"/>
                    </a:lnTo>
                    <a:cubicBezTo>
                      <a:pt x="1660" y="463"/>
                      <a:pt x="1889" y="463"/>
                      <a:pt x="2107" y="429"/>
                    </a:cubicBezTo>
                    <a:cubicBezTo>
                      <a:pt x="2748" y="341"/>
                      <a:pt x="6162" y="154"/>
                      <a:pt x="6396" y="154"/>
                    </a:cubicBezTo>
                    <a:close/>
                    <a:moveTo>
                      <a:pt x="6387" y="1"/>
                    </a:moveTo>
                    <a:cubicBezTo>
                      <a:pt x="6152" y="1"/>
                      <a:pt x="2723" y="188"/>
                      <a:pt x="2082" y="279"/>
                    </a:cubicBezTo>
                    <a:cubicBezTo>
                      <a:pt x="1876" y="304"/>
                      <a:pt x="1654" y="304"/>
                      <a:pt x="1448" y="304"/>
                    </a:cubicBezTo>
                    <a:cubicBezTo>
                      <a:pt x="1007" y="304"/>
                      <a:pt x="626" y="304"/>
                      <a:pt x="585" y="623"/>
                    </a:cubicBezTo>
                    <a:cubicBezTo>
                      <a:pt x="541" y="988"/>
                      <a:pt x="141" y="6662"/>
                      <a:pt x="126" y="6906"/>
                    </a:cubicBezTo>
                    <a:lnTo>
                      <a:pt x="126" y="6909"/>
                    </a:lnTo>
                    <a:cubicBezTo>
                      <a:pt x="126" y="6959"/>
                      <a:pt x="79" y="12235"/>
                      <a:pt x="126" y="13057"/>
                    </a:cubicBezTo>
                    <a:cubicBezTo>
                      <a:pt x="141" y="13332"/>
                      <a:pt x="104" y="13545"/>
                      <a:pt x="73" y="13714"/>
                    </a:cubicBezTo>
                    <a:cubicBezTo>
                      <a:pt x="10" y="14082"/>
                      <a:pt x="1" y="14276"/>
                      <a:pt x="510" y="14379"/>
                    </a:cubicBezTo>
                    <a:cubicBezTo>
                      <a:pt x="1035" y="14483"/>
                      <a:pt x="4549" y="14598"/>
                      <a:pt x="6377" y="14598"/>
                    </a:cubicBezTo>
                    <a:cubicBezTo>
                      <a:pt x="6899" y="14598"/>
                      <a:pt x="7287" y="14592"/>
                      <a:pt x="7415" y="14567"/>
                    </a:cubicBezTo>
                    <a:cubicBezTo>
                      <a:pt x="7918" y="14489"/>
                      <a:pt x="8018" y="14245"/>
                      <a:pt x="8112" y="14011"/>
                    </a:cubicBezTo>
                    <a:cubicBezTo>
                      <a:pt x="8131" y="13970"/>
                      <a:pt x="8150" y="13923"/>
                      <a:pt x="8168" y="13879"/>
                    </a:cubicBezTo>
                    <a:cubicBezTo>
                      <a:pt x="8247" y="13714"/>
                      <a:pt x="8772" y="10447"/>
                      <a:pt x="9166" y="7640"/>
                    </a:cubicBezTo>
                    <a:cubicBezTo>
                      <a:pt x="10022" y="1548"/>
                      <a:pt x="9800" y="1376"/>
                      <a:pt x="9716" y="1310"/>
                    </a:cubicBezTo>
                    <a:cubicBezTo>
                      <a:pt x="9284" y="970"/>
                      <a:pt x="6627" y="1"/>
                      <a:pt x="638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72"/>
              <p:cNvSpPr/>
              <p:nvPr/>
            </p:nvSpPr>
            <p:spPr>
              <a:xfrm>
                <a:off x="1585446" y="3395503"/>
                <a:ext cx="272068" cy="171173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3198" extrusionOk="0">
                    <a:moveTo>
                      <a:pt x="338" y="0"/>
                    </a:moveTo>
                    <a:cubicBezTo>
                      <a:pt x="233" y="0"/>
                      <a:pt x="163" y="13"/>
                      <a:pt x="141" y="43"/>
                    </a:cubicBezTo>
                    <a:cubicBezTo>
                      <a:pt x="0" y="225"/>
                      <a:pt x="188" y="419"/>
                      <a:pt x="375" y="419"/>
                    </a:cubicBezTo>
                    <a:cubicBezTo>
                      <a:pt x="563" y="419"/>
                      <a:pt x="1757" y="925"/>
                      <a:pt x="1757" y="925"/>
                    </a:cubicBezTo>
                    <a:cubicBezTo>
                      <a:pt x="1757" y="925"/>
                      <a:pt x="1620" y="2035"/>
                      <a:pt x="1620" y="2313"/>
                    </a:cubicBezTo>
                    <a:cubicBezTo>
                      <a:pt x="1620" y="2591"/>
                      <a:pt x="3098" y="3144"/>
                      <a:pt x="3423" y="3191"/>
                    </a:cubicBezTo>
                    <a:cubicBezTo>
                      <a:pt x="3451" y="3195"/>
                      <a:pt x="3481" y="3197"/>
                      <a:pt x="3514" y="3197"/>
                    </a:cubicBezTo>
                    <a:cubicBezTo>
                      <a:pt x="3853" y="3197"/>
                      <a:pt x="4395" y="2991"/>
                      <a:pt x="4395" y="2991"/>
                    </a:cubicBezTo>
                    <a:lnTo>
                      <a:pt x="4852" y="2866"/>
                    </a:lnTo>
                    <a:lnTo>
                      <a:pt x="5083" y="1428"/>
                    </a:lnTo>
                    <a:cubicBezTo>
                      <a:pt x="5083" y="1428"/>
                      <a:pt x="3423" y="597"/>
                      <a:pt x="2820" y="459"/>
                    </a:cubicBezTo>
                    <a:cubicBezTo>
                      <a:pt x="2318" y="341"/>
                      <a:pt x="874" y="0"/>
                      <a:pt x="3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72"/>
              <p:cNvSpPr/>
              <p:nvPr/>
            </p:nvSpPr>
            <p:spPr>
              <a:xfrm>
                <a:off x="1584429" y="3391382"/>
                <a:ext cx="277313" cy="179630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3356" extrusionOk="0">
                    <a:moveTo>
                      <a:pt x="348" y="155"/>
                    </a:moveTo>
                    <a:cubicBezTo>
                      <a:pt x="483" y="155"/>
                      <a:pt x="751" y="178"/>
                      <a:pt x="1276" y="274"/>
                    </a:cubicBezTo>
                    <a:cubicBezTo>
                      <a:pt x="1807" y="374"/>
                      <a:pt x="2411" y="514"/>
                      <a:pt x="2729" y="586"/>
                    </a:cubicBezTo>
                    <a:lnTo>
                      <a:pt x="2823" y="611"/>
                    </a:lnTo>
                    <a:cubicBezTo>
                      <a:pt x="3352" y="733"/>
                      <a:pt x="4733" y="1408"/>
                      <a:pt x="5021" y="1549"/>
                    </a:cubicBezTo>
                    <a:lnTo>
                      <a:pt x="4805" y="2881"/>
                    </a:lnTo>
                    <a:lnTo>
                      <a:pt x="4396" y="2990"/>
                    </a:lnTo>
                    <a:cubicBezTo>
                      <a:pt x="4389" y="2996"/>
                      <a:pt x="4389" y="2996"/>
                      <a:pt x="4386" y="2996"/>
                    </a:cubicBezTo>
                    <a:cubicBezTo>
                      <a:pt x="4383" y="2996"/>
                      <a:pt x="3851" y="3195"/>
                      <a:pt x="3533" y="3195"/>
                    </a:cubicBezTo>
                    <a:cubicBezTo>
                      <a:pt x="3504" y="3195"/>
                      <a:pt x="3477" y="3194"/>
                      <a:pt x="3452" y="3190"/>
                    </a:cubicBezTo>
                    <a:cubicBezTo>
                      <a:pt x="3305" y="3168"/>
                      <a:pt x="2867" y="3021"/>
                      <a:pt x="2451" y="2843"/>
                    </a:cubicBezTo>
                    <a:cubicBezTo>
                      <a:pt x="1851" y="2580"/>
                      <a:pt x="1717" y="2427"/>
                      <a:pt x="1717" y="2390"/>
                    </a:cubicBezTo>
                    <a:cubicBezTo>
                      <a:pt x="1717" y="2121"/>
                      <a:pt x="1854" y="1027"/>
                      <a:pt x="1854" y="1014"/>
                    </a:cubicBezTo>
                    <a:cubicBezTo>
                      <a:pt x="1857" y="980"/>
                      <a:pt x="1839" y="943"/>
                      <a:pt x="1807" y="933"/>
                    </a:cubicBezTo>
                    <a:cubicBezTo>
                      <a:pt x="1604" y="846"/>
                      <a:pt x="585" y="417"/>
                      <a:pt x="394" y="417"/>
                    </a:cubicBezTo>
                    <a:cubicBezTo>
                      <a:pt x="316" y="417"/>
                      <a:pt x="232" y="370"/>
                      <a:pt x="201" y="308"/>
                    </a:cubicBezTo>
                    <a:cubicBezTo>
                      <a:pt x="179" y="261"/>
                      <a:pt x="185" y="217"/>
                      <a:pt x="216" y="170"/>
                    </a:cubicBezTo>
                    <a:cubicBezTo>
                      <a:pt x="226" y="165"/>
                      <a:pt x="258" y="155"/>
                      <a:pt x="348" y="155"/>
                    </a:cubicBezTo>
                    <a:close/>
                    <a:moveTo>
                      <a:pt x="358" y="1"/>
                    </a:moveTo>
                    <a:cubicBezTo>
                      <a:pt x="196" y="1"/>
                      <a:pt x="121" y="29"/>
                      <a:pt x="88" y="74"/>
                    </a:cubicBezTo>
                    <a:cubicBezTo>
                      <a:pt x="16" y="167"/>
                      <a:pt x="1" y="280"/>
                      <a:pt x="54" y="377"/>
                    </a:cubicBezTo>
                    <a:cubicBezTo>
                      <a:pt x="107" y="489"/>
                      <a:pt x="244" y="574"/>
                      <a:pt x="382" y="574"/>
                    </a:cubicBezTo>
                    <a:cubicBezTo>
                      <a:pt x="501" y="574"/>
                      <a:pt x="1220" y="858"/>
                      <a:pt x="1682" y="1052"/>
                    </a:cubicBezTo>
                    <a:cubicBezTo>
                      <a:pt x="1654" y="1286"/>
                      <a:pt x="1554" y="2143"/>
                      <a:pt x="1554" y="2390"/>
                    </a:cubicBezTo>
                    <a:cubicBezTo>
                      <a:pt x="1554" y="2455"/>
                      <a:pt x="1554" y="2627"/>
                      <a:pt x="2383" y="2987"/>
                    </a:cubicBezTo>
                    <a:cubicBezTo>
                      <a:pt x="2776" y="3159"/>
                      <a:pt x="3242" y="3318"/>
                      <a:pt x="3427" y="3346"/>
                    </a:cubicBezTo>
                    <a:cubicBezTo>
                      <a:pt x="3458" y="3349"/>
                      <a:pt x="3492" y="3356"/>
                      <a:pt x="3527" y="3356"/>
                    </a:cubicBezTo>
                    <a:cubicBezTo>
                      <a:pt x="3867" y="3356"/>
                      <a:pt x="4383" y="3162"/>
                      <a:pt x="4433" y="3143"/>
                    </a:cubicBezTo>
                    <a:lnTo>
                      <a:pt x="4886" y="3021"/>
                    </a:lnTo>
                    <a:cubicBezTo>
                      <a:pt x="4918" y="3015"/>
                      <a:pt x="4939" y="2990"/>
                      <a:pt x="4946" y="2959"/>
                    </a:cubicBezTo>
                    <a:lnTo>
                      <a:pt x="5174" y="1521"/>
                    </a:lnTo>
                    <a:cubicBezTo>
                      <a:pt x="5180" y="1486"/>
                      <a:pt x="5165" y="1455"/>
                      <a:pt x="5133" y="1440"/>
                    </a:cubicBezTo>
                    <a:cubicBezTo>
                      <a:pt x="5061" y="1405"/>
                      <a:pt x="3452" y="605"/>
                      <a:pt x="2851" y="464"/>
                    </a:cubicBezTo>
                    <a:lnTo>
                      <a:pt x="2758" y="439"/>
                    </a:lnTo>
                    <a:cubicBezTo>
                      <a:pt x="1361" y="115"/>
                      <a:pt x="683" y="1"/>
                      <a:pt x="35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72"/>
              <p:cNvSpPr/>
              <p:nvPr/>
            </p:nvSpPr>
            <p:spPr>
              <a:xfrm>
                <a:off x="1661879" y="3455022"/>
                <a:ext cx="81893" cy="103678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937" extrusionOk="0">
                    <a:moveTo>
                      <a:pt x="188" y="0"/>
                    </a:moveTo>
                    <a:cubicBezTo>
                      <a:pt x="188" y="0"/>
                      <a:pt x="1" y="1248"/>
                      <a:pt x="142" y="1382"/>
                    </a:cubicBezTo>
                    <a:cubicBezTo>
                      <a:pt x="255" y="1493"/>
                      <a:pt x="906" y="1936"/>
                      <a:pt x="1226" y="1936"/>
                    </a:cubicBezTo>
                    <a:cubicBezTo>
                      <a:pt x="1304" y="1936"/>
                      <a:pt x="1362" y="1910"/>
                      <a:pt x="1389" y="1848"/>
                    </a:cubicBezTo>
                    <a:cubicBezTo>
                      <a:pt x="1529" y="1523"/>
                      <a:pt x="1483" y="279"/>
                      <a:pt x="1483" y="141"/>
                    </a:cubicBezTo>
                    <a:cubicBezTo>
                      <a:pt x="1483" y="4"/>
                      <a:pt x="188" y="0"/>
                      <a:pt x="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72"/>
              <p:cNvSpPr/>
              <p:nvPr/>
            </p:nvSpPr>
            <p:spPr>
              <a:xfrm>
                <a:off x="1658400" y="3450847"/>
                <a:ext cx="87888" cy="11213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095" extrusionOk="0">
                    <a:moveTo>
                      <a:pt x="325" y="160"/>
                    </a:moveTo>
                    <a:cubicBezTo>
                      <a:pt x="810" y="160"/>
                      <a:pt x="1351" y="194"/>
                      <a:pt x="1473" y="247"/>
                    </a:cubicBezTo>
                    <a:lnTo>
                      <a:pt x="1473" y="316"/>
                    </a:lnTo>
                    <a:cubicBezTo>
                      <a:pt x="1491" y="1188"/>
                      <a:pt x="1466" y="1720"/>
                      <a:pt x="1388" y="1895"/>
                    </a:cubicBezTo>
                    <a:cubicBezTo>
                      <a:pt x="1379" y="1910"/>
                      <a:pt x="1366" y="1926"/>
                      <a:pt x="1332" y="1935"/>
                    </a:cubicBezTo>
                    <a:cubicBezTo>
                      <a:pt x="1319" y="1938"/>
                      <a:pt x="1305" y="1939"/>
                      <a:pt x="1290" y="1939"/>
                    </a:cubicBezTo>
                    <a:cubicBezTo>
                      <a:pt x="1014" y="1939"/>
                      <a:pt x="384" y="1526"/>
                      <a:pt x="266" y="1410"/>
                    </a:cubicBezTo>
                    <a:cubicBezTo>
                      <a:pt x="203" y="1326"/>
                      <a:pt x="247" y="713"/>
                      <a:pt x="325" y="160"/>
                    </a:cubicBezTo>
                    <a:close/>
                    <a:moveTo>
                      <a:pt x="253" y="0"/>
                    </a:moveTo>
                    <a:cubicBezTo>
                      <a:pt x="216" y="0"/>
                      <a:pt x="178" y="28"/>
                      <a:pt x="175" y="66"/>
                    </a:cubicBezTo>
                    <a:cubicBezTo>
                      <a:pt x="116" y="454"/>
                      <a:pt x="0" y="1373"/>
                      <a:pt x="153" y="1519"/>
                    </a:cubicBezTo>
                    <a:cubicBezTo>
                      <a:pt x="263" y="1626"/>
                      <a:pt x="926" y="2095"/>
                      <a:pt x="1294" y="2095"/>
                    </a:cubicBezTo>
                    <a:cubicBezTo>
                      <a:pt x="1316" y="2095"/>
                      <a:pt x="1341" y="2095"/>
                      <a:pt x="1357" y="2091"/>
                    </a:cubicBezTo>
                    <a:cubicBezTo>
                      <a:pt x="1438" y="2076"/>
                      <a:pt x="1491" y="2032"/>
                      <a:pt x="1523" y="1963"/>
                    </a:cubicBezTo>
                    <a:cubicBezTo>
                      <a:pt x="1641" y="1691"/>
                      <a:pt x="1638" y="894"/>
                      <a:pt x="1626" y="316"/>
                    </a:cubicBezTo>
                    <a:lnTo>
                      <a:pt x="1626" y="219"/>
                    </a:lnTo>
                    <a:cubicBezTo>
                      <a:pt x="1626" y="141"/>
                      <a:pt x="1626" y="3"/>
                      <a:pt x="25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72"/>
              <p:cNvSpPr/>
              <p:nvPr/>
            </p:nvSpPr>
            <p:spPr>
              <a:xfrm>
                <a:off x="1638703" y="3442658"/>
                <a:ext cx="189050" cy="81519"/>
              </a:xfrm>
              <a:custGeom>
                <a:avLst/>
                <a:gdLst/>
                <a:ahLst/>
                <a:cxnLst/>
                <a:rect l="l" t="t" r="r" b="b"/>
                <a:pathLst>
                  <a:path w="3532" h="1523" extrusionOk="0">
                    <a:moveTo>
                      <a:pt x="1590" y="0"/>
                    </a:moveTo>
                    <a:cubicBezTo>
                      <a:pt x="1218" y="0"/>
                      <a:pt x="621" y="510"/>
                      <a:pt x="296" y="603"/>
                    </a:cubicBezTo>
                    <a:cubicBezTo>
                      <a:pt x="0" y="690"/>
                      <a:pt x="328" y="934"/>
                      <a:pt x="562" y="934"/>
                    </a:cubicBezTo>
                    <a:cubicBezTo>
                      <a:pt x="583" y="934"/>
                      <a:pt x="603" y="933"/>
                      <a:pt x="621" y="929"/>
                    </a:cubicBezTo>
                    <a:cubicBezTo>
                      <a:pt x="856" y="875"/>
                      <a:pt x="1497" y="697"/>
                      <a:pt x="1497" y="697"/>
                    </a:cubicBezTo>
                    <a:cubicBezTo>
                      <a:pt x="1640" y="969"/>
                      <a:pt x="1847" y="1210"/>
                      <a:pt x="2097" y="1388"/>
                    </a:cubicBezTo>
                    <a:cubicBezTo>
                      <a:pt x="2268" y="1494"/>
                      <a:pt x="2524" y="1522"/>
                      <a:pt x="2751" y="1522"/>
                    </a:cubicBezTo>
                    <a:cubicBezTo>
                      <a:pt x="3021" y="1522"/>
                      <a:pt x="3250" y="1482"/>
                      <a:pt x="3250" y="1482"/>
                    </a:cubicBezTo>
                    <a:lnTo>
                      <a:pt x="3532" y="603"/>
                    </a:lnTo>
                    <a:cubicBezTo>
                      <a:pt x="3532" y="603"/>
                      <a:pt x="1962" y="0"/>
                      <a:pt x="15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72"/>
              <p:cNvSpPr/>
              <p:nvPr/>
            </p:nvSpPr>
            <p:spPr>
              <a:xfrm>
                <a:off x="1642824" y="3438269"/>
                <a:ext cx="189639" cy="89922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680" extrusionOk="0">
                    <a:moveTo>
                      <a:pt x="1513" y="1"/>
                    </a:moveTo>
                    <a:cubicBezTo>
                      <a:pt x="1267" y="1"/>
                      <a:pt x="963" y="185"/>
                      <a:pt x="669" y="360"/>
                    </a:cubicBezTo>
                    <a:cubicBezTo>
                      <a:pt x="491" y="470"/>
                      <a:pt x="319" y="570"/>
                      <a:pt x="197" y="607"/>
                    </a:cubicBezTo>
                    <a:cubicBezTo>
                      <a:pt x="1" y="664"/>
                      <a:pt x="16" y="789"/>
                      <a:pt x="26" y="826"/>
                    </a:cubicBezTo>
                    <a:cubicBezTo>
                      <a:pt x="64" y="965"/>
                      <a:pt x="291" y="1090"/>
                      <a:pt x="481" y="1090"/>
                    </a:cubicBezTo>
                    <a:cubicBezTo>
                      <a:pt x="508" y="1090"/>
                      <a:pt x="535" y="1088"/>
                      <a:pt x="560" y="1082"/>
                    </a:cubicBezTo>
                    <a:cubicBezTo>
                      <a:pt x="751" y="1039"/>
                      <a:pt x="1217" y="914"/>
                      <a:pt x="1382" y="867"/>
                    </a:cubicBezTo>
                    <a:cubicBezTo>
                      <a:pt x="1529" y="1129"/>
                      <a:pt x="1735" y="1357"/>
                      <a:pt x="1979" y="1533"/>
                    </a:cubicBezTo>
                    <a:cubicBezTo>
                      <a:pt x="1979" y="1536"/>
                      <a:pt x="1982" y="1536"/>
                      <a:pt x="1982" y="1536"/>
                    </a:cubicBezTo>
                    <a:cubicBezTo>
                      <a:pt x="2170" y="1648"/>
                      <a:pt x="2445" y="1679"/>
                      <a:pt x="2683" y="1679"/>
                    </a:cubicBezTo>
                    <a:cubicBezTo>
                      <a:pt x="2948" y="1679"/>
                      <a:pt x="3173" y="1642"/>
                      <a:pt x="3195" y="1639"/>
                    </a:cubicBezTo>
                    <a:cubicBezTo>
                      <a:pt x="3236" y="1629"/>
                      <a:pt x="3264" y="1592"/>
                      <a:pt x="3258" y="1548"/>
                    </a:cubicBezTo>
                    <a:cubicBezTo>
                      <a:pt x="3249" y="1509"/>
                      <a:pt x="3218" y="1485"/>
                      <a:pt x="3180" y="1485"/>
                    </a:cubicBezTo>
                    <a:cubicBezTo>
                      <a:pt x="3176" y="1485"/>
                      <a:pt x="3171" y="1485"/>
                      <a:pt x="3167" y="1486"/>
                    </a:cubicBezTo>
                    <a:cubicBezTo>
                      <a:pt x="3162" y="1486"/>
                      <a:pt x="2935" y="1524"/>
                      <a:pt x="2675" y="1524"/>
                    </a:cubicBezTo>
                    <a:cubicBezTo>
                      <a:pt x="2462" y="1524"/>
                      <a:pt x="2226" y="1499"/>
                      <a:pt x="2070" y="1404"/>
                    </a:cubicBezTo>
                    <a:cubicBezTo>
                      <a:pt x="1829" y="1232"/>
                      <a:pt x="1632" y="1001"/>
                      <a:pt x="1495" y="739"/>
                    </a:cubicBezTo>
                    <a:cubicBezTo>
                      <a:pt x="1482" y="714"/>
                      <a:pt x="1455" y="697"/>
                      <a:pt x="1427" y="697"/>
                    </a:cubicBezTo>
                    <a:cubicBezTo>
                      <a:pt x="1419" y="697"/>
                      <a:pt x="1411" y="698"/>
                      <a:pt x="1404" y="701"/>
                    </a:cubicBezTo>
                    <a:cubicBezTo>
                      <a:pt x="1401" y="704"/>
                      <a:pt x="760" y="879"/>
                      <a:pt x="532" y="932"/>
                    </a:cubicBezTo>
                    <a:cubicBezTo>
                      <a:pt x="521" y="934"/>
                      <a:pt x="510" y="935"/>
                      <a:pt x="497" y="935"/>
                    </a:cubicBezTo>
                    <a:cubicBezTo>
                      <a:pt x="419" y="935"/>
                      <a:pt x="314" y="902"/>
                      <a:pt x="241" y="848"/>
                    </a:cubicBezTo>
                    <a:cubicBezTo>
                      <a:pt x="194" y="817"/>
                      <a:pt x="182" y="789"/>
                      <a:pt x="182" y="789"/>
                    </a:cubicBezTo>
                    <a:cubicBezTo>
                      <a:pt x="182" y="789"/>
                      <a:pt x="188" y="773"/>
                      <a:pt x="244" y="757"/>
                    </a:cubicBezTo>
                    <a:cubicBezTo>
                      <a:pt x="385" y="720"/>
                      <a:pt x="563" y="610"/>
                      <a:pt x="757" y="498"/>
                    </a:cubicBezTo>
                    <a:cubicBezTo>
                      <a:pt x="1016" y="342"/>
                      <a:pt x="1320" y="160"/>
                      <a:pt x="1517" y="160"/>
                    </a:cubicBezTo>
                    <a:cubicBezTo>
                      <a:pt x="1807" y="160"/>
                      <a:pt x="2995" y="592"/>
                      <a:pt x="3430" y="754"/>
                    </a:cubicBezTo>
                    <a:cubicBezTo>
                      <a:pt x="3438" y="757"/>
                      <a:pt x="3447" y="758"/>
                      <a:pt x="3455" y="758"/>
                    </a:cubicBezTo>
                    <a:cubicBezTo>
                      <a:pt x="3487" y="758"/>
                      <a:pt x="3517" y="740"/>
                      <a:pt x="3530" y="707"/>
                    </a:cubicBezTo>
                    <a:cubicBezTo>
                      <a:pt x="3542" y="670"/>
                      <a:pt x="3523" y="623"/>
                      <a:pt x="3483" y="607"/>
                    </a:cubicBezTo>
                    <a:cubicBezTo>
                      <a:pt x="3417" y="582"/>
                      <a:pt x="1892" y="1"/>
                      <a:pt x="151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72"/>
              <p:cNvSpPr/>
              <p:nvPr/>
            </p:nvSpPr>
            <p:spPr>
              <a:xfrm>
                <a:off x="1820845" y="3252487"/>
                <a:ext cx="760644" cy="71488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3356" extrusionOk="0">
                    <a:moveTo>
                      <a:pt x="11472" y="0"/>
                    </a:moveTo>
                    <a:cubicBezTo>
                      <a:pt x="11209" y="0"/>
                      <a:pt x="10996" y="11"/>
                      <a:pt x="10878" y="37"/>
                    </a:cubicBezTo>
                    <a:cubicBezTo>
                      <a:pt x="10316" y="162"/>
                      <a:pt x="9003" y="3353"/>
                      <a:pt x="8815" y="3788"/>
                    </a:cubicBezTo>
                    <a:cubicBezTo>
                      <a:pt x="8628" y="4222"/>
                      <a:pt x="6565" y="6226"/>
                      <a:pt x="6565" y="6226"/>
                    </a:cubicBezTo>
                    <a:lnTo>
                      <a:pt x="626" y="3913"/>
                    </a:lnTo>
                    <a:lnTo>
                      <a:pt x="0" y="5663"/>
                    </a:lnTo>
                    <a:cubicBezTo>
                      <a:pt x="0" y="5663"/>
                      <a:pt x="4817" y="8789"/>
                      <a:pt x="5630" y="9170"/>
                    </a:cubicBezTo>
                    <a:cubicBezTo>
                      <a:pt x="6240" y="9452"/>
                      <a:pt x="7028" y="9487"/>
                      <a:pt x="7543" y="9487"/>
                    </a:cubicBezTo>
                    <a:cubicBezTo>
                      <a:pt x="7715" y="9487"/>
                      <a:pt x="7856" y="9483"/>
                      <a:pt x="7949" y="9483"/>
                    </a:cubicBezTo>
                    <a:cubicBezTo>
                      <a:pt x="8225" y="9455"/>
                      <a:pt x="8484" y="9345"/>
                      <a:pt x="8700" y="9170"/>
                    </a:cubicBezTo>
                    <a:lnTo>
                      <a:pt x="8700" y="9170"/>
                    </a:lnTo>
                    <a:lnTo>
                      <a:pt x="6887" y="13356"/>
                    </a:lnTo>
                    <a:cubicBezTo>
                      <a:pt x="6887" y="13356"/>
                      <a:pt x="9825" y="9855"/>
                      <a:pt x="10697" y="8167"/>
                    </a:cubicBezTo>
                    <a:cubicBezTo>
                      <a:pt x="11575" y="6479"/>
                      <a:pt x="13579" y="1537"/>
                      <a:pt x="13767" y="1412"/>
                    </a:cubicBezTo>
                    <a:cubicBezTo>
                      <a:pt x="13942" y="1287"/>
                      <a:pt x="14210" y="149"/>
                      <a:pt x="14210" y="149"/>
                    </a:cubicBezTo>
                    <a:cubicBezTo>
                      <a:pt x="14210" y="149"/>
                      <a:pt x="12475" y="0"/>
                      <a:pt x="11472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72"/>
              <p:cNvSpPr/>
              <p:nvPr/>
            </p:nvSpPr>
            <p:spPr>
              <a:xfrm>
                <a:off x="1815814" y="3248259"/>
                <a:ext cx="769850" cy="723283"/>
              </a:xfrm>
              <a:custGeom>
                <a:avLst/>
                <a:gdLst/>
                <a:ahLst/>
                <a:cxnLst/>
                <a:rect l="l" t="t" r="r" b="b"/>
                <a:pathLst>
                  <a:path w="14383" h="13513" extrusionOk="0">
                    <a:moveTo>
                      <a:pt x="11543" y="160"/>
                    </a:moveTo>
                    <a:cubicBezTo>
                      <a:pt x="12397" y="160"/>
                      <a:pt x="13834" y="274"/>
                      <a:pt x="14208" y="303"/>
                    </a:cubicBezTo>
                    <a:cubicBezTo>
                      <a:pt x="14083" y="813"/>
                      <a:pt x="13898" y="1366"/>
                      <a:pt x="13804" y="1428"/>
                    </a:cubicBezTo>
                    <a:cubicBezTo>
                      <a:pt x="13707" y="1494"/>
                      <a:pt x="13435" y="2110"/>
                      <a:pt x="12532" y="4189"/>
                    </a:cubicBezTo>
                    <a:cubicBezTo>
                      <a:pt x="11888" y="5673"/>
                      <a:pt x="11157" y="7355"/>
                      <a:pt x="10716" y="8211"/>
                    </a:cubicBezTo>
                    <a:cubicBezTo>
                      <a:pt x="10035" y="9524"/>
                      <a:pt x="8065" y="11978"/>
                      <a:pt x="7262" y="12963"/>
                    </a:cubicBezTo>
                    <a:lnTo>
                      <a:pt x="8856" y="9277"/>
                    </a:lnTo>
                    <a:cubicBezTo>
                      <a:pt x="8872" y="9243"/>
                      <a:pt x="8859" y="9209"/>
                      <a:pt x="8831" y="9184"/>
                    </a:cubicBezTo>
                    <a:cubicBezTo>
                      <a:pt x="8816" y="9174"/>
                      <a:pt x="8800" y="9171"/>
                      <a:pt x="8784" y="9171"/>
                    </a:cubicBezTo>
                    <a:cubicBezTo>
                      <a:pt x="8765" y="9171"/>
                      <a:pt x="8750" y="9174"/>
                      <a:pt x="8731" y="9193"/>
                    </a:cubicBezTo>
                    <a:cubicBezTo>
                      <a:pt x="8531" y="9362"/>
                      <a:pt x="8284" y="9462"/>
                      <a:pt x="8028" y="9490"/>
                    </a:cubicBezTo>
                    <a:lnTo>
                      <a:pt x="7887" y="9490"/>
                    </a:lnTo>
                    <a:cubicBezTo>
                      <a:pt x="7825" y="9490"/>
                      <a:pt x="7753" y="9491"/>
                      <a:pt x="7674" y="9491"/>
                    </a:cubicBezTo>
                    <a:cubicBezTo>
                      <a:pt x="7168" y="9491"/>
                      <a:pt x="6363" y="9464"/>
                      <a:pt x="5749" y="9180"/>
                    </a:cubicBezTo>
                    <a:cubicBezTo>
                      <a:pt x="4996" y="8834"/>
                      <a:pt x="704" y="6055"/>
                      <a:pt x="182" y="5714"/>
                    </a:cubicBezTo>
                    <a:lnTo>
                      <a:pt x="760" y="4098"/>
                    </a:lnTo>
                    <a:lnTo>
                      <a:pt x="6624" y="6383"/>
                    </a:lnTo>
                    <a:cubicBezTo>
                      <a:pt x="6632" y="6387"/>
                      <a:pt x="6641" y="6389"/>
                      <a:pt x="6650" y="6389"/>
                    </a:cubicBezTo>
                    <a:cubicBezTo>
                      <a:pt x="6670" y="6389"/>
                      <a:pt x="6691" y="6380"/>
                      <a:pt x="6706" y="6367"/>
                    </a:cubicBezTo>
                    <a:cubicBezTo>
                      <a:pt x="6790" y="6286"/>
                      <a:pt x="8784" y="4348"/>
                      <a:pt x="8975" y="3901"/>
                    </a:cubicBezTo>
                    <a:cubicBezTo>
                      <a:pt x="8991" y="3870"/>
                      <a:pt x="9006" y="3832"/>
                      <a:pt x="9031" y="3776"/>
                    </a:cubicBezTo>
                    <a:cubicBezTo>
                      <a:pt x="10313" y="753"/>
                      <a:pt x="10810" y="234"/>
                      <a:pt x="10988" y="194"/>
                    </a:cubicBezTo>
                    <a:cubicBezTo>
                      <a:pt x="11097" y="170"/>
                      <a:pt x="11296" y="160"/>
                      <a:pt x="11543" y="160"/>
                    </a:cubicBezTo>
                    <a:close/>
                    <a:moveTo>
                      <a:pt x="11561" y="0"/>
                    </a:moveTo>
                    <a:cubicBezTo>
                      <a:pt x="11293" y="0"/>
                      <a:pt x="11075" y="11"/>
                      <a:pt x="10954" y="37"/>
                    </a:cubicBezTo>
                    <a:cubicBezTo>
                      <a:pt x="10575" y="122"/>
                      <a:pt x="9897" y="1322"/>
                      <a:pt x="8887" y="3710"/>
                    </a:cubicBezTo>
                    <a:cubicBezTo>
                      <a:pt x="8866" y="3767"/>
                      <a:pt x="8847" y="3804"/>
                      <a:pt x="8834" y="3835"/>
                    </a:cubicBezTo>
                    <a:cubicBezTo>
                      <a:pt x="8687" y="4176"/>
                      <a:pt x="7234" y="5636"/>
                      <a:pt x="6637" y="6214"/>
                    </a:cubicBezTo>
                    <a:lnTo>
                      <a:pt x="745" y="3923"/>
                    </a:lnTo>
                    <a:cubicBezTo>
                      <a:pt x="734" y="3918"/>
                      <a:pt x="723" y="3916"/>
                      <a:pt x="712" y="3916"/>
                    </a:cubicBezTo>
                    <a:cubicBezTo>
                      <a:pt x="702" y="3916"/>
                      <a:pt x="691" y="3918"/>
                      <a:pt x="682" y="3923"/>
                    </a:cubicBezTo>
                    <a:cubicBezTo>
                      <a:pt x="660" y="3929"/>
                      <a:pt x="645" y="3945"/>
                      <a:pt x="638" y="3967"/>
                    </a:cubicBezTo>
                    <a:lnTo>
                      <a:pt x="13" y="5717"/>
                    </a:lnTo>
                    <a:cubicBezTo>
                      <a:pt x="1" y="5751"/>
                      <a:pt x="13" y="5789"/>
                      <a:pt x="44" y="5811"/>
                    </a:cubicBezTo>
                    <a:cubicBezTo>
                      <a:pt x="238" y="5939"/>
                      <a:pt x="4874" y="8943"/>
                      <a:pt x="5683" y="9318"/>
                    </a:cubicBezTo>
                    <a:cubicBezTo>
                      <a:pt x="6313" y="9608"/>
                      <a:pt x="7120" y="9642"/>
                      <a:pt x="7642" y="9642"/>
                    </a:cubicBezTo>
                    <a:cubicBezTo>
                      <a:pt x="7735" y="9642"/>
                      <a:pt x="7818" y="9641"/>
                      <a:pt x="7890" y="9640"/>
                    </a:cubicBezTo>
                    <a:lnTo>
                      <a:pt x="8037" y="9640"/>
                    </a:lnTo>
                    <a:cubicBezTo>
                      <a:pt x="8237" y="9618"/>
                      <a:pt x="8428" y="9556"/>
                      <a:pt x="8600" y="9462"/>
                    </a:cubicBezTo>
                    <a:lnTo>
                      <a:pt x="8600" y="9462"/>
                    </a:lnTo>
                    <a:lnTo>
                      <a:pt x="6893" y="13404"/>
                    </a:lnTo>
                    <a:cubicBezTo>
                      <a:pt x="6877" y="13441"/>
                      <a:pt x="6893" y="13482"/>
                      <a:pt x="6924" y="13504"/>
                    </a:cubicBezTo>
                    <a:cubicBezTo>
                      <a:pt x="6940" y="13510"/>
                      <a:pt x="6953" y="13513"/>
                      <a:pt x="6968" y="13513"/>
                    </a:cubicBezTo>
                    <a:cubicBezTo>
                      <a:pt x="6990" y="13513"/>
                      <a:pt x="7015" y="13507"/>
                      <a:pt x="7021" y="13488"/>
                    </a:cubicBezTo>
                    <a:cubicBezTo>
                      <a:pt x="7053" y="13454"/>
                      <a:pt x="9981" y="9959"/>
                      <a:pt x="10847" y="8283"/>
                    </a:cubicBezTo>
                    <a:cubicBezTo>
                      <a:pt x="11294" y="7424"/>
                      <a:pt x="12023" y="5736"/>
                      <a:pt x="12670" y="4248"/>
                    </a:cubicBezTo>
                    <a:cubicBezTo>
                      <a:pt x="13220" y="2976"/>
                      <a:pt x="13786" y="1669"/>
                      <a:pt x="13892" y="1553"/>
                    </a:cubicBezTo>
                    <a:cubicBezTo>
                      <a:pt x="14086" y="1413"/>
                      <a:pt x="14314" y="519"/>
                      <a:pt x="14376" y="247"/>
                    </a:cubicBezTo>
                    <a:cubicBezTo>
                      <a:pt x="14383" y="225"/>
                      <a:pt x="14376" y="203"/>
                      <a:pt x="14364" y="184"/>
                    </a:cubicBezTo>
                    <a:cubicBezTo>
                      <a:pt x="14351" y="162"/>
                      <a:pt x="14333" y="150"/>
                      <a:pt x="14311" y="150"/>
                    </a:cubicBezTo>
                    <a:cubicBezTo>
                      <a:pt x="14220" y="143"/>
                      <a:pt x="12548" y="0"/>
                      <a:pt x="1156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72"/>
              <p:cNvSpPr/>
              <p:nvPr/>
            </p:nvSpPr>
            <p:spPr>
              <a:xfrm>
                <a:off x="2540263" y="3260462"/>
                <a:ext cx="45710" cy="11716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2189" extrusionOk="0">
                    <a:moveTo>
                      <a:pt x="769" y="0"/>
                    </a:moveTo>
                    <a:lnTo>
                      <a:pt x="1" y="732"/>
                    </a:lnTo>
                    <a:lnTo>
                      <a:pt x="38" y="2188"/>
                    </a:lnTo>
                    <a:lnTo>
                      <a:pt x="854" y="1419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72"/>
              <p:cNvSpPr/>
              <p:nvPr/>
            </p:nvSpPr>
            <p:spPr>
              <a:xfrm>
                <a:off x="2536088" y="3256073"/>
                <a:ext cx="53900" cy="12573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349" extrusionOk="0">
                    <a:moveTo>
                      <a:pt x="779" y="254"/>
                    </a:moveTo>
                    <a:lnTo>
                      <a:pt x="847" y="1470"/>
                    </a:lnTo>
                    <a:lnTo>
                      <a:pt x="191" y="2095"/>
                    </a:lnTo>
                    <a:lnTo>
                      <a:pt x="157" y="845"/>
                    </a:lnTo>
                    <a:lnTo>
                      <a:pt x="779" y="254"/>
                    </a:lnTo>
                    <a:close/>
                    <a:moveTo>
                      <a:pt x="846" y="1"/>
                    </a:moveTo>
                    <a:cubicBezTo>
                      <a:pt x="827" y="1"/>
                      <a:pt x="809" y="8"/>
                      <a:pt x="794" y="23"/>
                    </a:cubicBezTo>
                    <a:lnTo>
                      <a:pt x="22" y="751"/>
                    </a:lnTo>
                    <a:cubicBezTo>
                      <a:pt x="10" y="767"/>
                      <a:pt x="0" y="785"/>
                      <a:pt x="0" y="810"/>
                    </a:cubicBezTo>
                    <a:lnTo>
                      <a:pt x="38" y="2270"/>
                    </a:lnTo>
                    <a:cubicBezTo>
                      <a:pt x="38" y="2305"/>
                      <a:pt x="60" y="2330"/>
                      <a:pt x="88" y="2342"/>
                    </a:cubicBezTo>
                    <a:cubicBezTo>
                      <a:pt x="97" y="2348"/>
                      <a:pt x="107" y="2348"/>
                      <a:pt x="116" y="2348"/>
                    </a:cubicBezTo>
                    <a:cubicBezTo>
                      <a:pt x="138" y="2348"/>
                      <a:pt x="157" y="2342"/>
                      <a:pt x="175" y="2323"/>
                    </a:cubicBezTo>
                    <a:lnTo>
                      <a:pt x="985" y="1554"/>
                    </a:lnTo>
                    <a:cubicBezTo>
                      <a:pt x="1001" y="1539"/>
                      <a:pt x="1007" y="1514"/>
                      <a:pt x="1007" y="1492"/>
                    </a:cubicBezTo>
                    <a:lnTo>
                      <a:pt x="926" y="73"/>
                    </a:lnTo>
                    <a:cubicBezTo>
                      <a:pt x="922" y="45"/>
                      <a:pt x="904" y="16"/>
                      <a:pt x="876" y="7"/>
                    </a:cubicBezTo>
                    <a:cubicBezTo>
                      <a:pt x="866" y="3"/>
                      <a:pt x="856" y="1"/>
                      <a:pt x="84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72"/>
              <p:cNvSpPr/>
              <p:nvPr/>
            </p:nvSpPr>
            <p:spPr>
              <a:xfrm>
                <a:off x="2421493" y="2786614"/>
                <a:ext cx="407111" cy="558694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10438" extrusionOk="0">
                    <a:moveTo>
                      <a:pt x="3152" y="0"/>
                    </a:moveTo>
                    <a:cubicBezTo>
                      <a:pt x="1511" y="0"/>
                      <a:pt x="648" y="1140"/>
                      <a:pt x="938" y="1536"/>
                    </a:cubicBezTo>
                    <a:cubicBezTo>
                      <a:pt x="1093" y="1744"/>
                      <a:pt x="1235" y="1799"/>
                      <a:pt x="1342" y="1799"/>
                    </a:cubicBezTo>
                    <a:cubicBezTo>
                      <a:pt x="1456" y="1799"/>
                      <a:pt x="1529" y="1736"/>
                      <a:pt x="1529" y="1736"/>
                    </a:cubicBezTo>
                    <a:lnTo>
                      <a:pt x="1529" y="1736"/>
                    </a:lnTo>
                    <a:cubicBezTo>
                      <a:pt x="1529" y="1736"/>
                      <a:pt x="700" y="3014"/>
                      <a:pt x="750" y="3280"/>
                    </a:cubicBezTo>
                    <a:cubicBezTo>
                      <a:pt x="800" y="3545"/>
                      <a:pt x="938" y="3817"/>
                      <a:pt x="938" y="4030"/>
                    </a:cubicBezTo>
                    <a:cubicBezTo>
                      <a:pt x="938" y="4239"/>
                      <a:pt x="0" y="4986"/>
                      <a:pt x="110" y="5155"/>
                    </a:cubicBezTo>
                    <a:cubicBezTo>
                      <a:pt x="219" y="5324"/>
                      <a:pt x="750" y="5580"/>
                      <a:pt x="750" y="5580"/>
                    </a:cubicBezTo>
                    <a:cubicBezTo>
                      <a:pt x="750" y="5580"/>
                      <a:pt x="728" y="7662"/>
                      <a:pt x="1207" y="7928"/>
                    </a:cubicBezTo>
                    <a:cubicBezTo>
                      <a:pt x="1321" y="7991"/>
                      <a:pt x="1459" y="8015"/>
                      <a:pt x="1604" y="8015"/>
                    </a:cubicBezTo>
                    <a:cubicBezTo>
                      <a:pt x="2067" y="8015"/>
                      <a:pt x="2595" y="7768"/>
                      <a:pt x="2595" y="7768"/>
                    </a:cubicBezTo>
                    <a:lnTo>
                      <a:pt x="3073" y="10438"/>
                    </a:lnTo>
                    <a:lnTo>
                      <a:pt x="5792" y="8516"/>
                    </a:lnTo>
                    <a:lnTo>
                      <a:pt x="5792" y="6596"/>
                    </a:lnTo>
                    <a:cubicBezTo>
                      <a:pt x="5792" y="6596"/>
                      <a:pt x="7393" y="4783"/>
                      <a:pt x="7499" y="3342"/>
                    </a:cubicBezTo>
                    <a:cubicBezTo>
                      <a:pt x="7605" y="1898"/>
                      <a:pt x="5624" y="301"/>
                      <a:pt x="3657" y="35"/>
                    </a:cubicBezTo>
                    <a:cubicBezTo>
                      <a:pt x="3482" y="11"/>
                      <a:pt x="3313" y="0"/>
                      <a:pt x="31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72"/>
              <p:cNvSpPr/>
              <p:nvPr/>
            </p:nvSpPr>
            <p:spPr>
              <a:xfrm>
                <a:off x="2499959" y="2825794"/>
                <a:ext cx="326610" cy="454963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8500" extrusionOk="0">
                    <a:moveTo>
                      <a:pt x="4158" y="0"/>
                    </a:moveTo>
                    <a:lnTo>
                      <a:pt x="1329" y="1172"/>
                    </a:lnTo>
                    <a:cubicBezTo>
                      <a:pt x="1329" y="1172"/>
                      <a:pt x="0" y="2338"/>
                      <a:pt x="175" y="2495"/>
                    </a:cubicBezTo>
                    <a:cubicBezTo>
                      <a:pt x="350" y="2651"/>
                      <a:pt x="860" y="3304"/>
                      <a:pt x="738" y="3604"/>
                    </a:cubicBezTo>
                    <a:cubicBezTo>
                      <a:pt x="738" y="3604"/>
                      <a:pt x="266" y="3792"/>
                      <a:pt x="313" y="4117"/>
                    </a:cubicBezTo>
                    <a:cubicBezTo>
                      <a:pt x="360" y="4442"/>
                      <a:pt x="1466" y="6555"/>
                      <a:pt x="1466" y="6555"/>
                    </a:cubicBezTo>
                    <a:lnTo>
                      <a:pt x="1125" y="7033"/>
                    </a:lnTo>
                    <a:lnTo>
                      <a:pt x="3310" y="8499"/>
                    </a:lnTo>
                    <a:lnTo>
                      <a:pt x="4326" y="7784"/>
                    </a:lnTo>
                    <a:lnTo>
                      <a:pt x="4326" y="5864"/>
                    </a:lnTo>
                    <a:cubicBezTo>
                      <a:pt x="4326" y="5864"/>
                      <a:pt x="5927" y="4051"/>
                      <a:pt x="6033" y="2610"/>
                    </a:cubicBezTo>
                    <a:cubicBezTo>
                      <a:pt x="6102" y="1672"/>
                      <a:pt x="5283" y="660"/>
                      <a:pt x="4158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72"/>
              <p:cNvSpPr/>
              <p:nvPr/>
            </p:nvSpPr>
            <p:spPr>
              <a:xfrm>
                <a:off x="2499959" y="2825794"/>
                <a:ext cx="326610" cy="454963"/>
              </a:xfrm>
              <a:custGeom>
                <a:avLst/>
                <a:gdLst/>
                <a:ahLst/>
                <a:cxnLst/>
                <a:rect l="l" t="t" r="r" b="b"/>
                <a:pathLst>
                  <a:path w="6102" h="8500" extrusionOk="0">
                    <a:moveTo>
                      <a:pt x="4158" y="0"/>
                    </a:moveTo>
                    <a:lnTo>
                      <a:pt x="1329" y="1172"/>
                    </a:lnTo>
                    <a:cubicBezTo>
                      <a:pt x="1329" y="1172"/>
                      <a:pt x="0" y="2338"/>
                      <a:pt x="175" y="2495"/>
                    </a:cubicBezTo>
                    <a:cubicBezTo>
                      <a:pt x="350" y="2651"/>
                      <a:pt x="860" y="3304"/>
                      <a:pt x="738" y="3604"/>
                    </a:cubicBezTo>
                    <a:cubicBezTo>
                      <a:pt x="738" y="3604"/>
                      <a:pt x="266" y="3792"/>
                      <a:pt x="313" y="4117"/>
                    </a:cubicBezTo>
                    <a:cubicBezTo>
                      <a:pt x="360" y="4442"/>
                      <a:pt x="1466" y="6555"/>
                      <a:pt x="1466" y="6555"/>
                    </a:cubicBezTo>
                    <a:lnTo>
                      <a:pt x="1125" y="7033"/>
                    </a:lnTo>
                    <a:lnTo>
                      <a:pt x="3310" y="8499"/>
                    </a:lnTo>
                    <a:lnTo>
                      <a:pt x="4326" y="7784"/>
                    </a:lnTo>
                    <a:lnTo>
                      <a:pt x="4326" y="5864"/>
                    </a:lnTo>
                    <a:cubicBezTo>
                      <a:pt x="4326" y="5864"/>
                      <a:pt x="5927" y="4051"/>
                      <a:pt x="6033" y="2610"/>
                    </a:cubicBezTo>
                    <a:cubicBezTo>
                      <a:pt x="6102" y="1672"/>
                      <a:pt x="5283" y="660"/>
                      <a:pt x="4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72"/>
              <p:cNvSpPr/>
              <p:nvPr/>
            </p:nvSpPr>
            <p:spPr>
              <a:xfrm>
                <a:off x="2420315" y="2782546"/>
                <a:ext cx="410430" cy="566776"/>
              </a:xfrm>
              <a:custGeom>
                <a:avLst/>
                <a:gdLst/>
                <a:ahLst/>
                <a:cxnLst/>
                <a:rect l="l" t="t" r="r" b="b"/>
                <a:pathLst>
                  <a:path w="7668" h="10589" extrusionOk="0">
                    <a:moveTo>
                      <a:pt x="3187" y="148"/>
                    </a:moveTo>
                    <a:cubicBezTo>
                      <a:pt x="3348" y="148"/>
                      <a:pt x="3515" y="159"/>
                      <a:pt x="3689" y="183"/>
                    </a:cubicBezTo>
                    <a:cubicBezTo>
                      <a:pt x="4627" y="311"/>
                      <a:pt x="5596" y="746"/>
                      <a:pt x="6346" y="1377"/>
                    </a:cubicBezTo>
                    <a:cubicBezTo>
                      <a:pt x="7102" y="2015"/>
                      <a:pt x="7509" y="2752"/>
                      <a:pt x="7462" y="3406"/>
                    </a:cubicBezTo>
                    <a:cubicBezTo>
                      <a:pt x="7355" y="4803"/>
                      <a:pt x="5789" y="6594"/>
                      <a:pt x="5774" y="6613"/>
                    </a:cubicBezTo>
                    <a:cubicBezTo>
                      <a:pt x="5761" y="6625"/>
                      <a:pt x="5755" y="6644"/>
                      <a:pt x="5755" y="6663"/>
                    </a:cubicBezTo>
                    <a:lnTo>
                      <a:pt x="5755" y="8545"/>
                    </a:lnTo>
                    <a:lnTo>
                      <a:pt x="3167" y="10373"/>
                    </a:lnTo>
                    <a:lnTo>
                      <a:pt x="2710" y="7826"/>
                    </a:lnTo>
                    <a:cubicBezTo>
                      <a:pt x="2704" y="7801"/>
                      <a:pt x="2692" y="7782"/>
                      <a:pt x="2667" y="7769"/>
                    </a:cubicBezTo>
                    <a:cubicBezTo>
                      <a:pt x="2654" y="7766"/>
                      <a:pt x="2645" y="7763"/>
                      <a:pt x="2632" y="7763"/>
                    </a:cubicBezTo>
                    <a:cubicBezTo>
                      <a:pt x="2627" y="7763"/>
                      <a:pt x="2623" y="7764"/>
                      <a:pt x="2618" y="7764"/>
                    </a:cubicBezTo>
                    <a:cubicBezTo>
                      <a:pt x="2612" y="7764"/>
                      <a:pt x="2605" y="7763"/>
                      <a:pt x="2598" y="7757"/>
                    </a:cubicBezTo>
                    <a:cubicBezTo>
                      <a:pt x="2591" y="7762"/>
                      <a:pt x="2077" y="8002"/>
                      <a:pt x="1641" y="8002"/>
                    </a:cubicBezTo>
                    <a:cubicBezTo>
                      <a:pt x="1509" y="8002"/>
                      <a:pt x="1384" y="7980"/>
                      <a:pt x="1282" y="7923"/>
                    </a:cubicBezTo>
                    <a:cubicBezTo>
                      <a:pt x="963" y="7748"/>
                      <a:pt x="860" y="6428"/>
                      <a:pt x="866" y="5644"/>
                    </a:cubicBezTo>
                    <a:cubicBezTo>
                      <a:pt x="866" y="5613"/>
                      <a:pt x="851" y="5584"/>
                      <a:pt x="822" y="5575"/>
                    </a:cubicBezTo>
                    <a:cubicBezTo>
                      <a:pt x="629" y="5481"/>
                      <a:pt x="297" y="5294"/>
                      <a:pt x="219" y="5184"/>
                    </a:cubicBezTo>
                    <a:cubicBezTo>
                      <a:pt x="225" y="5106"/>
                      <a:pt x="475" y="4840"/>
                      <a:pt x="629" y="4678"/>
                    </a:cubicBezTo>
                    <a:cubicBezTo>
                      <a:pt x="894" y="4397"/>
                      <a:pt x="1057" y="4222"/>
                      <a:pt x="1057" y="4097"/>
                    </a:cubicBezTo>
                    <a:cubicBezTo>
                      <a:pt x="1057" y="3956"/>
                      <a:pt x="1007" y="3809"/>
                      <a:pt x="957" y="3646"/>
                    </a:cubicBezTo>
                    <a:cubicBezTo>
                      <a:pt x="922" y="3546"/>
                      <a:pt x="885" y="3437"/>
                      <a:pt x="866" y="3331"/>
                    </a:cubicBezTo>
                    <a:cubicBezTo>
                      <a:pt x="838" y="3184"/>
                      <a:pt x="1235" y="2459"/>
                      <a:pt x="1632" y="1846"/>
                    </a:cubicBezTo>
                    <a:cubicBezTo>
                      <a:pt x="1651" y="1812"/>
                      <a:pt x="1644" y="1771"/>
                      <a:pt x="1616" y="1746"/>
                    </a:cubicBezTo>
                    <a:cubicBezTo>
                      <a:pt x="1602" y="1733"/>
                      <a:pt x="1585" y="1727"/>
                      <a:pt x="1568" y="1727"/>
                    </a:cubicBezTo>
                    <a:cubicBezTo>
                      <a:pt x="1550" y="1727"/>
                      <a:pt x="1532" y="1733"/>
                      <a:pt x="1516" y="1746"/>
                    </a:cubicBezTo>
                    <a:cubicBezTo>
                      <a:pt x="1516" y="1749"/>
                      <a:pt x="1462" y="1789"/>
                      <a:pt x="1382" y="1789"/>
                    </a:cubicBezTo>
                    <a:cubicBezTo>
                      <a:pt x="1372" y="1789"/>
                      <a:pt x="1361" y="1788"/>
                      <a:pt x="1351" y="1787"/>
                    </a:cubicBezTo>
                    <a:cubicBezTo>
                      <a:pt x="1251" y="1777"/>
                      <a:pt x="1144" y="1693"/>
                      <a:pt x="1041" y="1558"/>
                    </a:cubicBezTo>
                    <a:cubicBezTo>
                      <a:pt x="969" y="1458"/>
                      <a:pt x="994" y="1293"/>
                      <a:pt x="1104" y="1105"/>
                    </a:cubicBezTo>
                    <a:cubicBezTo>
                      <a:pt x="1396" y="612"/>
                      <a:pt x="2150" y="148"/>
                      <a:pt x="3187" y="148"/>
                    </a:cubicBezTo>
                    <a:close/>
                    <a:moveTo>
                      <a:pt x="3193" y="0"/>
                    </a:moveTo>
                    <a:cubicBezTo>
                      <a:pt x="2093" y="0"/>
                      <a:pt x="1287" y="504"/>
                      <a:pt x="972" y="1033"/>
                    </a:cubicBezTo>
                    <a:cubicBezTo>
                      <a:pt x="829" y="1280"/>
                      <a:pt x="807" y="1505"/>
                      <a:pt x="916" y="1658"/>
                    </a:cubicBezTo>
                    <a:cubicBezTo>
                      <a:pt x="1051" y="1833"/>
                      <a:pt x="1191" y="1937"/>
                      <a:pt x="1338" y="1952"/>
                    </a:cubicBezTo>
                    <a:cubicBezTo>
                      <a:pt x="1354" y="1955"/>
                      <a:pt x="1369" y="1955"/>
                      <a:pt x="1385" y="1955"/>
                    </a:cubicBezTo>
                    <a:cubicBezTo>
                      <a:pt x="1141" y="2343"/>
                      <a:pt x="666" y="3137"/>
                      <a:pt x="713" y="3371"/>
                    </a:cubicBezTo>
                    <a:cubicBezTo>
                      <a:pt x="738" y="3484"/>
                      <a:pt x="772" y="3596"/>
                      <a:pt x="807" y="3706"/>
                    </a:cubicBezTo>
                    <a:cubicBezTo>
                      <a:pt x="860" y="3850"/>
                      <a:pt x="901" y="3993"/>
                      <a:pt x="901" y="4106"/>
                    </a:cubicBezTo>
                    <a:cubicBezTo>
                      <a:pt x="897" y="4175"/>
                      <a:pt x="666" y="4422"/>
                      <a:pt x="516" y="4581"/>
                    </a:cubicBezTo>
                    <a:cubicBezTo>
                      <a:pt x="182" y="4934"/>
                      <a:pt x="0" y="5141"/>
                      <a:pt x="85" y="5272"/>
                    </a:cubicBezTo>
                    <a:cubicBezTo>
                      <a:pt x="188" y="5425"/>
                      <a:pt x="572" y="5631"/>
                      <a:pt x="710" y="5703"/>
                    </a:cubicBezTo>
                    <a:cubicBezTo>
                      <a:pt x="710" y="6075"/>
                      <a:pt x="729" y="7804"/>
                      <a:pt x="1207" y="8069"/>
                    </a:cubicBezTo>
                    <a:cubicBezTo>
                      <a:pt x="1335" y="8141"/>
                      <a:pt x="1488" y="8168"/>
                      <a:pt x="1647" y="8168"/>
                    </a:cubicBezTo>
                    <a:cubicBezTo>
                      <a:pt x="2009" y="8168"/>
                      <a:pt x="2399" y="8028"/>
                      <a:pt x="2573" y="7954"/>
                    </a:cubicBezTo>
                    <a:lnTo>
                      <a:pt x="3035" y="10526"/>
                    </a:lnTo>
                    <a:cubicBezTo>
                      <a:pt x="3039" y="10551"/>
                      <a:pt x="3057" y="10570"/>
                      <a:pt x="3082" y="10583"/>
                    </a:cubicBezTo>
                    <a:cubicBezTo>
                      <a:pt x="3095" y="10589"/>
                      <a:pt x="3101" y="10589"/>
                      <a:pt x="3114" y="10589"/>
                    </a:cubicBezTo>
                    <a:cubicBezTo>
                      <a:pt x="3129" y="10589"/>
                      <a:pt x="3145" y="10583"/>
                      <a:pt x="3161" y="10583"/>
                    </a:cubicBezTo>
                    <a:lnTo>
                      <a:pt x="5880" y="8660"/>
                    </a:lnTo>
                    <a:cubicBezTo>
                      <a:pt x="5899" y="8648"/>
                      <a:pt x="5911" y="8623"/>
                      <a:pt x="5911" y="8598"/>
                    </a:cubicBezTo>
                    <a:lnTo>
                      <a:pt x="5911" y="6707"/>
                    </a:lnTo>
                    <a:cubicBezTo>
                      <a:pt x="6102" y="6485"/>
                      <a:pt x="7518" y="4809"/>
                      <a:pt x="7618" y="3428"/>
                    </a:cubicBezTo>
                    <a:cubicBezTo>
                      <a:pt x="7668" y="2724"/>
                      <a:pt x="7243" y="1940"/>
                      <a:pt x="6446" y="1268"/>
                    </a:cubicBezTo>
                    <a:cubicBezTo>
                      <a:pt x="5677" y="614"/>
                      <a:pt x="4677" y="170"/>
                      <a:pt x="3711" y="36"/>
                    </a:cubicBezTo>
                    <a:cubicBezTo>
                      <a:pt x="3532" y="11"/>
                      <a:pt x="3359" y="0"/>
                      <a:pt x="319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72"/>
              <p:cNvSpPr/>
              <p:nvPr/>
            </p:nvSpPr>
            <p:spPr>
              <a:xfrm>
                <a:off x="2619050" y="3264637"/>
                <a:ext cx="460904" cy="1038867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19409" extrusionOk="0">
                    <a:moveTo>
                      <a:pt x="2079" y="0"/>
                    </a:moveTo>
                    <a:cubicBezTo>
                      <a:pt x="2079" y="0"/>
                      <a:pt x="1479" y="2126"/>
                      <a:pt x="742" y="4808"/>
                    </a:cubicBezTo>
                    <a:cubicBezTo>
                      <a:pt x="1" y="7490"/>
                      <a:pt x="138" y="15801"/>
                      <a:pt x="138" y="16267"/>
                    </a:cubicBezTo>
                    <a:cubicBezTo>
                      <a:pt x="138" y="16733"/>
                      <a:pt x="1201" y="18393"/>
                      <a:pt x="2405" y="18855"/>
                    </a:cubicBezTo>
                    <a:cubicBezTo>
                      <a:pt x="3189" y="19143"/>
                      <a:pt x="4011" y="19327"/>
                      <a:pt x="4843" y="19409"/>
                    </a:cubicBezTo>
                    <a:cubicBezTo>
                      <a:pt x="4843" y="19409"/>
                      <a:pt x="4011" y="13910"/>
                      <a:pt x="4011" y="12341"/>
                    </a:cubicBezTo>
                    <a:cubicBezTo>
                      <a:pt x="4011" y="10772"/>
                      <a:pt x="4749" y="8321"/>
                      <a:pt x="4749" y="8321"/>
                    </a:cubicBezTo>
                    <a:cubicBezTo>
                      <a:pt x="4749" y="8321"/>
                      <a:pt x="5859" y="11094"/>
                      <a:pt x="6321" y="11463"/>
                    </a:cubicBezTo>
                    <a:cubicBezTo>
                      <a:pt x="6521" y="11622"/>
                      <a:pt x="6983" y="11791"/>
                      <a:pt x="7437" y="11791"/>
                    </a:cubicBezTo>
                    <a:cubicBezTo>
                      <a:pt x="8030" y="11791"/>
                      <a:pt x="8610" y="11504"/>
                      <a:pt x="8587" y="10537"/>
                    </a:cubicBezTo>
                    <a:cubicBezTo>
                      <a:pt x="8544" y="8824"/>
                      <a:pt x="6968" y="2726"/>
                      <a:pt x="6549" y="2129"/>
                    </a:cubicBezTo>
                    <a:cubicBezTo>
                      <a:pt x="6134" y="1526"/>
                      <a:pt x="4149" y="929"/>
                      <a:pt x="4149" y="929"/>
                    </a:cubicBezTo>
                    <a:lnTo>
                      <a:pt x="2079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72"/>
              <p:cNvSpPr/>
              <p:nvPr/>
            </p:nvSpPr>
            <p:spPr>
              <a:xfrm>
                <a:off x="2620549" y="3260248"/>
                <a:ext cx="463687" cy="1047270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19566" extrusionOk="0">
                    <a:moveTo>
                      <a:pt x="2105" y="189"/>
                    </a:moveTo>
                    <a:lnTo>
                      <a:pt x="4086" y="1089"/>
                    </a:lnTo>
                    <a:cubicBezTo>
                      <a:pt x="4086" y="1089"/>
                      <a:pt x="4093" y="1092"/>
                      <a:pt x="4096" y="1092"/>
                    </a:cubicBezTo>
                    <a:cubicBezTo>
                      <a:pt x="4115" y="1101"/>
                      <a:pt x="6062" y="1695"/>
                      <a:pt x="6456" y="2264"/>
                    </a:cubicBezTo>
                    <a:cubicBezTo>
                      <a:pt x="6850" y="2827"/>
                      <a:pt x="8428" y="8878"/>
                      <a:pt x="8475" y="10629"/>
                    </a:cubicBezTo>
                    <a:cubicBezTo>
                      <a:pt x="8491" y="11157"/>
                      <a:pt x="8319" y="11513"/>
                      <a:pt x="7972" y="11685"/>
                    </a:cubicBezTo>
                    <a:cubicBezTo>
                      <a:pt x="7800" y="11769"/>
                      <a:pt x="7603" y="11803"/>
                      <a:pt x="7405" y="11803"/>
                    </a:cubicBezTo>
                    <a:cubicBezTo>
                      <a:pt x="6964" y="11803"/>
                      <a:pt x="6518" y="11635"/>
                      <a:pt x="6337" y="11488"/>
                    </a:cubicBezTo>
                    <a:cubicBezTo>
                      <a:pt x="5971" y="11198"/>
                      <a:pt x="5096" y="9144"/>
                      <a:pt x="4793" y="8378"/>
                    </a:cubicBezTo>
                    <a:cubicBezTo>
                      <a:pt x="4780" y="8347"/>
                      <a:pt x="4749" y="8328"/>
                      <a:pt x="4718" y="8328"/>
                    </a:cubicBezTo>
                    <a:cubicBezTo>
                      <a:pt x="4687" y="8328"/>
                      <a:pt x="4655" y="8353"/>
                      <a:pt x="4646" y="8384"/>
                    </a:cubicBezTo>
                    <a:cubicBezTo>
                      <a:pt x="4640" y="8406"/>
                      <a:pt x="3905" y="10863"/>
                      <a:pt x="3905" y="12426"/>
                    </a:cubicBezTo>
                    <a:cubicBezTo>
                      <a:pt x="3905" y="13870"/>
                      <a:pt x="4608" y="18656"/>
                      <a:pt x="4721" y="19406"/>
                    </a:cubicBezTo>
                    <a:cubicBezTo>
                      <a:pt x="3933" y="19325"/>
                      <a:pt x="3152" y="19140"/>
                      <a:pt x="2405" y="18865"/>
                    </a:cubicBezTo>
                    <a:cubicBezTo>
                      <a:pt x="1708" y="18597"/>
                      <a:pt x="1136" y="17956"/>
                      <a:pt x="854" y="17596"/>
                    </a:cubicBezTo>
                    <a:cubicBezTo>
                      <a:pt x="423" y="17046"/>
                      <a:pt x="188" y="16543"/>
                      <a:pt x="188" y="16349"/>
                    </a:cubicBezTo>
                    <a:lnTo>
                      <a:pt x="188" y="16137"/>
                    </a:lnTo>
                    <a:cubicBezTo>
                      <a:pt x="157" y="12870"/>
                      <a:pt x="192" y="7065"/>
                      <a:pt x="785" y="4909"/>
                    </a:cubicBezTo>
                    <a:cubicBezTo>
                      <a:pt x="1436" y="2561"/>
                      <a:pt x="1983" y="617"/>
                      <a:pt x="2105" y="189"/>
                    </a:cubicBezTo>
                    <a:close/>
                    <a:moveTo>
                      <a:pt x="2052" y="1"/>
                    </a:moveTo>
                    <a:cubicBezTo>
                      <a:pt x="2041" y="1"/>
                      <a:pt x="2030" y="4"/>
                      <a:pt x="2020" y="10"/>
                    </a:cubicBezTo>
                    <a:cubicBezTo>
                      <a:pt x="2001" y="23"/>
                      <a:pt x="1986" y="38"/>
                      <a:pt x="1976" y="60"/>
                    </a:cubicBezTo>
                    <a:cubicBezTo>
                      <a:pt x="1970" y="79"/>
                      <a:pt x="1367" y="2217"/>
                      <a:pt x="639" y="4868"/>
                    </a:cubicBezTo>
                    <a:cubicBezTo>
                      <a:pt x="35" y="7043"/>
                      <a:pt x="1" y="12861"/>
                      <a:pt x="32" y="16137"/>
                    </a:cubicBezTo>
                    <a:lnTo>
                      <a:pt x="32" y="16346"/>
                    </a:lnTo>
                    <a:cubicBezTo>
                      <a:pt x="32" y="16609"/>
                      <a:pt x="320" y="17162"/>
                      <a:pt x="732" y="17687"/>
                    </a:cubicBezTo>
                    <a:cubicBezTo>
                      <a:pt x="1020" y="18062"/>
                      <a:pt x="1620" y="18725"/>
                      <a:pt x="2348" y="19006"/>
                    </a:cubicBezTo>
                    <a:cubicBezTo>
                      <a:pt x="3139" y="19300"/>
                      <a:pt x="3968" y="19487"/>
                      <a:pt x="4808" y="19566"/>
                    </a:cubicBezTo>
                    <a:lnTo>
                      <a:pt x="4815" y="19566"/>
                    </a:lnTo>
                    <a:cubicBezTo>
                      <a:pt x="4840" y="19566"/>
                      <a:pt x="4858" y="19559"/>
                      <a:pt x="4887" y="19544"/>
                    </a:cubicBezTo>
                    <a:cubicBezTo>
                      <a:pt x="4902" y="19522"/>
                      <a:pt x="4908" y="19500"/>
                      <a:pt x="4905" y="19475"/>
                    </a:cubicBezTo>
                    <a:cubicBezTo>
                      <a:pt x="4893" y="19422"/>
                      <a:pt x="4074" y="13967"/>
                      <a:pt x="4074" y="12420"/>
                    </a:cubicBezTo>
                    <a:cubicBezTo>
                      <a:pt x="4074" y="11151"/>
                      <a:pt x="4568" y="9269"/>
                      <a:pt x="4746" y="8638"/>
                    </a:cubicBezTo>
                    <a:cubicBezTo>
                      <a:pt x="5015" y="9297"/>
                      <a:pt x="5849" y="11282"/>
                      <a:pt x="6253" y="11604"/>
                    </a:cubicBezTo>
                    <a:cubicBezTo>
                      <a:pt x="6458" y="11767"/>
                      <a:pt x="6935" y="11950"/>
                      <a:pt x="7414" y="11950"/>
                    </a:cubicBezTo>
                    <a:cubicBezTo>
                      <a:pt x="7635" y="11950"/>
                      <a:pt x="7857" y="11911"/>
                      <a:pt x="8053" y="11814"/>
                    </a:cubicBezTo>
                    <a:cubicBezTo>
                      <a:pt x="8331" y="11676"/>
                      <a:pt x="8663" y="11354"/>
                      <a:pt x="8644" y="10613"/>
                    </a:cubicBezTo>
                    <a:cubicBezTo>
                      <a:pt x="8622" y="9707"/>
                      <a:pt x="8175" y="7625"/>
                      <a:pt x="7765" y="5978"/>
                    </a:cubicBezTo>
                    <a:cubicBezTo>
                      <a:pt x="7365" y="4377"/>
                      <a:pt x="6831" y="2502"/>
                      <a:pt x="6596" y="2164"/>
                    </a:cubicBezTo>
                    <a:cubicBezTo>
                      <a:pt x="6174" y="1555"/>
                      <a:pt x="4286" y="970"/>
                      <a:pt x="4155" y="932"/>
                    </a:cubicBezTo>
                    <a:lnTo>
                      <a:pt x="2086" y="10"/>
                    </a:lnTo>
                    <a:cubicBezTo>
                      <a:pt x="2075" y="4"/>
                      <a:pt x="2063" y="1"/>
                      <a:pt x="205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72"/>
              <p:cNvSpPr/>
              <p:nvPr/>
            </p:nvSpPr>
            <p:spPr>
              <a:xfrm>
                <a:off x="2603154" y="3214913"/>
                <a:ext cx="149816" cy="171548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205" extrusionOk="0">
                    <a:moveTo>
                      <a:pt x="2392" y="1"/>
                    </a:moveTo>
                    <a:lnTo>
                      <a:pt x="1" y="1701"/>
                    </a:lnTo>
                    <a:lnTo>
                      <a:pt x="163" y="3205"/>
                    </a:lnTo>
                    <a:lnTo>
                      <a:pt x="2798" y="810"/>
                    </a:lnTo>
                    <a:lnTo>
                      <a:pt x="23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72"/>
              <p:cNvSpPr/>
              <p:nvPr/>
            </p:nvSpPr>
            <p:spPr>
              <a:xfrm>
                <a:off x="2598658" y="3210792"/>
                <a:ext cx="158809" cy="179844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3360" extrusionOk="0">
                    <a:moveTo>
                      <a:pt x="2451" y="190"/>
                    </a:moveTo>
                    <a:lnTo>
                      <a:pt x="2786" y="869"/>
                    </a:lnTo>
                    <a:lnTo>
                      <a:pt x="310" y="3119"/>
                    </a:lnTo>
                    <a:lnTo>
                      <a:pt x="169" y="1816"/>
                    </a:lnTo>
                    <a:lnTo>
                      <a:pt x="2451" y="190"/>
                    </a:lnTo>
                    <a:close/>
                    <a:moveTo>
                      <a:pt x="2476" y="0"/>
                    </a:moveTo>
                    <a:cubicBezTo>
                      <a:pt x="2460" y="0"/>
                      <a:pt x="2443" y="6"/>
                      <a:pt x="2429" y="15"/>
                    </a:cubicBezTo>
                    <a:lnTo>
                      <a:pt x="35" y="1719"/>
                    </a:lnTo>
                    <a:cubicBezTo>
                      <a:pt x="13" y="1735"/>
                      <a:pt x="0" y="1763"/>
                      <a:pt x="4" y="1791"/>
                    </a:cubicBezTo>
                    <a:lnTo>
                      <a:pt x="169" y="3291"/>
                    </a:lnTo>
                    <a:cubicBezTo>
                      <a:pt x="172" y="3322"/>
                      <a:pt x="191" y="3344"/>
                      <a:pt x="219" y="3357"/>
                    </a:cubicBezTo>
                    <a:cubicBezTo>
                      <a:pt x="225" y="3360"/>
                      <a:pt x="238" y="3360"/>
                      <a:pt x="247" y="3360"/>
                    </a:cubicBezTo>
                    <a:cubicBezTo>
                      <a:pt x="266" y="3360"/>
                      <a:pt x="285" y="3351"/>
                      <a:pt x="297" y="3335"/>
                    </a:cubicBezTo>
                    <a:lnTo>
                      <a:pt x="2932" y="944"/>
                    </a:lnTo>
                    <a:cubicBezTo>
                      <a:pt x="2957" y="922"/>
                      <a:pt x="2967" y="884"/>
                      <a:pt x="2948" y="850"/>
                    </a:cubicBezTo>
                    <a:lnTo>
                      <a:pt x="2542" y="43"/>
                    </a:lnTo>
                    <a:cubicBezTo>
                      <a:pt x="2532" y="25"/>
                      <a:pt x="2510" y="12"/>
                      <a:pt x="2492" y="3"/>
                    </a:cubicBezTo>
                    <a:cubicBezTo>
                      <a:pt x="2487" y="1"/>
                      <a:pt x="2481" y="0"/>
                      <a:pt x="247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72"/>
              <p:cNvSpPr/>
              <p:nvPr/>
            </p:nvSpPr>
            <p:spPr>
              <a:xfrm>
                <a:off x="2552145" y="3840823"/>
                <a:ext cx="247500" cy="14751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2756" extrusionOk="0">
                    <a:moveTo>
                      <a:pt x="2220" y="1"/>
                    </a:moveTo>
                    <a:cubicBezTo>
                      <a:pt x="2079" y="1"/>
                      <a:pt x="698" y="738"/>
                      <a:pt x="419" y="738"/>
                    </a:cubicBezTo>
                    <a:cubicBezTo>
                      <a:pt x="141" y="738"/>
                      <a:pt x="0" y="926"/>
                      <a:pt x="188" y="1063"/>
                    </a:cubicBezTo>
                    <a:cubicBezTo>
                      <a:pt x="341" y="1154"/>
                      <a:pt x="516" y="1204"/>
                      <a:pt x="698" y="1204"/>
                    </a:cubicBezTo>
                    <a:cubicBezTo>
                      <a:pt x="698" y="1204"/>
                      <a:pt x="47" y="1579"/>
                      <a:pt x="94" y="1760"/>
                    </a:cubicBezTo>
                    <a:cubicBezTo>
                      <a:pt x="141" y="1939"/>
                      <a:pt x="513" y="2086"/>
                      <a:pt x="513" y="2086"/>
                    </a:cubicBezTo>
                    <a:cubicBezTo>
                      <a:pt x="704" y="2373"/>
                      <a:pt x="979" y="2598"/>
                      <a:pt x="1298" y="2733"/>
                    </a:cubicBezTo>
                    <a:cubicBezTo>
                      <a:pt x="1350" y="2748"/>
                      <a:pt x="1417" y="2756"/>
                      <a:pt x="1494" y="2756"/>
                    </a:cubicBezTo>
                    <a:cubicBezTo>
                      <a:pt x="2104" y="2756"/>
                      <a:pt x="3376" y="2320"/>
                      <a:pt x="3376" y="2320"/>
                    </a:cubicBezTo>
                    <a:lnTo>
                      <a:pt x="4624" y="2226"/>
                    </a:lnTo>
                    <a:lnTo>
                      <a:pt x="4117" y="788"/>
                    </a:lnTo>
                    <a:cubicBezTo>
                      <a:pt x="4117" y="788"/>
                      <a:pt x="2360" y="1"/>
                      <a:pt x="2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72"/>
              <p:cNvSpPr/>
              <p:nvPr/>
            </p:nvSpPr>
            <p:spPr>
              <a:xfrm>
                <a:off x="2579389" y="3880592"/>
                <a:ext cx="220095" cy="10758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010" extrusionOk="0">
                    <a:moveTo>
                      <a:pt x="2508" y="0"/>
                    </a:moveTo>
                    <a:cubicBezTo>
                      <a:pt x="2207" y="0"/>
                      <a:pt x="1908" y="14"/>
                      <a:pt x="1708" y="58"/>
                    </a:cubicBezTo>
                    <a:cubicBezTo>
                      <a:pt x="1145" y="183"/>
                      <a:pt x="1" y="1336"/>
                      <a:pt x="1" y="1336"/>
                    </a:cubicBezTo>
                    <a:cubicBezTo>
                      <a:pt x="192" y="1627"/>
                      <a:pt x="467" y="1852"/>
                      <a:pt x="786" y="1986"/>
                    </a:cubicBezTo>
                    <a:cubicBezTo>
                      <a:pt x="837" y="2002"/>
                      <a:pt x="903" y="2009"/>
                      <a:pt x="980" y="2009"/>
                    </a:cubicBezTo>
                    <a:cubicBezTo>
                      <a:pt x="1588" y="2009"/>
                      <a:pt x="2864" y="1571"/>
                      <a:pt x="2864" y="1571"/>
                    </a:cubicBezTo>
                    <a:lnTo>
                      <a:pt x="4111" y="1477"/>
                    </a:lnTo>
                    <a:lnTo>
                      <a:pt x="3602" y="48"/>
                    </a:lnTo>
                    <a:cubicBezTo>
                      <a:pt x="3606" y="46"/>
                      <a:pt x="3053" y="0"/>
                      <a:pt x="2508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72"/>
              <p:cNvSpPr/>
              <p:nvPr/>
            </p:nvSpPr>
            <p:spPr>
              <a:xfrm>
                <a:off x="2579389" y="3880592"/>
                <a:ext cx="220095" cy="10758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010" extrusionOk="0">
                    <a:moveTo>
                      <a:pt x="2508" y="0"/>
                    </a:moveTo>
                    <a:cubicBezTo>
                      <a:pt x="2207" y="0"/>
                      <a:pt x="1908" y="14"/>
                      <a:pt x="1708" y="58"/>
                    </a:cubicBezTo>
                    <a:cubicBezTo>
                      <a:pt x="1145" y="183"/>
                      <a:pt x="1" y="1336"/>
                      <a:pt x="1" y="1336"/>
                    </a:cubicBezTo>
                    <a:cubicBezTo>
                      <a:pt x="192" y="1627"/>
                      <a:pt x="467" y="1852"/>
                      <a:pt x="786" y="1986"/>
                    </a:cubicBezTo>
                    <a:cubicBezTo>
                      <a:pt x="837" y="2002"/>
                      <a:pt x="903" y="2009"/>
                      <a:pt x="980" y="2009"/>
                    </a:cubicBezTo>
                    <a:cubicBezTo>
                      <a:pt x="1588" y="2009"/>
                      <a:pt x="2864" y="1571"/>
                      <a:pt x="2864" y="1571"/>
                    </a:cubicBezTo>
                    <a:lnTo>
                      <a:pt x="4111" y="1477"/>
                    </a:lnTo>
                    <a:lnTo>
                      <a:pt x="3602" y="48"/>
                    </a:lnTo>
                    <a:cubicBezTo>
                      <a:pt x="3606" y="46"/>
                      <a:pt x="3053" y="0"/>
                      <a:pt x="25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72"/>
              <p:cNvSpPr/>
              <p:nvPr/>
            </p:nvSpPr>
            <p:spPr>
              <a:xfrm>
                <a:off x="2551128" y="3836648"/>
                <a:ext cx="252852" cy="155490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2905" extrusionOk="0">
                    <a:moveTo>
                      <a:pt x="2245" y="157"/>
                    </a:moveTo>
                    <a:cubicBezTo>
                      <a:pt x="2373" y="176"/>
                      <a:pt x="3420" y="632"/>
                      <a:pt x="4077" y="923"/>
                    </a:cubicBezTo>
                    <a:lnTo>
                      <a:pt x="4536" y="2229"/>
                    </a:lnTo>
                    <a:lnTo>
                      <a:pt x="3392" y="2314"/>
                    </a:lnTo>
                    <a:cubicBezTo>
                      <a:pt x="3386" y="2314"/>
                      <a:pt x="3380" y="2314"/>
                      <a:pt x="3373" y="2320"/>
                    </a:cubicBezTo>
                    <a:cubicBezTo>
                      <a:pt x="2987" y="2451"/>
                      <a:pt x="1997" y="2751"/>
                      <a:pt x="1514" y="2751"/>
                    </a:cubicBezTo>
                    <a:cubicBezTo>
                      <a:pt x="1447" y="2751"/>
                      <a:pt x="1389" y="2746"/>
                      <a:pt x="1345" y="2732"/>
                    </a:cubicBezTo>
                    <a:cubicBezTo>
                      <a:pt x="1035" y="2607"/>
                      <a:pt x="779" y="2392"/>
                      <a:pt x="598" y="2123"/>
                    </a:cubicBezTo>
                    <a:cubicBezTo>
                      <a:pt x="588" y="2107"/>
                      <a:pt x="576" y="2098"/>
                      <a:pt x="560" y="2092"/>
                    </a:cubicBezTo>
                    <a:cubicBezTo>
                      <a:pt x="423" y="2035"/>
                      <a:pt x="216" y="1917"/>
                      <a:pt x="191" y="1823"/>
                    </a:cubicBezTo>
                    <a:cubicBezTo>
                      <a:pt x="188" y="1751"/>
                      <a:pt x="457" y="1529"/>
                      <a:pt x="760" y="1354"/>
                    </a:cubicBezTo>
                    <a:cubicBezTo>
                      <a:pt x="792" y="1338"/>
                      <a:pt x="801" y="1301"/>
                      <a:pt x="795" y="1266"/>
                    </a:cubicBezTo>
                    <a:cubicBezTo>
                      <a:pt x="785" y="1232"/>
                      <a:pt x="754" y="1207"/>
                      <a:pt x="720" y="1207"/>
                    </a:cubicBezTo>
                    <a:cubicBezTo>
                      <a:pt x="557" y="1207"/>
                      <a:pt x="395" y="1166"/>
                      <a:pt x="254" y="1082"/>
                    </a:cubicBezTo>
                    <a:cubicBezTo>
                      <a:pt x="232" y="1063"/>
                      <a:pt x="198" y="1032"/>
                      <a:pt x="207" y="998"/>
                    </a:cubicBezTo>
                    <a:cubicBezTo>
                      <a:pt x="223" y="951"/>
                      <a:pt x="310" y="901"/>
                      <a:pt x="441" y="901"/>
                    </a:cubicBezTo>
                    <a:cubicBezTo>
                      <a:pt x="610" y="901"/>
                      <a:pt x="1042" y="704"/>
                      <a:pt x="1629" y="426"/>
                    </a:cubicBezTo>
                    <a:cubicBezTo>
                      <a:pt x="1889" y="307"/>
                      <a:pt x="2183" y="169"/>
                      <a:pt x="2245" y="157"/>
                    </a:cubicBezTo>
                    <a:close/>
                    <a:moveTo>
                      <a:pt x="2239" y="0"/>
                    </a:moveTo>
                    <a:cubicBezTo>
                      <a:pt x="2170" y="0"/>
                      <a:pt x="1998" y="76"/>
                      <a:pt x="1560" y="282"/>
                    </a:cubicBezTo>
                    <a:cubicBezTo>
                      <a:pt x="1151" y="472"/>
                      <a:pt x="582" y="738"/>
                      <a:pt x="438" y="738"/>
                    </a:cubicBezTo>
                    <a:cubicBezTo>
                      <a:pt x="248" y="738"/>
                      <a:pt x="94" y="816"/>
                      <a:pt x="57" y="941"/>
                    </a:cubicBezTo>
                    <a:cubicBezTo>
                      <a:pt x="26" y="1035"/>
                      <a:pt x="63" y="1135"/>
                      <a:pt x="160" y="1204"/>
                    </a:cubicBezTo>
                    <a:cubicBezTo>
                      <a:pt x="166" y="1204"/>
                      <a:pt x="166" y="1207"/>
                      <a:pt x="169" y="1207"/>
                    </a:cubicBezTo>
                    <a:cubicBezTo>
                      <a:pt x="270" y="1266"/>
                      <a:pt x="376" y="1310"/>
                      <a:pt x="485" y="1332"/>
                    </a:cubicBezTo>
                    <a:cubicBezTo>
                      <a:pt x="263" y="1482"/>
                      <a:pt x="1" y="1692"/>
                      <a:pt x="41" y="1854"/>
                    </a:cubicBezTo>
                    <a:cubicBezTo>
                      <a:pt x="88" y="2042"/>
                      <a:pt x="388" y="2182"/>
                      <a:pt x="482" y="2220"/>
                    </a:cubicBezTo>
                    <a:cubicBezTo>
                      <a:pt x="682" y="2517"/>
                      <a:pt x="957" y="2745"/>
                      <a:pt x="1292" y="2876"/>
                    </a:cubicBezTo>
                    <a:cubicBezTo>
                      <a:pt x="1295" y="2879"/>
                      <a:pt x="1295" y="2879"/>
                      <a:pt x="1298" y="2879"/>
                    </a:cubicBezTo>
                    <a:cubicBezTo>
                      <a:pt x="1354" y="2898"/>
                      <a:pt x="1426" y="2904"/>
                      <a:pt x="1510" y="2904"/>
                    </a:cubicBezTo>
                    <a:cubicBezTo>
                      <a:pt x="2108" y="2904"/>
                      <a:pt x="3283" y="2514"/>
                      <a:pt x="3411" y="2470"/>
                    </a:cubicBezTo>
                    <a:lnTo>
                      <a:pt x="4652" y="2376"/>
                    </a:lnTo>
                    <a:cubicBezTo>
                      <a:pt x="4674" y="2376"/>
                      <a:pt x="4699" y="2360"/>
                      <a:pt x="4708" y="2342"/>
                    </a:cubicBezTo>
                    <a:cubicBezTo>
                      <a:pt x="4721" y="2320"/>
                      <a:pt x="4724" y="2295"/>
                      <a:pt x="4718" y="2273"/>
                    </a:cubicBezTo>
                    <a:lnTo>
                      <a:pt x="4208" y="841"/>
                    </a:lnTo>
                    <a:cubicBezTo>
                      <a:pt x="4202" y="819"/>
                      <a:pt x="4186" y="801"/>
                      <a:pt x="4167" y="794"/>
                    </a:cubicBezTo>
                    <a:cubicBezTo>
                      <a:pt x="3752" y="607"/>
                      <a:pt x="2386" y="0"/>
                      <a:pt x="223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72"/>
              <p:cNvSpPr/>
              <p:nvPr/>
            </p:nvSpPr>
            <p:spPr>
              <a:xfrm>
                <a:off x="2764957" y="3754328"/>
                <a:ext cx="359099" cy="215224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4021" extrusionOk="0">
                    <a:moveTo>
                      <a:pt x="5636" y="1"/>
                    </a:moveTo>
                    <a:lnTo>
                      <a:pt x="4345" y="419"/>
                    </a:lnTo>
                    <a:lnTo>
                      <a:pt x="1" y="2173"/>
                    </a:lnTo>
                    <a:lnTo>
                      <a:pt x="322" y="4020"/>
                    </a:lnTo>
                    <a:cubicBezTo>
                      <a:pt x="322" y="4020"/>
                      <a:pt x="6143" y="3189"/>
                      <a:pt x="6424" y="2773"/>
                    </a:cubicBezTo>
                    <a:cubicBezTo>
                      <a:pt x="6709" y="2357"/>
                      <a:pt x="5636" y="1"/>
                      <a:pt x="5636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72"/>
              <p:cNvSpPr/>
              <p:nvPr/>
            </p:nvSpPr>
            <p:spPr>
              <a:xfrm>
                <a:off x="2760247" y="3750100"/>
                <a:ext cx="362311" cy="223627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4178" extrusionOk="0">
                    <a:moveTo>
                      <a:pt x="5723" y="0"/>
                    </a:moveTo>
                    <a:cubicBezTo>
                      <a:pt x="5712" y="0"/>
                      <a:pt x="5701" y="3"/>
                      <a:pt x="5690" y="8"/>
                    </a:cubicBezTo>
                    <a:cubicBezTo>
                      <a:pt x="5652" y="23"/>
                      <a:pt x="5631" y="70"/>
                      <a:pt x="5652" y="111"/>
                    </a:cubicBezTo>
                    <a:cubicBezTo>
                      <a:pt x="6059" y="1005"/>
                      <a:pt x="6631" y="2530"/>
                      <a:pt x="6443" y="2805"/>
                    </a:cubicBezTo>
                    <a:cubicBezTo>
                      <a:pt x="6406" y="2862"/>
                      <a:pt x="6074" y="3077"/>
                      <a:pt x="3339" y="3552"/>
                    </a:cubicBezTo>
                    <a:cubicBezTo>
                      <a:pt x="2058" y="3774"/>
                      <a:pt x="786" y="3962"/>
                      <a:pt x="470" y="4009"/>
                    </a:cubicBezTo>
                    <a:lnTo>
                      <a:pt x="173" y="2299"/>
                    </a:lnTo>
                    <a:lnTo>
                      <a:pt x="4458" y="567"/>
                    </a:lnTo>
                    <a:cubicBezTo>
                      <a:pt x="4499" y="552"/>
                      <a:pt x="4518" y="505"/>
                      <a:pt x="4502" y="467"/>
                    </a:cubicBezTo>
                    <a:cubicBezTo>
                      <a:pt x="4490" y="436"/>
                      <a:pt x="4460" y="418"/>
                      <a:pt x="4430" y="418"/>
                    </a:cubicBezTo>
                    <a:cubicBezTo>
                      <a:pt x="4420" y="418"/>
                      <a:pt x="4411" y="420"/>
                      <a:pt x="4402" y="423"/>
                    </a:cubicBezTo>
                    <a:lnTo>
                      <a:pt x="57" y="2177"/>
                    </a:lnTo>
                    <a:cubicBezTo>
                      <a:pt x="20" y="2193"/>
                      <a:pt x="1" y="2227"/>
                      <a:pt x="10" y="2261"/>
                    </a:cubicBezTo>
                    <a:lnTo>
                      <a:pt x="332" y="4112"/>
                    </a:lnTo>
                    <a:cubicBezTo>
                      <a:pt x="342" y="4149"/>
                      <a:pt x="373" y="4178"/>
                      <a:pt x="410" y="4178"/>
                    </a:cubicBezTo>
                    <a:lnTo>
                      <a:pt x="417" y="4178"/>
                    </a:lnTo>
                    <a:cubicBezTo>
                      <a:pt x="432" y="4174"/>
                      <a:pt x="1889" y="3968"/>
                      <a:pt x="3361" y="3709"/>
                    </a:cubicBezTo>
                    <a:cubicBezTo>
                      <a:pt x="6375" y="3187"/>
                      <a:pt x="6515" y="2974"/>
                      <a:pt x="6568" y="2896"/>
                    </a:cubicBezTo>
                    <a:cubicBezTo>
                      <a:pt x="6621" y="2821"/>
                      <a:pt x="6768" y="2602"/>
                      <a:pt x="6293" y="1283"/>
                    </a:cubicBezTo>
                    <a:cubicBezTo>
                      <a:pt x="6062" y="645"/>
                      <a:pt x="5796" y="55"/>
                      <a:pt x="5793" y="48"/>
                    </a:cubicBezTo>
                    <a:cubicBezTo>
                      <a:pt x="5782" y="18"/>
                      <a:pt x="5753" y="0"/>
                      <a:pt x="572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72"/>
              <p:cNvSpPr/>
              <p:nvPr/>
            </p:nvSpPr>
            <p:spPr>
              <a:xfrm>
                <a:off x="2285970" y="3465031"/>
                <a:ext cx="61126" cy="27833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200" extrusionOk="0">
                    <a:moveTo>
                      <a:pt x="1141" y="1"/>
                    </a:moveTo>
                    <a:lnTo>
                      <a:pt x="0" y="5199"/>
                    </a:lnTo>
                    <a:lnTo>
                      <a:pt x="0" y="5199"/>
                    </a:lnTo>
                    <a:cubicBezTo>
                      <a:pt x="0" y="5199"/>
                      <a:pt x="869" y="1848"/>
                      <a:pt x="11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72"/>
              <p:cNvSpPr/>
              <p:nvPr/>
            </p:nvSpPr>
            <p:spPr>
              <a:xfrm>
                <a:off x="2281420" y="3460856"/>
                <a:ext cx="70171" cy="28668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5356" extrusionOk="0">
                    <a:moveTo>
                      <a:pt x="1235" y="1"/>
                    </a:moveTo>
                    <a:cubicBezTo>
                      <a:pt x="1194" y="1"/>
                      <a:pt x="1160" y="25"/>
                      <a:pt x="1151" y="66"/>
                    </a:cubicBezTo>
                    <a:cubicBezTo>
                      <a:pt x="879" y="1889"/>
                      <a:pt x="20" y="5221"/>
                      <a:pt x="10" y="5255"/>
                    </a:cubicBezTo>
                    <a:cubicBezTo>
                      <a:pt x="1" y="5296"/>
                      <a:pt x="23" y="5337"/>
                      <a:pt x="66" y="5349"/>
                    </a:cubicBezTo>
                    <a:cubicBezTo>
                      <a:pt x="73" y="5355"/>
                      <a:pt x="79" y="5355"/>
                      <a:pt x="85" y="5355"/>
                    </a:cubicBezTo>
                    <a:cubicBezTo>
                      <a:pt x="120" y="5355"/>
                      <a:pt x="151" y="5330"/>
                      <a:pt x="163" y="5296"/>
                    </a:cubicBezTo>
                    <a:cubicBezTo>
                      <a:pt x="173" y="5265"/>
                      <a:pt x="1036" y="1923"/>
                      <a:pt x="1307" y="91"/>
                    </a:cubicBezTo>
                    <a:cubicBezTo>
                      <a:pt x="1311" y="48"/>
                      <a:pt x="1286" y="7"/>
                      <a:pt x="1242" y="1"/>
                    </a:cubicBezTo>
                    <a:cubicBezTo>
                      <a:pt x="1239" y="1"/>
                      <a:pt x="1237" y="1"/>
                      <a:pt x="123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72"/>
              <p:cNvSpPr/>
              <p:nvPr/>
            </p:nvSpPr>
            <p:spPr>
              <a:xfrm>
                <a:off x="2485722" y="4253868"/>
                <a:ext cx="86871" cy="286359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5350" extrusionOk="0">
                    <a:moveTo>
                      <a:pt x="92" y="0"/>
                    </a:moveTo>
                    <a:cubicBezTo>
                      <a:pt x="68" y="0"/>
                      <a:pt x="43" y="11"/>
                      <a:pt x="29" y="29"/>
                    </a:cubicBezTo>
                    <a:cubicBezTo>
                      <a:pt x="0" y="61"/>
                      <a:pt x="7" y="111"/>
                      <a:pt x="38" y="139"/>
                    </a:cubicBezTo>
                    <a:lnTo>
                      <a:pt x="1257" y="1155"/>
                    </a:lnTo>
                    <a:lnTo>
                      <a:pt x="1467" y="5278"/>
                    </a:lnTo>
                    <a:cubicBezTo>
                      <a:pt x="1470" y="5318"/>
                      <a:pt x="1501" y="5350"/>
                      <a:pt x="1545" y="5350"/>
                    </a:cubicBezTo>
                    <a:cubicBezTo>
                      <a:pt x="1585" y="5347"/>
                      <a:pt x="1623" y="5312"/>
                      <a:pt x="1617" y="5268"/>
                    </a:cubicBezTo>
                    <a:lnTo>
                      <a:pt x="1410" y="1111"/>
                    </a:lnTo>
                    <a:cubicBezTo>
                      <a:pt x="1410" y="1092"/>
                      <a:pt x="1398" y="1073"/>
                      <a:pt x="1382" y="1058"/>
                    </a:cubicBezTo>
                    <a:lnTo>
                      <a:pt x="138" y="17"/>
                    </a:lnTo>
                    <a:cubicBezTo>
                      <a:pt x="125" y="5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72"/>
              <p:cNvSpPr/>
              <p:nvPr/>
            </p:nvSpPr>
            <p:spPr>
              <a:xfrm>
                <a:off x="2786206" y="3496717"/>
                <a:ext cx="92063" cy="21736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4061" extrusionOk="0">
                    <a:moveTo>
                      <a:pt x="763" y="0"/>
                    </a:moveTo>
                    <a:cubicBezTo>
                      <a:pt x="737" y="0"/>
                      <a:pt x="711" y="15"/>
                      <a:pt x="694" y="37"/>
                    </a:cubicBezTo>
                    <a:cubicBezTo>
                      <a:pt x="0" y="1194"/>
                      <a:pt x="297" y="1710"/>
                      <a:pt x="341" y="1772"/>
                    </a:cubicBezTo>
                    <a:lnTo>
                      <a:pt x="1567" y="4020"/>
                    </a:lnTo>
                    <a:cubicBezTo>
                      <a:pt x="1582" y="4045"/>
                      <a:pt x="1610" y="4060"/>
                      <a:pt x="1638" y="4060"/>
                    </a:cubicBezTo>
                    <a:cubicBezTo>
                      <a:pt x="1654" y="4060"/>
                      <a:pt x="1667" y="4054"/>
                      <a:pt x="1670" y="4048"/>
                    </a:cubicBezTo>
                    <a:cubicBezTo>
                      <a:pt x="1707" y="4029"/>
                      <a:pt x="1720" y="3982"/>
                      <a:pt x="1701" y="3941"/>
                    </a:cubicBezTo>
                    <a:lnTo>
                      <a:pt x="472" y="1691"/>
                    </a:lnTo>
                    <a:cubicBezTo>
                      <a:pt x="472" y="1691"/>
                      <a:pt x="469" y="1688"/>
                      <a:pt x="469" y="1685"/>
                    </a:cubicBezTo>
                    <a:cubicBezTo>
                      <a:pt x="466" y="1678"/>
                      <a:pt x="160" y="1225"/>
                      <a:pt x="829" y="115"/>
                    </a:cubicBezTo>
                    <a:cubicBezTo>
                      <a:pt x="851" y="81"/>
                      <a:pt x="838" y="34"/>
                      <a:pt x="801" y="12"/>
                    </a:cubicBezTo>
                    <a:cubicBezTo>
                      <a:pt x="789" y="4"/>
                      <a:pt x="776" y="0"/>
                      <a:pt x="76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72"/>
              <p:cNvSpPr/>
              <p:nvPr/>
            </p:nvSpPr>
            <p:spPr>
              <a:xfrm>
                <a:off x="2457140" y="2787471"/>
                <a:ext cx="372480" cy="429859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8031" extrusionOk="0">
                    <a:moveTo>
                      <a:pt x="2504" y="0"/>
                    </a:moveTo>
                    <a:cubicBezTo>
                      <a:pt x="859" y="0"/>
                      <a:pt x="0" y="1142"/>
                      <a:pt x="291" y="1535"/>
                    </a:cubicBezTo>
                    <a:cubicBezTo>
                      <a:pt x="369" y="1660"/>
                      <a:pt x="491" y="1751"/>
                      <a:pt x="631" y="1795"/>
                    </a:cubicBezTo>
                    <a:lnTo>
                      <a:pt x="878" y="1748"/>
                    </a:lnTo>
                    <a:cubicBezTo>
                      <a:pt x="878" y="1748"/>
                      <a:pt x="2691" y="1801"/>
                      <a:pt x="2585" y="2388"/>
                    </a:cubicBezTo>
                    <a:cubicBezTo>
                      <a:pt x="2479" y="2973"/>
                      <a:pt x="1410" y="3029"/>
                      <a:pt x="1835" y="3514"/>
                    </a:cubicBezTo>
                    <a:cubicBezTo>
                      <a:pt x="1947" y="3639"/>
                      <a:pt x="2072" y="3748"/>
                      <a:pt x="2210" y="3842"/>
                    </a:cubicBezTo>
                    <a:lnTo>
                      <a:pt x="2147" y="3842"/>
                    </a:lnTo>
                    <a:cubicBezTo>
                      <a:pt x="2260" y="3939"/>
                      <a:pt x="2351" y="4064"/>
                      <a:pt x="2401" y="4205"/>
                    </a:cubicBezTo>
                    <a:cubicBezTo>
                      <a:pt x="2476" y="4423"/>
                      <a:pt x="2072" y="6249"/>
                      <a:pt x="2001" y="6393"/>
                    </a:cubicBezTo>
                    <a:cubicBezTo>
                      <a:pt x="1983" y="6426"/>
                      <a:pt x="1948" y="6442"/>
                      <a:pt x="1898" y="6442"/>
                    </a:cubicBezTo>
                    <a:cubicBezTo>
                      <a:pt x="1733" y="6442"/>
                      <a:pt x="1407" y="6270"/>
                      <a:pt x="1016" y="5989"/>
                    </a:cubicBezTo>
                    <a:cubicBezTo>
                      <a:pt x="750" y="5783"/>
                      <a:pt x="438" y="5646"/>
                      <a:pt x="103" y="5589"/>
                    </a:cubicBezTo>
                    <a:lnTo>
                      <a:pt x="69" y="5914"/>
                    </a:lnTo>
                    <a:cubicBezTo>
                      <a:pt x="69" y="5914"/>
                      <a:pt x="581" y="6061"/>
                      <a:pt x="650" y="6352"/>
                    </a:cubicBezTo>
                    <a:cubicBezTo>
                      <a:pt x="725" y="6643"/>
                      <a:pt x="250" y="6680"/>
                      <a:pt x="250" y="6940"/>
                    </a:cubicBezTo>
                    <a:cubicBezTo>
                      <a:pt x="250" y="7196"/>
                      <a:pt x="213" y="7656"/>
                      <a:pt x="556" y="7937"/>
                    </a:cubicBezTo>
                    <a:cubicBezTo>
                      <a:pt x="639" y="8005"/>
                      <a:pt x="762" y="8030"/>
                      <a:pt x="902" y="8030"/>
                    </a:cubicBezTo>
                    <a:cubicBezTo>
                      <a:pt x="1342" y="8030"/>
                      <a:pt x="1944" y="7774"/>
                      <a:pt x="1944" y="7774"/>
                    </a:cubicBezTo>
                    <a:cubicBezTo>
                      <a:pt x="1944" y="7774"/>
                      <a:pt x="2726" y="7234"/>
                      <a:pt x="2838" y="6649"/>
                    </a:cubicBezTo>
                    <a:cubicBezTo>
                      <a:pt x="2929" y="6174"/>
                      <a:pt x="2991" y="5336"/>
                      <a:pt x="3073" y="4920"/>
                    </a:cubicBezTo>
                    <a:cubicBezTo>
                      <a:pt x="3191" y="4780"/>
                      <a:pt x="3291" y="4630"/>
                      <a:pt x="3385" y="4470"/>
                    </a:cubicBezTo>
                    <a:cubicBezTo>
                      <a:pt x="3385" y="4470"/>
                      <a:pt x="3481" y="4446"/>
                      <a:pt x="3598" y="4446"/>
                    </a:cubicBezTo>
                    <a:cubicBezTo>
                      <a:pt x="3831" y="4446"/>
                      <a:pt x="4150" y="4541"/>
                      <a:pt x="3973" y="5111"/>
                    </a:cubicBezTo>
                    <a:cubicBezTo>
                      <a:pt x="3711" y="5955"/>
                      <a:pt x="3188" y="5961"/>
                      <a:pt x="3173" y="5961"/>
                    </a:cubicBezTo>
                    <a:cubicBezTo>
                      <a:pt x="3173" y="5961"/>
                      <a:pt x="3173" y="5961"/>
                      <a:pt x="3173" y="5961"/>
                    </a:cubicBezTo>
                    <a:lnTo>
                      <a:pt x="3173" y="5961"/>
                    </a:lnTo>
                    <a:cubicBezTo>
                      <a:pt x="3776" y="6311"/>
                      <a:pt x="4448" y="6533"/>
                      <a:pt x="5142" y="6611"/>
                    </a:cubicBezTo>
                    <a:lnTo>
                      <a:pt x="5142" y="6599"/>
                    </a:lnTo>
                    <a:cubicBezTo>
                      <a:pt x="5142" y="6599"/>
                      <a:pt x="6742" y="4786"/>
                      <a:pt x="6849" y="3345"/>
                    </a:cubicBezTo>
                    <a:cubicBezTo>
                      <a:pt x="6958" y="1907"/>
                      <a:pt x="4986" y="300"/>
                      <a:pt x="3010" y="35"/>
                    </a:cubicBezTo>
                    <a:cubicBezTo>
                      <a:pt x="2834" y="11"/>
                      <a:pt x="2665" y="0"/>
                      <a:pt x="250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72"/>
              <p:cNvSpPr/>
              <p:nvPr/>
            </p:nvSpPr>
            <p:spPr>
              <a:xfrm>
                <a:off x="2456605" y="2783563"/>
                <a:ext cx="374354" cy="438102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8185" extrusionOk="0">
                    <a:moveTo>
                      <a:pt x="2509" y="157"/>
                    </a:moveTo>
                    <a:cubicBezTo>
                      <a:pt x="2670" y="157"/>
                      <a:pt x="2837" y="168"/>
                      <a:pt x="3011" y="192"/>
                    </a:cubicBezTo>
                    <a:cubicBezTo>
                      <a:pt x="3952" y="320"/>
                      <a:pt x="4921" y="758"/>
                      <a:pt x="5671" y="1389"/>
                    </a:cubicBezTo>
                    <a:cubicBezTo>
                      <a:pt x="6427" y="2030"/>
                      <a:pt x="6831" y="2771"/>
                      <a:pt x="6784" y="3421"/>
                    </a:cubicBezTo>
                    <a:cubicBezTo>
                      <a:pt x="6687" y="4743"/>
                      <a:pt x="5280" y="6416"/>
                      <a:pt x="5111" y="6609"/>
                    </a:cubicBezTo>
                    <a:cubicBezTo>
                      <a:pt x="4511" y="6531"/>
                      <a:pt x="3933" y="6353"/>
                      <a:pt x="3395" y="6072"/>
                    </a:cubicBezTo>
                    <a:cubicBezTo>
                      <a:pt x="3595" y="5991"/>
                      <a:pt x="3886" y="5775"/>
                      <a:pt x="4061" y="5212"/>
                    </a:cubicBezTo>
                    <a:cubicBezTo>
                      <a:pt x="4152" y="4931"/>
                      <a:pt x="4130" y="4718"/>
                      <a:pt x="4005" y="4587"/>
                    </a:cubicBezTo>
                    <a:cubicBezTo>
                      <a:pt x="3899" y="4475"/>
                      <a:pt x="3740" y="4447"/>
                      <a:pt x="3608" y="4447"/>
                    </a:cubicBezTo>
                    <a:cubicBezTo>
                      <a:pt x="3485" y="4447"/>
                      <a:pt x="3387" y="4472"/>
                      <a:pt x="3380" y="4475"/>
                    </a:cubicBezTo>
                    <a:cubicBezTo>
                      <a:pt x="3361" y="4478"/>
                      <a:pt x="3345" y="4490"/>
                      <a:pt x="3333" y="4509"/>
                    </a:cubicBezTo>
                    <a:cubicBezTo>
                      <a:pt x="3245" y="4662"/>
                      <a:pt x="3142" y="4809"/>
                      <a:pt x="3030" y="4947"/>
                    </a:cubicBezTo>
                    <a:cubicBezTo>
                      <a:pt x="3020" y="4959"/>
                      <a:pt x="3017" y="4968"/>
                      <a:pt x="3014" y="4981"/>
                    </a:cubicBezTo>
                    <a:cubicBezTo>
                      <a:pt x="2973" y="5193"/>
                      <a:pt x="2939" y="5500"/>
                      <a:pt x="2901" y="5825"/>
                    </a:cubicBezTo>
                    <a:cubicBezTo>
                      <a:pt x="2861" y="6147"/>
                      <a:pt x="2823" y="6478"/>
                      <a:pt x="2779" y="6713"/>
                    </a:cubicBezTo>
                    <a:cubicBezTo>
                      <a:pt x="2683" y="7228"/>
                      <a:pt x="1998" y="7729"/>
                      <a:pt x="1923" y="7782"/>
                    </a:cubicBezTo>
                    <a:cubicBezTo>
                      <a:pt x="1715" y="7868"/>
                      <a:pt x="1251" y="8027"/>
                      <a:pt x="918" y="8027"/>
                    </a:cubicBezTo>
                    <a:cubicBezTo>
                      <a:pt x="795" y="8027"/>
                      <a:pt x="690" y="8005"/>
                      <a:pt x="623" y="7950"/>
                    </a:cubicBezTo>
                    <a:cubicBezTo>
                      <a:pt x="332" y="7716"/>
                      <a:pt x="338" y="7338"/>
                      <a:pt x="341" y="7085"/>
                    </a:cubicBezTo>
                    <a:lnTo>
                      <a:pt x="341" y="7016"/>
                    </a:lnTo>
                    <a:cubicBezTo>
                      <a:pt x="341" y="6944"/>
                      <a:pt x="407" y="6891"/>
                      <a:pt x="513" y="6819"/>
                    </a:cubicBezTo>
                    <a:cubicBezTo>
                      <a:pt x="638" y="6728"/>
                      <a:pt x="791" y="6619"/>
                      <a:pt x="738" y="6413"/>
                    </a:cubicBezTo>
                    <a:cubicBezTo>
                      <a:pt x="673" y="6147"/>
                      <a:pt x="313" y="5991"/>
                      <a:pt x="166" y="5937"/>
                    </a:cubicBezTo>
                    <a:lnTo>
                      <a:pt x="182" y="5759"/>
                    </a:lnTo>
                    <a:cubicBezTo>
                      <a:pt x="469" y="5822"/>
                      <a:pt x="745" y="5947"/>
                      <a:pt x="979" y="6131"/>
                    </a:cubicBezTo>
                    <a:cubicBezTo>
                      <a:pt x="1286" y="6349"/>
                      <a:pt x="1683" y="6597"/>
                      <a:pt x="1911" y="6597"/>
                    </a:cubicBezTo>
                    <a:cubicBezTo>
                      <a:pt x="1931" y="6597"/>
                      <a:pt x="1949" y="6595"/>
                      <a:pt x="1967" y="6591"/>
                    </a:cubicBezTo>
                    <a:cubicBezTo>
                      <a:pt x="2020" y="6578"/>
                      <a:pt x="2057" y="6547"/>
                      <a:pt x="2079" y="6506"/>
                    </a:cubicBezTo>
                    <a:cubicBezTo>
                      <a:pt x="2157" y="6356"/>
                      <a:pt x="2567" y="4500"/>
                      <a:pt x="2486" y="4256"/>
                    </a:cubicBezTo>
                    <a:cubicBezTo>
                      <a:pt x="2442" y="4140"/>
                      <a:pt x="2376" y="4031"/>
                      <a:pt x="2295" y="3943"/>
                    </a:cubicBezTo>
                    <a:cubicBezTo>
                      <a:pt x="2301" y="3912"/>
                      <a:pt x="2292" y="3874"/>
                      <a:pt x="2264" y="3856"/>
                    </a:cubicBezTo>
                    <a:cubicBezTo>
                      <a:pt x="2129" y="3765"/>
                      <a:pt x="2011" y="3662"/>
                      <a:pt x="1904" y="3543"/>
                    </a:cubicBezTo>
                    <a:cubicBezTo>
                      <a:pt x="1845" y="3477"/>
                      <a:pt x="1817" y="3418"/>
                      <a:pt x="1826" y="3371"/>
                    </a:cubicBezTo>
                    <a:cubicBezTo>
                      <a:pt x="1842" y="3277"/>
                      <a:pt x="1982" y="3187"/>
                      <a:pt x="2129" y="3093"/>
                    </a:cubicBezTo>
                    <a:cubicBezTo>
                      <a:pt x="2348" y="2958"/>
                      <a:pt x="2620" y="2787"/>
                      <a:pt x="2673" y="2483"/>
                    </a:cubicBezTo>
                    <a:cubicBezTo>
                      <a:pt x="2692" y="2383"/>
                      <a:pt x="2670" y="2290"/>
                      <a:pt x="2598" y="2202"/>
                    </a:cubicBezTo>
                    <a:cubicBezTo>
                      <a:pt x="2270" y="1796"/>
                      <a:pt x="948" y="1749"/>
                      <a:pt x="891" y="1749"/>
                    </a:cubicBezTo>
                    <a:lnTo>
                      <a:pt x="876" y="1749"/>
                    </a:lnTo>
                    <a:lnTo>
                      <a:pt x="651" y="1793"/>
                    </a:lnTo>
                    <a:cubicBezTo>
                      <a:pt x="532" y="1755"/>
                      <a:pt x="435" y="1677"/>
                      <a:pt x="369" y="1574"/>
                    </a:cubicBezTo>
                    <a:cubicBezTo>
                      <a:pt x="363" y="1574"/>
                      <a:pt x="363" y="1571"/>
                      <a:pt x="363" y="1571"/>
                    </a:cubicBezTo>
                    <a:cubicBezTo>
                      <a:pt x="291" y="1474"/>
                      <a:pt x="313" y="1302"/>
                      <a:pt x="426" y="1114"/>
                    </a:cubicBezTo>
                    <a:cubicBezTo>
                      <a:pt x="718" y="622"/>
                      <a:pt x="1472" y="157"/>
                      <a:pt x="2509" y="157"/>
                    </a:cubicBezTo>
                    <a:close/>
                    <a:moveTo>
                      <a:pt x="2520" y="1"/>
                    </a:moveTo>
                    <a:cubicBezTo>
                      <a:pt x="1417" y="1"/>
                      <a:pt x="613" y="500"/>
                      <a:pt x="298" y="1030"/>
                    </a:cubicBezTo>
                    <a:cubicBezTo>
                      <a:pt x="148" y="1277"/>
                      <a:pt x="129" y="1508"/>
                      <a:pt x="238" y="1661"/>
                    </a:cubicBezTo>
                    <a:cubicBezTo>
                      <a:pt x="329" y="1802"/>
                      <a:pt x="460" y="1902"/>
                      <a:pt x="623" y="1949"/>
                    </a:cubicBezTo>
                    <a:cubicBezTo>
                      <a:pt x="631" y="1949"/>
                      <a:pt x="638" y="1950"/>
                      <a:pt x="645" y="1950"/>
                    </a:cubicBezTo>
                    <a:cubicBezTo>
                      <a:pt x="649" y="1950"/>
                      <a:pt x="653" y="1950"/>
                      <a:pt x="657" y="1949"/>
                    </a:cubicBezTo>
                    <a:lnTo>
                      <a:pt x="895" y="1905"/>
                    </a:lnTo>
                    <a:cubicBezTo>
                      <a:pt x="1267" y="1918"/>
                      <a:pt x="2242" y="2011"/>
                      <a:pt x="2476" y="2302"/>
                    </a:cubicBezTo>
                    <a:cubicBezTo>
                      <a:pt x="2517" y="2349"/>
                      <a:pt x="2533" y="2399"/>
                      <a:pt x="2520" y="2452"/>
                    </a:cubicBezTo>
                    <a:cubicBezTo>
                      <a:pt x="2483" y="2687"/>
                      <a:pt x="2251" y="2833"/>
                      <a:pt x="2048" y="2962"/>
                    </a:cubicBezTo>
                    <a:cubicBezTo>
                      <a:pt x="1867" y="3074"/>
                      <a:pt x="1695" y="3184"/>
                      <a:pt x="1673" y="3349"/>
                    </a:cubicBezTo>
                    <a:cubicBezTo>
                      <a:pt x="1660" y="3443"/>
                      <a:pt x="1695" y="3540"/>
                      <a:pt x="1789" y="3646"/>
                    </a:cubicBezTo>
                    <a:cubicBezTo>
                      <a:pt x="1879" y="3743"/>
                      <a:pt x="1976" y="3834"/>
                      <a:pt x="2082" y="3915"/>
                    </a:cubicBezTo>
                    <a:cubicBezTo>
                      <a:pt x="2082" y="3937"/>
                      <a:pt x="2092" y="3962"/>
                      <a:pt x="2111" y="3978"/>
                    </a:cubicBezTo>
                    <a:cubicBezTo>
                      <a:pt x="2214" y="4062"/>
                      <a:pt x="2295" y="4181"/>
                      <a:pt x="2342" y="4306"/>
                    </a:cubicBezTo>
                    <a:cubicBezTo>
                      <a:pt x="2404" y="4493"/>
                      <a:pt x="2017" y="6288"/>
                      <a:pt x="1942" y="6434"/>
                    </a:cubicBezTo>
                    <a:lnTo>
                      <a:pt x="1935" y="6438"/>
                    </a:lnTo>
                    <a:cubicBezTo>
                      <a:pt x="1928" y="6439"/>
                      <a:pt x="1919" y="6440"/>
                      <a:pt x="1909" y="6440"/>
                    </a:cubicBezTo>
                    <a:cubicBezTo>
                      <a:pt x="1800" y="6440"/>
                      <a:pt x="1531" y="6327"/>
                      <a:pt x="1076" y="6006"/>
                    </a:cubicBezTo>
                    <a:cubicBezTo>
                      <a:pt x="801" y="5791"/>
                      <a:pt x="473" y="5647"/>
                      <a:pt x="129" y="5587"/>
                    </a:cubicBezTo>
                    <a:cubicBezTo>
                      <a:pt x="126" y="5587"/>
                      <a:pt x="122" y="5587"/>
                      <a:pt x="119" y="5587"/>
                    </a:cubicBezTo>
                    <a:cubicBezTo>
                      <a:pt x="103" y="5587"/>
                      <a:pt x="85" y="5593"/>
                      <a:pt x="69" y="5603"/>
                    </a:cubicBezTo>
                    <a:cubicBezTo>
                      <a:pt x="51" y="5619"/>
                      <a:pt x="44" y="5637"/>
                      <a:pt x="38" y="5656"/>
                    </a:cubicBezTo>
                    <a:lnTo>
                      <a:pt x="4" y="5984"/>
                    </a:lnTo>
                    <a:cubicBezTo>
                      <a:pt x="1" y="6022"/>
                      <a:pt x="22" y="6056"/>
                      <a:pt x="60" y="6069"/>
                    </a:cubicBezTo>
                    <a:cubicBezTo>
                      <a:pt x="188" y="6106"/>
                      <a:pt x="535" y="6247"/>
                      <a:pt x="585" y="6450"/>
                    </a:cubicBezTo>
                    <a:cubicBezTo>
                      <a:pt x="610" y="6544"/>
                      <a:pt x="551" y="6594"/>
                      <a:pt x="419" y="6688"/>
                    </a:cubicBezTo>
                    <a:cubicBezTo>
                      <a:pt x="307" y="6766"/>
                      <a:pt x="182" y="6856"/>
                      <a:pt x="182" y="7016"/>
                    </a:cubicBezTo>
                    <a:lnTo>
                      <a:pt x="182" y="7085"/>
                    </a:lnTo>
                    <a:cubicBezTo>
                      <a:pt x="182" y="7347"/>
                      <a:pt x="173" y="7794"/>
                      <a:pt x="519" y="8075"/>
                    </a:cubicBezTo>
                    <a:cubicBezTo>
                      <a:pt x="623" y="8154"/>
                      <a:pt x="763" y="8185"/>
                      <a:pt x="923" y="8185"/>
                    </a:cubicBezTo>
                    <a:cubicBezTo>
                      <a:pt x="1357" y="8185"/>
                      <a:pt x="1907" y="7960"/>
                      <a:pt x="1986" y="7922"/>
                    </a:cubicBezTo>
                    <a:cubicBezTo>
                      <a:pt x="1992" y="7919"/>
                      <a:pt x="1998" y="7919"/>
                      <a:pt x="2001" y="7916"/>
                    </a:cubicBezTo>
                    <a:cubicBezTo>
                      <a:pt x="2036" y="7891"/>
                      <a:pt x="2811" y="7344"/>
                      <a:pt x="2926" y="6741"/>
                    </a:cubicBezTo>
                    <a:cubicBezTo>
                      <a:pt x="2970" y="6500"/>
                      <a:pt x="3008" y="6166"/>
                      <a:pt x="3048" y="5844"/>
                    </a:cubicBezTo>
                    <a:cubicBezTo>
                      <a:pt x="3083" y="5531"/>
                      <a:pt x="3117" y="5234"/>
                      <a:pt x="3158" y="5031"/>
                    </a:cubicBezTo>
                    <a:cubicBezTo>
                      <a:pt x="3264" y="4903"/>
                      <a:pt x="3361" y="4762"/>
                      <a:pt x="3445" y="4618"/>
                    </a:cubicBezTo>
                    <a:cubicBezTo>
                      <a:pt x="3489" y="4609"/>
                      <a:pt x="3550" y="4601"/>
                      <a:pt x="3613" y="4601"/>
                    </a:cubicBezTo>
                    <a:cubicBezTo>
                      <a:pt x="3716" y="4601"/>
                      <a:pt x="3827" y="4622"/>
                      <a:pt x="3892" y="4693"/>
                    </a:cubicBezTo>
                    <a:cubicBezTo>
                      <a:pt x="3974" y="4781"/>
                      <a:pt x="3983" y="4937"/>
                      <a:pt x="3911" y="5165"/>
                    </a:cubicBezTo>
                    <a:cubicBezTo>
                      <a:pt x="3667" y="5947"/>
                      <a:pt x="3205" y="5962"/>
                      <a:pt x="3186" y="5962"/>
                    </a:cubicBezTo>
                    <a:cubicBezTo>
                      <a:pt x="3148" y="5962"/>
                      <a:pt x="3120" y="5984"/>
                      <a:pt x="3111" y="6022"/>
                    </a:cubicBezTo>
                    <a:cubicBezTo>
                      <a:pt x="3098" y="6053"/>
                      <a:pt x="3114" y="6087"/>
                      <a:pt x="3145" y="6106"/>
                    </a:cubicBezTo>
                    <a:cubicBezTo>
                      <a:pt x="3764" y="6463"/>
                      <a:pt x="4439" y="6684"/>
                      <a:pt x="5146" y="6766"/>
                    </a:cubicBezTo>
                    <a:cubicBezTo>
                      <a:pt x="5151" y="6767"/>
                      <a:pt x="5156" y="6768"/>
                      <a:pt x="5161" y="6768"/>
                    </a:cubicBezTo>
                    <a:cubicBezTo>
                      <a:pt x="5180" y="6768"/>
                      <a:pt x="5196" y="6759"/>
                      <a:pt x="5208" y="6747"/>
                    </a:cubicBezTo>
                    <a:cubicBezTo>
                      <a:pt x="5221" y="6735"/>
                      <a:pt x="5230" y="6725"/>
                      <a:pt x="5233" y="6710"/>
                    </a:cubicBezTo>
                    <a:cubicBezTo>
                      <a:pt x="5415" y="6497"/>
                      <a:pt x="6843" y="4818"/>
                      <a:pt x="6943" y="3430"/>
                    </a:cubicBezTo>
                    <a:cubicBezTo>
                      <a:pt x="6993" y="2730"/>
                      <a:pt x="6568" y="1943"/>
                      <a:pt x="5774" y="1271"/>
                    </a:cubicBezTo>
                    <a:cubicBezTo>
                      <a:pt x="5005" y="617"/>
                      <a:pt x="4005" y="164"/>
                      <a:pt x="3036" y="36"/>
                    </a:cubicBezTo>
                    <a:cubicBezTo>
                      <a:pt x="2858" y="12"/>
                      <a:pt x="2685" y="1"/>
                      <a:pt x="252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72"/>
              <p:cNvSpPr/>
              <p:nvPr/>
            </p:nvSpPr>
            <p:spPr>
              <a:xfrm>
                <a:off x="2717802" y="4233154"/>
                <a:ext cx="169514" cy="248998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4652" extrusionOk="0">
                    <a:moveTo>
                      <a:pt x="0" y="1"/>
                    </a:moveTo>
                    <a:lnTo>
                      <a:pt x="0" y="4652"/>
                    </a:lnTo>
                    <a:lnTo>
                      <a:pt x="3166" y="4652"/>
                    </a:lnTo>
                    <a:lnTo>
                      <a:pt x="31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72"/>
              <p:cNvSpPr/>
              <p:nvPr/>
            </p:nvSpPr>
            <p:spPr>
              <a:xfrm>
                <a:off x="2713574" y="4228979"/>
                <a:ext cx="177917" cy="257402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4809" extrusionOk="0">
                    <a:moveTo>
                      <a:pt x="3167" y="157"/>
                    </a:moveTo>
                    <a:lnTo>
                      <a:pt x="3167" y="4652"/>
                    </a:lnTo>
                    <a:lnTo>
                      <a:pt x="157" y="465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8" y="1"/>
                      <a:pt x="1" y="35"/>
                      <a:pt x="1" y="79"/>
                    </a:cubicBezTo>
                    <a:lnTo>
                      <a:pt x="1" y="4730"/>
                    </a:lnTo>
                    <a:cubicBezTo>
                      <a:pt x="1" y="4774"/>
                      <a:pt x="38" y="4808"/>
                      <a:pt x="79" y="4808"/>
                    </a:cubicBezTo>
                    <a:lnTo>
                      <a:pt x="3245" y="4808"/>
                    </a:lnTo>
                    <a:cubicBezTo>
                      <a:pt x="3289" y="4808"/>
                      <a:pt x="3324" y="4774"/>
                      <a:pt x="3324" y="4730"/>
                    </a:cubicBezTo>
                    <a:lnTo>
                      <a:pt x="3324" y="79"/>
                    </a:lnTo>
                    <a:cubicBezTo>
                      <a:pt x="3324" y="35"/>
                      <a:pt x="3289" y="1"/>
                      <a:pt x="324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72"/>
              <p:cNvSpPr/>
              <p:nvPr/>
            </p:nvSpPr>
            <p:spPr>
              <a:xfrm>
                <a:off x="2842300" y="4281112"/>
                <a:ext cx="91046" cy="167587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131" extrusionOk="0">
                    <a:moveTo>
                      <a:pt x="265" y="0"/>
                    </a:moveTo>
                    <a:cubicBezTo>
                      <a:pt x="199" y="0"/>
                      <a:pt x="134" y="28"/>
                      <a:pt x="87" y="80"/>
                    </a:cubicBezTo>
                    <a:cubicBezTo>
                      <a:pt x="50" y="117"/>
                      <a:pt x="28" y="168"/>
                      <a:pt x="18" y="221"/>
                    </a:cubicBezTo>
                    <a:cubicBezTo>
                      <a:pt x="0" y="379"/>
                      <a:pt x="126" y="509"/>
                      <a:pt x="273" y="509"/>
                    </a:cubicBezTo>
                    <a:cubicBezTo>
                      <a:pt x="280" y="509"/>
                      <a:pt x="287" y="509"/>
                      <a:pt x="293" y="508"/>
                    </a:cubicBezTo>
                    <a:lnTo>
                      <a:pt x="706" y="508"/>
                    </a:lnTo>
                    <a:cubicBezTo>
                      <a:pt x="972" y="508"/>
                      <a:pt x="1187" y="727"/>
                      <a:pt x="1187" y="993"/>
                    </a:cubicBezTo>
                    <a:lnTo>
                      <a:pt x="1187" y="2096"/>
                    </a:lnTo>
                    <a:lnTo>
                      <a:pt x="1187" y="2143"/>
                    </a:lnTo>
                    <a:cubicBezTo>
                      <a:pt x="1187" y="2409"/>
                      <a:pt x="972" y="2621"/>
                      <a:pt x="706" y="2621"/>
                    </a:cubicBezTo>
                    <a:lnTo>
                      <a:pt x="387" y="2621"/>
                    </a:lnTo>
                    <a:cubicBezTo>
                      <a:pt x="247" y="2621"/>
                      <a:pt x="134" y="2734"/>
                      <a:pt x="134" y="2878"/>
                    </a:cubicBezTo>
                    <a:cubicBezTo>
                      <a:pt x="134" y="3018"/>
                      <a:pt x="247" y="3131"/>
                      <a:pt x="387" y="3131"/>
                    </a:cubicBezTo>
                    <a:lnTo>
                      <a:pt x="715" y="3131"/>
                    </a:lnTo>
                    <a:cubicBezTo>
                      <a:pt x="1259" y="3125"/>
                      <a:pt x="1700" y="2684"/>
                      <a:pt x="1697" y="2143"/>
                    </a:cubicBezTo>
                    <a:lnTo>
                      <a:pt x="1697" y="1043"/>
                    </a:lnTo>
                    <a:lnTo>
                      <a:pt x="1697" y="993"/>
                    </a:lnTo>
                    <a:cubicBezTo>
                      <a:pt x="1697" y="446"/>
                      <a:pt x="1253" y="2"/>
                      <a:pt x="706" y="2"/>
                    </a:cubicBezTo>
                    <a:lnTo>
                      <a:pt x="293" y="2"/>
                    </a:lnTo>
                    <a:cubicBezTo>
                      <a:pt x="284" y="1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72"/>
              <p:cNvSpPr/>
              <p:nvPr/>
            </p:nvSpPr>
            <p:spPr>
              <a:xfrm>
                <a:off x="2838553" y="4277097"/>
                <a:ext cx="98968" cy="175776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284" extrusionOk="0">
                    <a:moveTo>
                      <a:pt x="346" y="157"/>
                    </a:moveTo>
                    <a:cubicBezTo>
                      <a:pt x="352" y="157"/>
                      <a:pt x="358" y="157"/>
                      <a:pt x="363" y="158"/>
                    </a:cubicBezTo>
                    <a:lnTo>
                      <a:pt x="785" y="158"/>
                    </a:lnTo>
                    <a:cubicBezTo>
                      <a:pt x="1286" y="158"/>
                      <a:pt x="1695" y="568"/>
                      <a:pt x="1695" y="1071"/>
                    </a:cubicBezTo>
                    <a:lnTo>
                      <a:pt x="1695" y="2218"/>
                    </a:lnTo>
                    <a:cubicBezTo>
                      <a:pt x="1692" y="2718"/>
                      <a:pt x="1289" y="3121"/>
                      <a:pt x="789" y="3128"/>
                    </a:cubicBezTo>
                    <a:lnTo>
                      <a:pt x="460" y="3128"/>
                    </a:lnTo>
                    <a:cubicBezTo>
                      <a:pt x="413" y="3128"/>
                      <a:pt x="367" y="3112"/>
                      <a:pt x="335" y="3078"/>
                    </a:cubicBezTo>
                    <a:cubicBezTo>
                      <a:pt x="304" y="3040"/>
                      <a:pt x="285" y="2999"/>
                      <a:pt x="285" y="2953"/>
                    </a:cubicBezTo>
                    <a:cubicBezTo>
                      <a:pt x="285" y="2853"/>
                      <a:pt x="363" y="2774"/>
                      <a:pt x="460" y="2774"/>
                    </a:cubicBezTo>
                    <a:lnTo>
                      <a:pt x="460" y="2778"/>
                    </a:lnTo>
                    <a:lnTo>
                      <a:pt x="782" y="2778"/>
                    </a:lnTo>
                    <a:cubicBezTo>
                      <a:pt x="1089" y="2778"/>
                      <a:pt x="1339" y="2527"/>
                      <a:pt x="1339" y="2221"/>
                    </a:cubicBezTo>
                    <a:lnTo>
                      <a:pt x="1339" y="1074"/>
                    </a:lnTo>
                    <a:cubicBezTo>
                      <a:pt x="1339" y="768"/>
                      <a:pt x="1089" y="511"/>
                      <a:pt x="782" y="511"/>
                    </a:cubicBezTo>
                    <a:lnTo>
                      <a:pt x="360" y="511"/>
                    </a:lnTo>
                    <a:cubicBezTo>
                      <a:pt x="354" y="512"/>
                      <a:pt x="347" y="513"/>
                      <a:pt x="340" y="513"/>
                    </a:cubicBezTo>
                    <a:cubicBezTo>
                      <a:pt x="294" y="513"/>
                      <a:pt x="250" y="494"/>
                      <a:pt x="220" y="458"/>
                    </a:cubicBezTo>
                    <a:cubicBezTo>
                      <a:pt x="182" y="421"/>
                      <a:pt x="163" y="364"/>
                      <a:pt x="173" y="308"/>
                    </a:cubicBezTo>
                    <a:cubicBezTo>
                      <a:pt x="176" y="271"/>
                      <a:pt x="195" y="239"/>
                      <a:pt x="220" y="211"/>
                    </a:cubicBezTo>
                    <a:cubicBezTo>
                      <a:pt x="253" y="178"/>
                      <a:pt x="301" y="157"/>
                      <a:pt x="346" y="157"/>
                    </a:cubicBezTo>
                    <a:close/>
                    <a:moveTo>
                      <a:pt x="337" y="0"/>
                    </a:moveTo>
                    <a:cubicBezTo>
                      <a:pt x="250" y="0"/>
                      <a:pt x="166" y="37"/>
                      <a:pt x="101" y="102"/>
                    </a:cubicBezTo>
                    <a:cubicBezTo>
                      <a:pt x="51" y="149"/>
                      <a:pt x="20" y="214"/>
                      <a:pt x="10" y="286"/>
                    </a:cubicBezTo>
                    <a:cubicBezTo>
                      <a:pt x="1" y="393"/>
                      <a:pt x="32" y="489"/>
                      <a:pt x="101" y="564"/>
                    </a:cubicBezTo>
                    <a:cubicBezTo>
                      <a:pt x="166" y="627"/>
                      <a:pt x="251" y="666"/>
                      <a:pt x="339" y="666"/>
                    </a:cubicBezTo>
                    <a:cubicBezTo>
                      <a:pt x="348" y="666"/>
                      <a:pt x="357" y="665"/>
                      <a:pt x="367" y="664"/>
                    </a:cubicBezTo>
                    <a:lnTo>
                      <a:pt x="776" y="664"/>
                    </a:lnTo>
                    <a:cubicBezTo>
                      <a:pt x="1001" y="664"/>
                      <a:pt x="1179" y="849"/>
                      <a:pt x="1179" y="1071"/>
                    </a:cubicBezTo>
                    <a:lnTo>
                      <a:pt x="1179" y="2218"/>
                    </a:lnTo>
                    <a:cubicBezTo>
                      <a:pt x="1179" y="2440"/>
                      <a:pt x="1001" y="2618"/>
                      <a:pt x="776" y="2618"/>
                    </a:cubicBezTo>
                    <a:lnTo>
                      <a:pt x="457" y="2618"/>
                    </a:lnTo>
                    <a:cubicBezTo>
                      <a:pt x="273" y="2618"/>
                      <a:pt x="126" y="2768"/>
                      <a:pt x="126" y="2953"/>
                    </a:cubicBezTo>
                    <a:cubicBezTo>
                      <a:pt x="126" y="3040"/>
                      <a:pt x="160" y="3121"/>
                      <a:pt x="223" y="3187"/>
                    </a:cubicBezTo>
                    <a:cubicBezTo>
                      <a:pt x="285" y="3250"/>
                      <a:pt x="367" y="3284"/>
                      <a:pt x="457" y="3284"/>
                    </a:cubicBezTo>
                    <a:lnTo>
                      <a:pt x="785" y="3284"/>
                    </a:lnTo>
                    <a:cubicBezTo>
                      <a:pt x="1370" y="3278"/>
                      <a:pt x="1848" y="2799"/>
                      <a:pt x="1845" y="2215"/>
                    </a:cubicBezTo>
                    <a:lnTo>
                      <a:pt x="1845" y="1071"/>
                    </a:lnTo>
                    <a:cubicBezTo>
                      <a:pt x="1845" y="480"/>
                      <a:pt x="1367" y="2"/>
                      <a:pt x="776" y="2"/>
                    </a:cubicBezTo>
                    <a:lnTo>
                      <a:pt x="367" y="2"/>
                    </a:lnTo>
                    <a:cubicBezTo>
                      <a:pt x="357" y="1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72"/>
              <p:cNvSpPr/>
              <p:nvPr/>
            </p:nvSpPr>
            <p:spPr>
              <a:xfrm>
                <a:off x="1393348" y="4172619"/>
                <a:ext cx="607081" cy="307394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5743" extrusionOk="0">
                    <a:moveTo>
                      <a:pt x="198" y="0"/>
                    </a:moveTo>
                    <a:cubicBezTo>
                      <a:pt x="173" y="0"/>
                      <a:pt x="151" y="6"/>
                      <a:pt x="126" y="16"/>
                    </a:cubicBezTo>
                    <a:cubicBezTo>
                      <a:pt x="42" y="50"/>
                      <a:pt x="1" y="147"/>
                      <a:pt x="42" y="235"/>
                    </a:cubicBezTo>
                    <a:lnTo>
                      <a:pt x="2423" y="5645"/>
                    </a:lnTo>
                    <a:cubicBezTo>
                      <a:pt x="2452" y="5705"/>
                      <a:pt x="2511" y="5742"/>
                      <a:pt x="2577" y="5742"/>
                    </a:cubicBezTo>
                    <a:lnTo>
                      <a:pt x="11160" y="5742"/>
                    </a:lnTo>
                    <a:cubicBezTo>
                      <a:pt x="11176" y="5742"/>
                      <a:pt x="11195" y="5739"/>
                      <a:pt x="11210" y="5733"/>
                    </a:cubicBezTo>
                    <a:cubicBezTo>
                      <a:pt x="11298" y="5702"/>
                      <a:pt x="11341" y="5608"/>
                      <a:pt x="11310" y="5520"/>
                    </a:cubicBezTo>
                    <a:lnTo>
                      <a:pt x="8935" y="100"/>
                    </a:lnTo>
                    <a:cubicBezTo>
                      <a:pt x="8906" y="38"/>
                      <a:pt x="8847" y="0"/>
                      <a:pt x="8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72"/>
              <p:cNvSpPr/>
              <p:nvPr/>
            </p:nvSpPr>
            <p:spPr>
              <a:xfrm>
                <a:off x="1388852" y="4168444"/>
                <a:ext cx="616073" cy="315744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5899" extrusionOk="0">
                    <a:moveTo>
                      <a:pt x="276" y="156"/>
                    </a:moveTo>
                    <a:lnTo>
                      <a:pt x="276" y="163"/>
                    </a:lnTo>
                    <a:lnTo>
                      <a:pt x="8856" y="163"/>
                    </a:lnTo>
                    <a:cubicBezTo>
                      <a:pt x="8894" y="163"/>
                      <a:pt x="8925" y="181"/>
                      <a:pt x="8940" y="219"/>
                    </a:cubicBezTo>
                    <a:lnTo>
                      <a:pt x="11316" y="5633"/>
                    </a:lnTo>
                    <a:cubicBezTo>
                      <a:pt x="11332" y="5677"/>
                      <a:pt x="11307" y="5727"/>
                      <a:pt x="11263" y="5742"/>
                    </a:cubicBezTo>
                    <a:cubicBezTo>
                      <a:pt x="11257" y="5742"/>
                      <a:pt x="11247" y="5745"/>
                      <a:pt x="11241" y="5745"/>
                    </a:cubicBezTo>
                    <a:lnTo>
                      <a:pt x="2661" y="5745"/>
                    </a:lnTo>
                    <a:cubicBezTo>
                      <a:pt x="2626" y="5745"/>
                      <a:pt x="2595" y="5723"/>
                      <a:pt x="2579" y="5692"/>
                    </a:cubicBezTo>
                    <a:lnTo>
                      <a:pt x="194" y="281"/>
                    </a:lnTo>
                    <a:cubicBezTo>
                      <a:pt x="176" y="238"/>
                      <a:pt x="197" y="184"/>
                      <a:pt x="241" y="163"/>
                    </a:cubicBezTo>
                    <a:cubicBezTo>
                      <a:pt x="254" y="159"/>
                      <a:pt x="266" y="156"/>
                      <a:pt x="276" y="156"/>
                    </a:cubicBezTo>
                    <a:close/>
                    <a:moveTo>
                      <a:pt x="282" y="0"/>
                    </a:moveTo>
                    <a:cubicBezTo>
                      <a:pt x="244" y="0"/>
                      <a:pt x="210" y="3"/>
                      <a:pt x="179" y="19"/>
                    </a:cubicBezTo>
                    <a:cubicBezTo>
                      <a:pt x="54" y="75"/>
                      <a:pt x="1" y="219"/>
                      <a:pt x="54" y="344"/>
                    </a:cubicBezTo>
                    <a:lnTo>
                      <a:pt x="2439" y="5755"/>
                    </a:lnTo>
                    <a:cubicBezTo>
                      <a:pt x="2476" y="5842"/>
                      <a:pt x="2564" y="5898"/>
                      <a:pt x="2661" y="5898"/>
                    </a:cubicBezTo>
                    <a:lnTo>
                      <a:pt x="11247" y="5898"/>
                    </a:lnTo>
                    <a:cubicBezTo>
                      <a:pt x="11275" y="5898"/>
                      <a:pt x="11300" y="5892"/>
                      <a:pt x="11322" y="5883"/>
                    </a:cubicBezTo>
                    <a:cubicBezTo>
                      <a:pt x="11447" y="5836"/>
                      <a:pt x="11510" y="5695"/>
                      <a:pt x="11463" y="5570"/>
                    </a:cubicBezTo>
                    <a:lnTo>
                      <a:pt x="11463" y="5567"/>
                    </a:lnTo>
                    <a:lnTo>
                      <a:pt x="9087" y="147"/>
                    </a:lnTo>
                    <a:cubicBezTo>
                      <a:pt x="9053" y="59"/>
                      <a:pt x="8962" y="0"/>
                      <a:pt x="886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72"/>
              <p:cNvSpPr/>
              <p:nvPr/>
            </p:nvSpPr>
            <p:spPr>
              <a:xfrm>
                <a:off x="1437880" y="4193493"/>
                <a:ext cx="519353" cy="263611"/>
              </a:xfrm>
              <a:custGeom>
                <a:avLst/>
                <a:gdLst/>
                <a:ahLst/>
                <a:cxnLst/>
                <a:rect l="l" t="t" r="r" b="b"/>
                <a:pathLst>
                  <a:path w="9703" h="4925" extrusionOk="0">
                    <a:moveTo>
                      <a:pt x="163" y="1"/>
                    </a:moveTo>
                    <a:cubicBezTo>
                      <a:pt x="141" y="1"/>
                      <a:pt x="122" y="4"/>
                      <a:pt x="104" y="13"/>
                    </a:cubicBezTo>
                    <a:cubicBezTo>
                      <a:pt x="32" y="45"/>
                      <a:pt x="0" y="129"/>
                      <a:pt x="32" y="201"/>
                    </a:cubicBezTo>
                    <a:lnTo>
                      <a:pt x="2063" y="4837"/>
                    </a:lnTo>
                    <a:cubicBezTo>
                      <a:pt x="2088" y="4890"/>
                      <a:pt x="2138" y="4924"/>
                      <a:pt x="2195" y="4924"/>
                    </a:cubicBezTo>
                    <a:lnTo>
                      <a:pt x="9534" y="4924"/>
                    </a:lnTo>
                    <a:cubicBezTo>
                      <a:pt x="9556" y="4924"/>
                      <a:pt x="9578" y="4918"/>
                      <a:pt x="9597" y="4912"/>
                    </a:cubicBezTo>
                    <a:cubicBezTo>
                      <a:pt x="9672" y="4877"/>
                      <a:pt x="9703" y="4790"/>
                      <a:pt x="9669" y="4721"/>
                    </a:cubicBezTo>
                    <a:lnTo>
                      <a:pt x="7637" y="85"/>
                    </a:lnTo>
                    <a:cubicBezTo>
                      <a:pt x="7612" y="35"/>
                      <a:pt x="7562" y="1"/>
                      <a:pt x="750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72"/>
              <p:cNvSpPr/>
              <p:nvPr/>
            </p:nvSpPr>
            <p:spPr>
              <a:xfrm>
                <a:off x="1434348" y="4189479"/>
                <a:ext cx="527756" cy="27180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5078" extrusionOk="0">
                    <a:moveTo>
                      <a:pt x="7565" y="154"/>
                    </a:moveTo>
                    <a:cubicBezTo>
                      <a:pt x="7593" y="154"/>
                      <a:pt x="7615" y="170"/>
                      <a:pt x="7625" y="192"/>
                    </a:cubicBezTo>
                    <a:lnTo>
                      <a:pt x="9656" y="4827"/>
                    </a:lnTo>
                    <a:cubicBezTo>
                      <a:pt x="9672" y="4858"/>
                      <a:pt x="9656" y="4896"/>
                      <a:pt x="9625" y="4912"/>
                    </a:cubicBezTo>
                    <a:cubicBezTo>
                      <a:pt x="9616" y="4915"/>
                      <a:pt x="9606" y="4921"/>
                      <a:pt x="9597" y="4921"/>
                    </a:cubicBezTo>
                    <a:lnTo>
                      <a:pt x="2254" y="4921"/>
                    </a:lnTo>
                    <a:cubicBezTo>
                      <a:pt x="2229" y="4921"/>
                      <a:pt x="2208" y="4905"/>
                      <a:pt x="2198" y="4880"/>
                    </a:cubicBezTo>
                    <a:lnTo>
                      <a:pt x="166" y="245"/>
                    </a:lnTo>
                    <a:cubicBezTo>
                      <a:pt x="160" y="226"/>
                      <a:pt x="157" y="207"/>
                      <a:pt x="166" y="192"/>
                    </a:cubicBezTo>
                    <a:cubicBezTo>
                      <a:pt x="173" y="176"/>
                      <a:pt x="185" y="167"/>
                      <a:pt x="201" y="157"/>
                    </a:cubicBezTo>
                    <a:cubicBezTo>
                      <a:pt x="213" y="154"/>
                      <a:pt x="220" y="154"/>
                      <a:pt x="229" y="154"/>
                    </a:cubicBezTo>
                    <a:close/>
                    <a:moveTo>
                      <a:pt x="232" y="1"/>
                    </a:moveTo>
                    <a:cubicBezTo>
                      <a:pt x="201" y="1"/>
                      <a:pt x="170" y="7"/>
                      <a:pt x="141" y="20"/>
                    </a:cubicBezTo>
                    <a:cubicBezTo>
                      <a:pt x="88" y="45"/>
                      <a:pt x="45" y="88"/>
                      <a:pt x="26" y="142"/>
                    </a:cubicBezTo>
                    <a:cubicBezTo>
                      <a:pt x="1" y="198"/>
                      <a:pt x="4" y="254"/>
                      <a:pt x="29" y="310"/>
                    </a:cubicBezTo>
                    <a:lnTo>
                      <a:pt x="2061" y="4949"/>
                    </a:lnTo>
                    <a:cubicBezTo>
                      <a:pt x="2095" y="5027"/>
                      <a:pt x="2173" y="5077"/>
                      <a:pt x="2261" y="5077"/>
                    </a:cubicBezTo>
                    <a:lnTo>
                      <a:pt x="9600" y="5077"/>
                    </a:lnTo>
                    <a:cubicBezTo>
                      <a:pt x="9631" y="5077"/>
                      <a:pt x="9669" y="5068"/>
                      <a:pt x="9700" y="5062"/>
                    </a:cubicBezTo>
                    <a:cubicBezTo>
                      <a:pt x="9813" y="5008"/>
                      <a:pt x="9860" y="4877"/>
                      <a:pt x="9810" y="4768"/>
                    </a:cubicBezTo>
                    <a:lnTo>
                      <a:pt x="7778" y="132"/>
                    </a:lnTo>
                    <a:cubicBezTo>
                      <a:pt x="7740" y="54"/>
                      <a:pt x="7662" y="1"/>
                      <a:pt x="757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72"/>
              <p:cNvSpPr/>
              <p:nvPr/>
            </p:nvSpPr>
            <p:spPr>
              <a:xfrm>
                <a:off x="1525713" y="4461220"/>
                <a:ext cx="690205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429" extrusionOk="0">
                    <a:moveTo>
                      <a:pt x="0" y="0"/>
                    </a:moveTo>
                    <a:lnTo>
                      <a:pt x="0" y="428"/>
                    </a:lnTo>
                    <a:lnTo>
                      <a:pt x="12895" y="428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72"/>
              <p:cNvSpPr/>
              <p:nvPr/>
            </p:nvSpPr>
            <p:spPr>
              <a:xfrm>
                <a:off x="1521538" y="4457045"/>
                <a:ext cx="698555" cy="3131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585" extrusionOk="0">
                    <a:moveTo>
                      <a:pt x="12894" y="156"/>
                    </a:moveTo>
                    <a:lnTo>
                      <a:pt x="12894" y="428"/>
                    </a:lnTo>
                    <a:lnTo>
                      <a:pt x="157" y="428"/>
                    </a:lnTo>
                    <a:lnTo>
                      <a:pt x="157" y="156"/>
                    </a:lnTo>
                    <a:close/>
                    <a:moveTo>
                      <a:pt x="78" y="0"/>
                    </a:moveTo>
                    <a:cubicBezTo>
                      <a:pt x="38" y="0"/>
                      <a:pt x="0" y="34"/>
                      <a:pt x="0" y="78"/>
                    </a:cubicBezTo>
                    <a:lnTo>
                      <a:pt x="0" y="506"/>
                    </a:lnTo>
                    <a:cubicBezTo>
                      <a:pt x="0" y="550"/>
                      <a:pt x="38" y="585"/>
                      <a:pt x="78" y="585"/>
                    </a:cubicBezTo>
                    <a:lnTo>
                      <a:pt x="12973" y="585"/>
                    </a:lnTo>
                    <a:cubicBezTo>
                      <a:pt x="13016" y="585"/>
                      <a:pt x="13051" y="550"/>
                      <a:pt x="13051" y="506"/>
                    </a:cubicBezTo>
                    <a:lnTo>
                      <a:pt x="13051" y="78"/>
                    </a:lnTo>
                    <a:cubicBezTo>
                      <a:pt x="13051" y="34"/>
                      <a:pt x="13016" y="0"/>
                      <a:pt x="1297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72"/>
              <p:cNvSpPr/>
              <p:nvPr/>
            </p:nvSpPr>
            <p:spPr>
              <a:xfrm>
                <a:off x="1525713" y="4461220"/>
                <a:ext cx="334692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429" extrusionOk="0">
                    <a:moveTo>
                      <a:pt x="0" y="0"/>
                    </a:moveTo>
                    <a:lnTo>
                      <a:pt x="0" y="428"/>
                    </a:lnTo>
                    <a:lnTo>
                      <a:pt x="6252" y="428"/>
                    </a:lnTo>
                    <a:lnTo>
                      <a:pt x="62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72"/>
              <p:cNvSpPr/>
              <p:nvPr/>
            </p:nvSpPr>
            <p:spPr>
              <a:xfrm>
                <a:off x="1521538" y="4457045"/>
                <a:ext cx="343042" cy="31312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585" extrusionOk="0">
                    <a:moveTo>
                      <a:pt x="6252" y="156"/>
                    </a:moveTo>
                    <a:lnTo>
                      <a:pt x="6252" y="428"/>
                    </a:lnTo>
                    <a:lnTo>
                      <a:pt x="157" y="428"/>
                    </a:lnTo>
                    <a:lnTo>
                      <a:pt x="157" y="156"/>
                    </a:lnTo>
                    <a:close/>
                    <a:moveTo>
                      <a:pt x="78" y="0"/>
                    </a:moveTo>
                    <a:cubicBezTo>
                      <a:pt x="38" y="0"/>
                      <a:pt x="0" y="34"/>
                      <a:pt x="0" y="78"/>
                    </a:cubicBezTo>
                    <a:lnTo>
                      <a:pt x="0" y="506"/>
                    </a:lnTo>
                    <a:cubicBezTo>
                      <a:pt x="0" y="550"/>
                      <a:pt x="38" y="585"/>
                      <a:pt x="78" y="585"/>
                    </a:cubicBezTo>
                    <a:lnTo>
                      <a:pt x="6330" y="585"/>
                    </a:lnTo>
                    <a:cubicBezTo>
                      <a:pt x="6374" y="585"/>
                      <a:pt x="6408" y="550"/>
                      <a:pt x="6408" y="506"/>
                    </a:cubicBezTo>
                    <a:lnTo>
                      <a:pt x="6408" y="78"/>
                    </a:lnTo>
                    <a:cubicBezTo>
                      <a:pt x="6408" y="34"/>
                      <a:pt x="6374" y="0"/>
                      <a:pt x="633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72"/>
              <p:cNvSpPr/>
              <p:nvPr/>
            </p:nvSpPr>
            <p:spPr>
              <a:xfrm>
                <a:off x="868544" y="3868763"/>
                <a:ext cx="72794" cy="5770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78" extrusionOk="0">
                    <a:moveTo>
                      <a:pt x="406" y="1"/>
                    </a:moveTo>
                    <a:cubicBezTo>
                      <a:pt x="390" y="1"/>
                      <a:pt x="375" y="2"/>
                      <a:pt x="360" y="4"/>
                    </a:cubicBezTo>
                    <a:cubicBezTo>
                      <a:pt x="144" y="38"/>
                      <a:pt x="0" y="241"/>
                      <a:pt x="35" y="457"/>
                    </a:cubicBezTo>
                    <a:cubicBezTo>
                      <a:pt x="38" y="473"/>
                      <a:pt x="38" y="482"/>
                      <a:pt x="41" y="501"/>
                    </a:cubicBezTo>
                    <a:cubicBezTo>
                      <a:pt x="125" y="723"/>
                      <a:pt x="303" y="901"/>
                      <a:pt x="535" y="982"/>
                    </a:cubicBezTo>
                    <a:cubicBezTo>
                      <a:pt x="773" y="1046"/>
                      <a:pt x="1018" y="1078"/>
                      <a:pt x="1264" y="1078"/>
                    </a:cubicBezTo>
                    <a:cubicBezTo>
                      <a:pt x="1296" y="1078"/>
                      <a:pt x="1328" y="1077"/>
                      <a:pt x="1360" y="1076"/>
                    </a:cubicBezTo>
                    <a:cubicBezTo>
                      <a:pt x="1360" y="1076"/>
                      <a:pt x="1235" y="701"/>
                      <a:pt x="1222" y="670"/>
                    </a:cubicBezTo>
                    <a:cubicBezTo>
                      <a:pt x="1100" y="413"/>
                      <a:pt x="725" y="1"/>
                      <a:pt x="40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72"/>
              <p:cNvSpPr/>
              <p:nvPr/>
            </p:nvSpPr>
            <p:spPr>
              <a:xfrm>
                <a:off x="869026" y="3778468"/>
                <a:ext cx="458335" cy="706744"/>
              </a:xfrm>
              <a:custGeom>
                <a:avLst/>
                <a:gdLst/>
                <a:ahLst/>
                <a:cxnLst/>
                <a:rect l="l" t="t" r="r" b="b"/>
                <a:pathLst>
                  <a:path w="8563" h="13204" extrusionOk="0">
                    <a:moveTo>
                      <a:pt x="4030" y="8736"/>
                    </a:moveTo>
                    <a:cubicBezTo>
                      <a:pt x="4230" y="8908"/>
                      <a:pt x="4452" y="9052"/>
                      <a:pt x="4696" y="9162"/>
                    </a:cubicBezTo>
                    <a:cubicBezTo>
                      <a:pt x="4636" y="9305"/>
                      <a:pt x="4574" y="9449"/>
                      <a:pt x="4508" y="9584"/>
                    </a:cubicBezTo>
                    <a:cubicBezTo>
                      <a:pt x="4308" y="10043"/>
                      <a:pt x="4133" y="10418"/>
                      <a:pt x="3992" y="10681"/>
                    </a:cubicBezTo>
                    <a:cubicBezTo>
                      <a:pt x="3964" y="10731"/>
                      <a:pt x="3939" y="10778"/>
                      <a:pt x="3917" y="10821"/>
                    </a:cubicBezTo>
                    <a:lnTo>
                      <a:pt x="3892" y="10821"/>
                    </a:lnTo>
                    <a:cubicBezTo>
                      <a:pt x="3892" y="10771"/>
                      <a:pt x="3886" y="10712"/>
                      <a:pt x="3870" y="10653"/>
                    </a:cubicBezTo>
                    <a:cubicBezTo>
                      <a:pt x="3830" y="10362"/>
                      <a:pt x="3767" y="9943"/>
                      <a:pt x="3667" y="9446"/>
                    </a:cubicBezTo>
                    <a:cubicBezTo>
                      <a:pt x="3636" y="9290"/>
                      <a:pt x="3598" y="9121"/>
                      <a:pt x="3561" y="8949"/>
                    </a:cubicBezTo>
                    <a:cubicBezTo>
                      <a:pt x="3720" y="8883"/>
                      <a:pt x="3877" y="8815"/>
                      <a:pt x="4030" y="8736"/>
                    </a:cubicBezTo>
                    <a:close/>
                    <a:moveTo>
                      <a:pt x="1807" y="1"/>
                    </a:moveTo>
                    <a:cubicBezTo>
                      <a:pt x="1762" y="1"/>
                      <a:pt x="1717" y="9"/>
                      <a:pt x="1673" y="25"/>
                    </a:cubicBezTo>
                    <a:cubicBezTo>
                      <a:pt x="1660" y="28"/>
                      <a:pt x="1645" y="37"/>
                      <a:pt x="1635" y="40"/>
                    </a:cubicBezTo>
                    <a:cubicBezTo>
                      <a:pt x="1338" y="193"/>
                      <a:pt x="1260" y="791"/>
                      <a:pt x="1310" y="1084"/>
                    </a:cubicBezTo>
                    <a:cubicBezTo>
                      <a:pt x="1310" y="1112"/>
                      <a:pt x="1422" y="1494"/>
                      <a:pt x="1432" y="1494"/>
                    </a:cubicBezTo>
                    <a:cubicBezTo>
                      <a:pt x="1432" y="1494"/>
                      <a:pt x="1432" y="1494"/>
                      <a:pt x="1432" y="1494"/>
                    </a:cubicBezTo>
                    <a:lnTo>
                      <a:pt x="1432" y="1494"/>
                    </a:lnTo>
                    <a:cubicBezTo>
                      <a:pt x="1420" y="1588"/>
                      <a:pt x="1404" y="1681"/>
                      <a:pt x="1392" y="1800"/>
                    </a:cubicBezTo>
                    <a:cubicBezTo>
                      <a:pt x="1373" y="2003"/>
                      <a:pt x="1348" y="2232"/>
                      <a:pt x="1345" y="2488"/>
                    </a:cubicBezTo>
                    <a:cubicBezTo>
                      <a:pt x="1332" y="2760"/>
                      <a:pt x="1342" y="3029"/>
                      <a:pt x="1363" y="3304"/>
                    </a:cubicBezTo>
                    <a:cubicBezTo>
                      <a:pt x="1388" y="3607"/>
                      <a:pt x="1438" y="3910"/>
                      <a:pt x="1495" y="4207"/>
                    </a:cubicBezTo>
                    <a:lnTo>
                      <a:pt x="1495" y="4213"/>
                    </a:lnTo>
                    <a:cubicBezTo>
                      <a:pt x="1463" y="4132"/>
                      <a:pt x="1310" y="3904"/>
                      <a:pt x="1295" y="3888"/>
                    </a:cubicBezTo>
                    <a:cubicBezTo>
                      <a:pt x="1137" y="3699"/>
                      <a:pt x="748" y="3442"/>
                      <a:pt x="446" y="3442"/>
                    </a:cubicBezTo>
                    <a:cubicBezTo>
                      <a:pt x="389" y="3442"/>
                      <a:pt x="334" y="3451"/>
                      <a:pt x="285" y="3472"/>
                    </a:cubicBezTo>
                    <a:cubicBezTo>
                      <a:pt x="88" y="3560"/>
                      <a:pt x="1" y="3794"/>
                      <a:pt x="91" y="3991"/>
                    </a:cubicBezTo>
                    <a:cubicBezTo>
                      <a:pt x="97" y="4007"/>
                      <a:pt x="107" y="4020"/>
                      <a:pt x="113" y="4035"/>
                    </a:cubicBezTo>
                    <a:cubicBezTo>
                      <a:pt x="266" y="4223"/>
                      <a:pt x="485" y="4348"/>
                      <a:pt x="726" y="4363"/>
                    </a:cubicBezTo>
                    <a:cubicBezTo>
                      <a:pt x="1001" y="4363"/>
                      <a:pt x="1276" y="4320"/>
                      <a:pt x="1535" y="4232"/>
                    </a:cubicBezTo>
                    <a:cubicBezTo>
                      <a:pt x="1623" y="4535"/>
                      <a:pt x="1729" y="4823"/>
                      <a:pt x="1854" y="5107"/>
                    </a:cubicBezTo>
                    <a:cubicBezTo>
                      <a:pt x="1923" y="5276"/>
                      <a:pt x="2001" y="5442"/>
                      <a:pt x="2082" y="5604"/>
                    </a:cubicBezTo>
                    <a:cubicBezTo>
                      <a:pt x="2036" y="5536"/>
                      <a:pt x="1995" y="5473"/>
                      <a:pt x="1985" y="5464"/>
                    </a:cubicBezTo>
                    <a:cubicBezTo>
                      <a:pt x="1829" y="5275"/>
                      <a:pt x="1442" y="5019"/>
                      <a:pt x="1142" y="5019"/>
                    </a:cubicBezTo>
                    <a:cubicBezTo>
                      <a:pt x="1084" y="5019"/>
                      <a:pt x="1029" y="5029"/>
                      <a:pt x="979" y="5051"/>
                    </a:cubicBezTo>
                    <a:cubicBezTo>
                      <a:pt x="779" y="5139"/>
                      <a:pt x="691" y="5373"/>
                      <a:pt x="782" y="5570"/>
                    </a:cubicBezTo>
                    <a:cubicBezTo>
                      <a:pt x="791" y="5586"/>
                      <a:pt x="798" y="5598"/>
                      <a:pt x="807" y="5614"/>
                    </a:cubicBezTo>
                    <a:cubicBezTo>
                      <a:pt x="948" y="5807"/>
                      <a:pt x="1170" y="5933"/>
                      <a:pt x="1410" y="5951"/>
                    </a:cubicBezTo>
                    <a:cubicBezTo>
                      <a:pt x="1676" y="5951"/>
                      <a:pt x="1942" y="5914"/>
                      <a:pt x="2201" y="5833"/>
                    </a:cubicBezTo>
                    <a:lnTo>
                      <a:pt x="2295" y="6020"/>
                    </a:lnTo>
                    <a:cubicBezTo>
                      <a:pt x="2448" y="6320"/>
                      <a:pt x="2598" y="6620"/>
                      <a:pt x="2736" y="6917"/>
                    </a:cubicBezTo>
                    <a:cubicBezTo>
                      <a:pt x="2786" y="7023"/>
                      <a:pt x="2829" y="7130"/>
                      <a:pt x="2876" y="7233"/>
                    </a:cubicBezTo>
                    <a:lnTo>
                      <a:pt x="2792" y="7114"/>
                    </a:lnTo>
                    <a:cubicBezTo>
                      <a:pt x="2634" y="6922"/>
                      <a:pt x="2245" y="6669"/>
                      <a:pt x="1941" y="6669"/>
                    </a:cubicBezTo>
                    <a:cubicBezTo>
                      <a:pt x="1883" y="6669"/>
                      <a:pt x="1829" y="6678"/>
                      <a:pt x="1779" y="6698"/>
                    </a:cubicBezTo>
                    <a:cubicBezTo>
                      <a:pt x="1579" y="6789"/>
                      <a:pt x="1495" y="7027"/>
                      <a:pt x="1582" y="7224"/>
                    </a:cubicBezTo>
                    <a:cubicBezTo>
                      <a:pt x="1592" y="7233"/>
                      <a:pt x="1595" y="7249"/>
                      <a:pt x="1604" y="7261"/>
                    </a:cubicBezTo>
                    <a:cubicBezTo>
                      <a:pt x="1748" y="7452"/>
                      <a:pt x="1967" y="7574"/>
                      <a:pt x="2207" y="7592"/>
                    </a:cubicBezTo>
                    <a:cubicBezTo>
                      <a:pt x="2470" y="7592"/>
                      <a:pt x="2729" y="7555"/>
                      <a:pt x="2973" y="7480"/>
                    </a:cubicBezTo>
                    <a:cubicBezTo>
                      <a:pt x="3017" y="7589"/>
                      <a:pt x="3061" y="7699"/>
                      <a:pt x="3098" y="7805"/>
                    </a:cubicBezTo>
                    <a:cubicBezTo>
                      <a:pt x="3123" y="7880"/>
                      <a:pt x="3151" y="7949"/>
                      <a:pt x="3170" y="8027"/>
                    </a:cubicBezTo>
                    <a:lnTo>
                      <a:pt x="3233" y="8249"/>
                    </a:lnTo>
                    <a:cubicBezTo>
                      <a:pt x="3267" y="8389"/>
                      <a:pt x="3301" y="8539"/>
                      <a:pt x="3330" y="8677"/>
                    </a:cubicBezTo>
                    <a:cubicBezTo>
                      <a:pt x="3355" y="8774"/>
                      <a:pt x="3370" y="8865"/>
                      <a:pt x="3389" y="8961"/>
                    </a:cubicBezTo>
                    <a:cubicBezTo>
                      <a:pt x="3342" y="8855"/>
                      <a:pt x="3245" y="8652"/>
                      <a:pt x="3233" y="8636"/>
                    </a:cubicBezTo>
                    <a:cubicBezTo>
                      <a:pt x="3091" y="8406"/>
                      <a:pt x="2701" y="8063"/>
                      <a:pt x="2387" y="8063"/>
                    </a:cubicBezTo>
                    <a:cubicBezTo>
                      <a:pt x="2356" y="8063"/>
                      <a:pt x="2325" y="8066"/>
                      <a:pt x="2295" y="8074"/>
                    </a:cubicBezTo>
                    <a:cubicBezTo>
                      <a:pt x="2089" y="8133"/>
                      <a:pt x="1967" y="8349"/>
                      <a:pt x="2020" y="8555"/>
                    </a:cubicBezTo>
                    <a:cubicBezTo>
                      <a:pt x="2026" y="8571"/>
                      <a:pt x="2029" y="8586"/>
                      <a:pt x="2036" y="8602"/>
                    </a:cubicBezTo>
                    <a:cubicBezTo>
                      <a:pt x="2145" y="8818"/>
                      <a:pt x="2345" y="8977"/>
                      <a:pt x="2583" y="9027"/>
                    </a:cubicBezTo>
                    <a:cubicBezTo>
                      <a:pt x="2719" y="9049"/>
                      <a:pt x="2855" y="9060"/>
                      <a:pt x="2992" y="9060"/>
                    </a:cubicBezTo>
                    <a:cubicBezTo>
                      <a:pt x="3129" y="9060"/>
                      <a:pt x="3266" y="9049"/>
                      <a:pt x="3401" y="9027"/>
                    </a:cubicBezTo>
                    <a:cubicBezTo>
                      <a:pt x="3433" y="9183"/>
                      <a:pt x="3458" y="9333"/>
                      <a:pt x="3486" y="9477"/>
                    </a:cubicBezTo>
                    <a:cubicBezTo>
                      <a:pt x="3573" y="9974"/>
                      <a:pt x="3627" y="10387"/>
                      <a:pt x="3661" y="10678"/>
                    </a:cubicBezTo>
                    <a:cubicBezTo>
                      <a:pt x="3661" y="10728"/>
                      <a:pt x="3677" y="10821"/>
                      <a:pt x="3677" y="10821"/>
                    </a:cubicBezTo>
                    <a:lnTo>
                      <a:pt x="2683" y="10821"/>
                    </a:lnTo>
                    <a:lnTo>
                      <a:pt x="2801" y="13203"/>
                    </a:lnTo>
                    <a:lnTo>
                      <a:pt x="4999" y="13203"/>
                    </a:lnTo>
                    <a:lnTo>
                      <a:pt x="5121" y="10821"/>
                    </a:lnTo>
                    <a:lnTo>
                      <a:pt x="4183" y="10821"/>
                    </a:lnTo>
                    <a:cubicBezTo>
                      <a:pt x="4183" y="10803"/>
                      <a:pt x="4192" y="10787"/>
                      <a:pt x="4202" y="10774"/>
                    </a:cubicBezTo>
                    <a:cubicBezTo>
                      <a:pt x="4330" y="10509"/>
                      <a:pt x="4505" y="10124"/>
                      <a:pt x="4699" y="9649"/>
                    </a:cubicBezTo>
                    <a:cubicBezTo>
                      <a:pt x="4761" y="9499"/>
                      <a:pt x="4824" y="9340"/>
                      <a:pt x="4886" y="9177"/>
                    </a:cubicBezTo>
                    <a:cubicBezTo>
                      <a:pt x="5087" y="9224"/>
                      <a:pt x="5295" y="9247"/>
                      <a:pt x="5500" y="9247"/>
                    </a:cubicBezTo>
                    <a:cubicBezTo>
                      <a:pt x="5567" y="9247"/>
                      <a:pt x="5633" y="9244"/>
                      <a:pt x="5699" y="9240"/>
                    </a:cubicBezTo>
                    <a:cubicBezTo>
                      <a:pt x="5937" y="9202"/>
                      <a:pt x="6146" y="9068"/>
                      <a:pt x="6274" y="8858"/>
                    </a:cubicBezTo>
                    <a:cubicBezTo>
                      <a:pt x="6371" y="8665"/>
                      <a:pt x="6293" y="8430"/>
                      <a:pt x="6096" y="8333"/>
                    </a:cubicBezTo>
                    <a:cubicBezTo>
                      <a:pt x="6087" y="8324"/>
                      <a:pt x="6068" y="8321"/>
                      <a:pt x="6058" y="8318"/>
                    </a:cubicBezTo>
                    <a:cubicBezTo>
                      <a:pt x="6019" y="8304"/>
                      <a:pt x="5978" y="8298"/>
                      <a:pt x="5935" y="8298"/>
                    </a:cubicBezTo>
                    <a:cubicBezTo>
                      <a:pt x="5628" y="8298"/>
                      <a:pt x="5240" y="8600"/>
                      <a:pt x="5086" y="8808"/>
                    </a:cubicBezTo>
                    <a:cubicBezTo>
                      <a:pt x="5074" y="8821"/>
                      <a:pt x="4980" y="8996"/>
                      <a:pt x="4921" y="9093"/>
                    </a:cubicBezTo>
                    <a:cubicBezTo>
                      <a:pt x="4946" y="9027"/>
                      <a:pt x="4971" y="8961"/>
                      <a:pt x="4996" y="8890"/>
                    </a:cubicBezTo>
                    <a:cubicBezTo>
                      <a:pt x="5046" y="8755"/>
                      <a:pt x="5093" y="8615"/>
                      <a:pt x="5139" y="8464"/>
                    </a:cubicBezTo>
                    <a:lnTo>
                      <a:pt x="5205" y="8243"/>
                    </a:lnTo>
                    <a:cubicBezTo>
                      <a:pt x="5230" y="8168"/>
                      <a:pt x="5246" y="8089"/>
                      <a:pt x="5264" y="8011"/>
                    </a:cubicBezTo>
                    <a:cubicBezTo>
                      <a:pt x="5308" y="7824"/>
                      <a:pt x="5343" y="7649"/>
                      <a:pt x="5374" y="7461"/>
                    </a:cubicBezTo>
                    <a:cubicBezTo>
                      <a:pt x="5621" y="7558"/>
                      <a:pt x="5883" y="7620"/>
                      <a:pt x="6146" y="7639"/>
                    </a:cubicBezTo>
                    <a:cubicBezTo>
                      <a:pt x="6390" y="7636"/>
                      <a:pt x="6621" y="7530"/>
                      <a:pt x="6777" y="7349"/>
                    </a:cubicBezTo>
                    <a:cubicBezTo>
                      <a:pt x="6902" y="7167"/>
                      <a:pt x="6859" y="6927"/>
                      <a:pt x="6680" y="6802"/>
                    </a:cubicBezTo>
                    <a:cubicBezTo>
                      <a:pt x="6668" y="6792"/>
                      <a:pt x="6655" y="6786"/>
                      <a:pt x="6640" y="6777"/>
                    </a:cubicBezTo>
                    <a:cubicBezTo>
                      <a:pt x="6581" y="6746"/>
                      <a:pt x="6512" y="6733"/>
                      <a:pt x="6439" y="6733"/>
                    </a:cubicBezTo>
                    <a:cubicBezTo>
                      <a:pt x="6144" y="6733"/>
                      <a:pt x="5769" y="6947"/>
                      <a:pt x="5599" y="7117"/>
                    </a:cubicBezTo>
                    <a:cubicBezTo>
                      <a:pt x="5590" y="7130"/>
                      <a:pt x="5452" y="7305"/>
                      <a:pt x="5380" y="7389"/>
                    </a:cubicBezTo>
                    <a:cubicBezTo>
                      <a:pt x="5396" y="7277"/>
                      <a:pt x="5418" y="7164"/>
                      <a:pt x="5433" y="7052"/>
                    </a:cubicBezTo>
                    <a:cubicBezTo>
                      <a:pt x="5471" y="6717"/>
                      <a:pt x="5502" y="6386"/>
                      <a:pt x="5533" y="6051"/>
                    </a:cubicBezTo>
                    <a:cubicBezTo>
                      <a:pt x="5546" y="5948"/>
                      <a:pt x="5558" y="5848"/>
                      <a:pt x="5565" y="5742"/>
                    </a:cubicBezTo>
                    <a:cubicBezTo>
                      <a:pt x="5818" y="5842"/>
                      <a:pt x="6090" y="5904"/>
                      <a:pt x="6365" y="5929"/>
                    </a:cubicBezTo>
                    <a:cubicBezTo>
                      <a:pt x="6609" y="5929"/>
                      <a:pt x="6840" y="5820"/>
                      <a:pt x="6996" y="5636"/>
                    </a:cubicBezTo>
                    <a:cubicBezTo>
                      <a:pt x="7115" y="5457"/>
                      <a:pt x="7068" y="5214"/>
                      <a:pt x="6890" y="5092"/>
                    </a:cubicBezTo>
                    <a:cubicBezTo>
                      <a:pt x="6881" y="5085"/>
                      <a:pt x="6871" y="5082"/>
                      <a:pt x="6859" y="5073"/>
                    </a:cubicBezTo>
                    <a:cubicBezTo>
                      <a:pt x="6801" y="5043"/>
                      <a:pt x="6734" y="5031"/>
                      <a:pt x="6662" y="5031"/>
                    </a:cubicBezTo>
                    <a:cubicBezTo>
                      <a:pt x="6368" y="5031"/>
                      <a:pt x="5991" y="5245"/>
                      <a:pt x="5818" y="5411"/>
                    </a:cubicBezTo>
                    <a:cubicBezTo>
                      <a:pt x="5802" y="5426"/>
                      <a:pt x="5611" y="5667"/>
                      <a:pt x="5565" y="5729"/>
                    </a:cubicBezTo>
                    <a:cubicBezTo>
                      <a:pt x="5590" y="5504"/>
                      <a:pt x="5615" y="5282"/>
                      <a:pt x="5652" y="5060"/>
                    </a:cubicBezTo>
                    <a:cubicBezTo>
                      <a:pt x="5693" y="4763"/>
                      <a:pt x="5755" y="4473"/>
                      <a:pt x="5840" y="4182"/>
                    </a:cubicBezTo>
                    <a:cubicBezTo>
                      <a:pt x="6096" y="4285"/>
                      <a:pt x="6365" y="4348"/>
                      <a:pt x="6643" y="4370"/>
                    </a:cubicBezTo>
                    <a:cubicBezTo>
                      <a:pt x="6887" y="4366"/>
                      <a:pt x="7115" y="4260"/>
                      <a:pt x="7271" y="4076"/>
                    </a:cubicBezTo>
                    <a:cubicBezTo>
                      <a:pt x="7399" y="3898"/>
                      <a:pt x="7356" y="3651"/>
                      <a:pt x="7174" y="3526"/>
                    </a:cubicBezTo>
                    <a:cubicBezTo>
                      <a:pt x="7165" y="3519"/>
                      <a:pt x="7152" y="3510"/>
                      <a:pt x="7140" y="3507"/>
                    </a:cubicBezTo>
                    <a:cubicBezTo>
                      <a:pt x="7081" y="3476"/>
                      <a:pt x="7012" y="3463"/>
                      <a:pt x="6939" y="3463"/>
                    </a:cubicBezTo>
                    <a:cubicBezTo>
                      <a:pt x="6644" y="3463"/>
                      <a:pt x="6269" y="3677"/>
                      <a:pt x="6099" y="3848"/>
                    </a:cubicBezTo>
                    <a:cubicBezTo>
                      <a:pt x="6083" y="3863"/>
                      <a:pt x="5874" y="4123"/>
                      <a:pt x="5843" y="4176"/>
                    </a:cubicBezTo>
                    <a:cubicBezTo>
                      <a:pt x="5846" y="4160"/>
                      <a:pt x="5849" y="4138"/>
                      <a:pt x="5855" y="4123"/>
                    </a:cubicBezTo>
                    <a:cubicBezTo>
                      <a:pt x="5949" y="3835"/>
                      <a:pt x="6068" y="3557"/>
                      <a:pt x="6208" y="3288"/>
                    </a:cubicBezTo>
                    <a:cubicBezTo>
                      <a:pt x="6284" y="3138"/>
                      <a:pt x="6365" y="3004"/>
                      <a:pt x="6449" y="2869"/>
                    </a:cubicBezTo>
                    <a:cubicBezTo>
                      <a:pt x="6687" y="2997"/>
                      <a:pt x="6946" y="3088"/>
                      <a:pt x="7206" y="3138"/>
                    </a:cubicBezTo>
                    <a:cubicBezTo>
                      <a:pt x="7237" y="3142"/>
                      <a:pt x="7269" y="3144"/>
                      <a:pt x="7300" y="3144"/>
                    </a:cubicBezTo>
                    <a:cubicBezTo>
                      <a:pt x="7510" y="3144"/>
                      <a:pt x="7710" y="3063"/>
                      <a:pt x="7862" y="2916"/>
                    </a:cubicBezTo>
                    <a:cubicBezTo>
                      <a:pt x="8006" y="2754"/>
                      <a:pt x="7990" y="2503"/>
                      <a:pt x="7828" y="2357"/>
                    </a:cubicBezTo>
                    <a:cubicBezTo>
                      <a:pt x="7815" y="2350"/>
                      <a:pt x="7809" y="2341"/>
                      <a:pt x="7796" y="2335"/>
                    </a:cubicBezTo>
                    <a:cubicBezTo>
                      <a:pt x="7722" y="2285"/>
                      <a:pt x="7628" y="2264"/>
                      <a:pt x="7526" y="2264"/>
                    </a:cubicBezTo>
                    <a:cubicBezTo>
                      <a:pt x="7243" y="2264"/>
                      <a:pt x="6896" y="2421"/>
                      <a:pt x="6724" y="2557"/>
                    </a:cubicBezTo>
                    <a:cubicBezTo>
                      <a:pt x="6715" y="2566"/>
                      <a:pt x="6596" y="2682"/>
                      <a:pt x="6512" y="2769"/>
                    </a:cubicBezTo>
                    <a:cubicBezTo>
                      <a:pt x="6549" y="2710"/>
                      <a:pt x="6584" y="2647"/>
                      <a:pt x="6624" y="2591"/>
                    </a:cubicBezTo>
                    <a:cubicBezTo>
                      <a:pt x="6765" y="2382"/>
                      <a:pt x="6906" y="2200"/>
                      <a:pt x="7031" y="2038"/>
                    </a:cubicBezTo>
                    <a:lnTo>
                      <a:pt x="7234" y="1788"/>
                    </a:lnTo>
                    <a:cubicBezTo>
                      <a:pt x="7244" y="1788"/>
                      <a:pt x="7254" y="1788"/>
                      <a:pt x="7265" y="1788"/>
                    </a:cubicBezTo>
                    <a:cubicBezTo>
                      <a:pt x="7523" y="1788"/>
                      <a:pt x="7781" y="1750"/>
                      <a:pt x="8031" y="1675"/>
                    </a:cubicBezTo>
                    <a:cubicBezTo>
                      <a:pt x="8256" y="1584"/>
                      <a:pt x="8434" y="1403"/>
                      <a:pt x="8512" y="1175"/>
                    </a:cubicBezTo>
                    <a:cubicBezTo>
                      <a:pt x="8562" y="962"/>
                      <a:pt x="8434" y="747"/>
                      <a:pt x="8222" y="697"/>
                    </a:cubicBezTo>
                    <a:cubicBezTo>
                      <a:pt x="8209" y="694"/>
                      <a:pt x="8193" y="690"/>
                      <a:pt x="8178" y="690"/>
                    </a:cubicBezTo>
                    <a:cubicBezTo>
                      <a:pt x="8165" y="689"/>
                      <a:pt x="8152" y="688"/>
                      <a:pt x="8138" y="688"/>
                    </a:cubicBezTo>
                    <a:cubicBezTo>
                      <a:pt x="7816" y="688"/>
                      <a:pt x="7451" y="1117"/>
                      <a:pt x="7331" y="1378"/>
                    </a:cubicBezTo>
                    <a:cubicBezTo>
                      <a:pt x="7324" y="1400"/>
                      <a:pt x="7199" y="1788"/>
                      <a:pt x="7206" y="1788"/>
                    </a:cubicBezTo>
                    <a:cubicBezTo>
                      <a:pt x="7143" y="1856"/>
                      <a:pt x="7077" y="1935"/>
                      <a:pt x="7006" y="2022"/>
                    </a:cubicBezTo>
                    <a:cubicBezTo>
                      <a:pt x="6877" y="2182"/>
                      <a:pt x="6734" y="2363"/>
                      <a:pt x="6590" y="2569"/>
                    </a:cubicBezTo>
                    <a:cubicBezTo>
                      <a:pt x="6434" y="2791"/>
                      <a:pt x="6287" y="3022"/>
                      <a:pt x="6155" y="3260"/>
                    </a:cubicBezTo>
                    <a:cubicBezTo>
                      <a:pt x="6005" y="3526"/>
                      <a:pt x="5880" y="3807"/>
                      <a:pt x="5799" y="4098"/>
                    </a:cubicBezTo>
                    <a:lnTo>
                      <a:pt x="5799" y="3716"/>
                    </a:lnTo>
                    <a:cubicBezTo>
                      <a:pt x="5740" y="3426"/>
                      <a:pt x="5496" y="2872"/>
                      <a:pt x="5168" y="2816"/>
                    </a:cubicBezTo>
                    <a:cubicBezTo>
                      <a:pt x="5145" y="2812"/>
                      <a:pt x="5123" y="2810"/>
                      <a:pt x="5101" y="2810"/>
                    </a:cubicBezTo>
                    <a:cubicBezTo>
                      <a:pt x="4912" y="2810"/>
                      <a:pt x="4745" y="2951"/>
                      <a:pt x="4714" y="3147"/>
                    </a:cubicBezTo>
                    <a:cubicBezTo>
                      <a:pt x="4708" y="3163"/>
                      <a:pt x="4708" y="3179"/>
                      <a:pt x="4708" y="3191"/>
                    </a:cubicBezTo>
                    <a:cubicBezTo>
                      <a:pt x="4721" y="3432"/>
                      <a:pt x="4833" y="3654"/>
                      <a:pt x="5027" y="3807"/>
                    </a:cubicBezTo>
                    <a:cubicBezTo>
                      <a:pt x="5255" y="3960"/>
                      <a:pt x="5511" y="4073"/>
                      <a:pt x="5777" y="4148"/>
                    </a:cubicBezTo>
                    <a:cubicBezTo>
                      <a:pt x="5683" y="4445"/>
                      <a:pt x="5611" y="4745"/>
                      <a:pt x="5558" y="5054"/>
                    </a:cubicBezTo>
                    <a:cubicBezTo>
                      <a:pt x="5527" y="5232"/>
                      <a:pt x="5486" y="5592"/>
                      <a:pt x="5486" y="5592"/>
                    </a:cubicBezTo>
                    <a:lnTo>
                      <a:pt x="5486" y="5426"/>
                    </a:lnTo>
                    <a:cubicBezTo>
                      <a:pt x="5486" y="5426"/>
                      <a:pt x="5189" y="4582"/>
                      <a:pt x="4861" y="4523"/>
                    </a:cubicBezTo>
                    <a:cubicBezTo>
                      <a:pt x="4840" y="4519"/>
                      <a:pt x="4819" y="4518"/>
                      <a:pt x="4798" y="4518"/>
                    </a:cubicBezTo>
                    <a:cubicBezTo>
                      <a:pt x="4607" y="4518"/>
                      <a:pt x="4439" y="4656"/>
                      <a:pt x="4411" y="4851"/>
                    </a:cubicBezTo>
                    <a:cubicBezTo>
                      <a:pt x="4408" y="4867"/>
                      <a:pt x="4408" y="4882"/>
                      <a:pt x="4408" y="4898"/>
                    </a:cubicBezTo>
                    <a:cubicBezTo>
                      <a:pt x="4417" y="5139"/>
                      <a:pt x="4533" y="5367"/>
                      <a:pt x="4724" y="5514"/>
                    </a:cubicBezTo>
                    <a:cubicBezTo>
                      <a:pt x="4949" y="5664"/>
                      <a:pt x="5193" y="5776"/>
                      <a:pt x="5449" y="5848"/>
                    </a:cubicBezTo>
                    <a:cubicBezTo>
                      <a:pt x="5449" y="5917"/>
                      <a:pt x="5433" y="5989"/>
                      <a:pt x="5424" y="6054"/>
                    </a:cubicBezTo>
                    <a:cubicBezTo>
                      <a:pt x="5380" y="6386"/>
                      <a:pt x="5346" y="6723"/>
                      <a:pt x="5296" y="7052"/>
                    </a:cubicBezTo>
                    <a:cubicBezTo>
                      <a:pt x="5280" y="7164"/>
                      <a:pt x="5214" y="7389"/>
                      <a:pt x="5214" y="7389"/>
                    </a:cubicBezTo>
                    <a:lnTo>
                      <a:pt x="5214" y="7239"/>
                    </a:lnTo>
                    <a:cubicBezTo>
                      <a:pt x="5174" y="6942"/>
                      <a:pt x="4927" y="6398"/>
                      <a:pt x="4605" y="6336"/>
                    </a:cubicBezTo>
                    <a:cubicBezTo>
                      <a:pt x="4585" y="6333"/>
                      <a:pt x="4565" y="6332"/>
                      <a:pt x="4546" y="6332"/>
                    </a:cubicBezTo>
                    <a:cubicBezTo>
                      <a:pt x="4353" y="6332"/>
                      <a:pt x="4183" y="6468"/>
                      <a:pt x="4155" y="6664"/>
                    </a:cubicBezTo>
                    <a:cubicBezTo>
                      <a:pt x="4152" y="6680"/>
                      <a:pt x="4152" y="6695"/>
                      <a:pt x="4152" y="6708"/>
                    </a:cubicBezTo>
                    <a:cubicBezTo>
                      <a:pt x="4161" y="6948"/>
                      <a:pt x="4277" y="7170"/>
                      <a:pt x="4467" y="7320"/>
                    </a:cubicBezTo>
                    <a:cubicBezTo>
                      <a:pt x="4683" y="7464"/>
                      <a:pt x="4921" y="7574"/>
                      <a:pt x="5168" y="7645"/>
                    </a:cubicBezTo>
                    <a:cubicBezTo>
                      <a:pt x="5143" y="7758"/>
                      <a:pt x="5121" y="7874"/>
                      <a:pt x="5089" y="7983"/>
                    </a:cubicBezTo>
                    <a:cubicBezTo>
                      <a:pt x="5064" y="8058"/>
                      <a:pt x="5049" y="8133"/>
                      <a:pt x="5027" y="8202"/>
                    </a:cubicBezTo>
                    <a:cubicBezTo>
                      <a:pt x="5002" y="8277"/>
                      <a:pt x="4980" y="8349"/>
                      <a:pt x="4955" y="8421"/>
                    </a:cubicBezTo>
                    <a:cubicBezTo>
                      <a:pt x="4905" y="8558"/>
                      <a:pt x="4855" y="8699"/>
                      <a:pt x="4802" y="8833"/>
                    </a:cubicBezTo>
                    <a:cubicBezTo>
                      <a:pt x="4767" y="8921"/>
                      <a:pt x="4733" y="9021"/>
                      <a:pt x="4699" y="9099"/>
                    </a:cubicBezTo>
                    <a:cubicBezTo>
                      <a:pt x="4717" y="8983"/>
                      <a:pt x="4746" y="8758"/>
                      <a:pt x="4749" y="8743"/>
                    </a:cubicBezTo>
                    <a:cubicBezTo>
                      <a:pt x="4746" y="8480"/>
                      <a:pt x="4674" y="8224"/>
                      <a:pt x="4542" y="7996"/>
                    </a:cubicBezTo>
                    <a:cubicBezTo>
                      <a:pt x="4546" y="7967"/>
                      <a:pt x="4546" y="7936"/>
                      <a:pt x="4542" y="7911"/>
                    </a:cubicBezTo>
                    <a:cubicBezTo>
                      <a:pt x="4517" y="7713"/>
                      <a:pt x="4348" y="7567"/>
                      <a:pt x="4155" y="7567"/>
                    </a:cubicBezTo>
                    <a:cubicBezTo>
                      <a:pt x="4139" y="7567"/>
                      <a:pt x="4122" y="7568"/>
                      <a:pt x="4105" y="7570"/>
                    </a:cubicBezTo>
                    <a:cubicBezTo>
                      <a:pt x="4089" y="7570"/>
                      <a:pt x="4077" y="7574"/>
                      <a:pt x="4061" y="7577"/>
                    </a:cubicBezTo>
                    <a:cubicBezTo>
                      <a:pt x="3739" y="7664"/>
                      <a:pt x="3536" y="8227"/>
                      <a:pt x="3520" y="8524"/>
                    </a:cubicBezTo>
                    <a:cubicBezTo>
                      <a:pt x="3520" y="8539"/>
                      <a:pt x="3520" y="8730"/>
                      <a:pt x="3542" y="8852"/>
                    </a:cubicBezTo>
                    <a:cubicBezTo>
                      <a:pt x="3527" y="8780"/>
                      <a:pt x="3511" y="8715"/>
                      <a:pt x="3495" y="8640"/>
                    </a:cubicBezTo>
                    <a:cubicBezTo>
                      <a:pt x="3458" y="8499"/>
                      <a:pt x="3423" y="8358"/>
                      <a:pt x="3386" y="8208"/>
                    </a:cubicBezTo>
                    <a:cubicBezTo>
                      <a:pt x="3361" y="8136"/>
                      <a:pt x="3342" y="8061"/>
                      <a:pt x="3317" y="7989"/>
                    </a:cubicBezTo>
                    <a:cubicBezTo>
                      <a:pt x="3298" y="7914"/>
                      <a:pt x="3267" y="7839"/>
                      <a:pt x="3239" y="7764"/>
                    </a:cubicBezTo>
                    <a:cubicBezTo>
                      <a:pt x="3176" y="7592"/>
                      <a:pt x="3105" y="7420"/>
                      <a:pt x="3026" y="7249"/>
                    </a:cubicBezTo>
                    <a:cubicBezTo>
                      <a:pt x="3286" y="7195"/>
                      <a:pt x="3542" y="7102"/>
                      <a:pt x="3770" y="6973"/>
                    </a:cubicBezTo>
                    <a:cubicBezTo>
                      <a:pt x="3970" y="6839"/>
                      <a:pt x="4105" y="6623"/>
                      <a:pt x="4130" y="6383"/>
                    </a:cubicBezTo>
                    <a:cubicBezTo>
                      <a:pt x="4139" y="6167"/>
                      <a:pt x="3967" y="5983"/>
                      <a:pt x="3748" y="5979"/>
                    </a:cubicBezTo>
                    <a:lnTo>
                      <a:pt x="3705" y="5979"/>
                    </a:lnTo>
                    <a:cubicBezTo>
                      <a:pt x="3376" y="6014"/>
                      <a:pt x="3092" y="6539"/>
                      <a:pt x="3030" y="6833"/>
                    </a:cubicBezTo>
                    <a:cubicBezTo>
                      <a:pt x="3030" y="6848"/>
                      <a:pt x="3005" y="7061"/>
                      <a:pt x="2998" y="7180"/>
                    </a:cubicBezTo>
                    <a:cubicBezTo>
                      <a:pt x="2951" y="7077"/>
                      <a:pt x="2904" y="6973"/>
                      <a:pt x="2854" y="6870"/>
                    </a:cubicBezTo>
                    <a:cubicBezTo>
                      <a:pt x="2704" y="6573"/>
                      <a:pt x="2548" y="6276"/>
                      <a:pt x="2389" y="5983"/>
                    </a:cubicBezTo>
                    <a:lnTo>
                      <a:pt x="2248" y="5711"/>
                    </a:lnTo>
                    <a:cubicBezTo>
                      <a:pt x="2517" y="5654"/>
                      <a:pt x="2776" y="5561"/>
                      <a:pt x="3017" y="5426"/>
                    </a:cubicBezTo>
                    <a:cubicBezTo>
                      <a:pt x="3217" y="5292"/>
                      <a:pt x="3348" y="5076"/>
                      <a:pt x="3376" y="4835"/>
                    </a:cubicBezTo>
                    <a:cubicBezTo>
                      <a:pt x="3392" y="4620"/>
                      <a:pt x="3233" y="4432"/>
                      <a:pt x="3017" y="4413"/>
                    </a:cubicBezTo>
                    <a:cubicBezTo>
                      <a:pt x="3008" y="4412"/>
                      <a:pt x="2999" y="4412"/>
                      <a:pt x="2990" y="4412"/>
                    </a:cubicBezTo>
                    <a:cubicBezTo>
                      <a:pt x="2969" y="4412"/>
                      <a:pt x="2948" y="4414"/>
                      <a:pt x="2926" y="4417"/>
                    </a:cubicBezTo>
                    <a:cubicBezTo>
                      <a:pt x="2595" y="4451"/>
                      <a:pt x="2311" y="4976"/>
                      <a:pt x="2251" y="5270"/>
                    </a:cubicBezTo>
                    <a:cubicBezTo>
                      <a:pt x="2251" y="5289"/>
                      <a:pt x="2220" y="5598"/>
                      <a:pt x="2217" y="5676"/>
                    </a:cubicBezTo>
                    <a:cubicBezTo>
                      <a:pt x="2111" y="5476"/>
                      <a:pt x="2011" y="5276"/>
                      <a:pt x="1917" y="5073"/>
                    </a:cubicBezTo>
                    <a:cubicBezTo>
                      <a:pt x="1792" y="4804"/>
                      <a:pt x="1682" y="4523"/>
                      <a:pt x="1592" y="4238"/>
                    </a:cubicBezTo>
                    <a:cubicBezTo>
                      <a:pt x="1860" y="4182"/>
                      <a:pt x="2123" y="4085"/>
                      <a:pt x="2364" y="3951"/>
                    </a:cubicBezTo>
                    <a:cubicBezTo>
                      <a:pt x="2564" y="3819"/>
                      <a:pt x="2698" y="3604"/>
                      <a:pt x="2723" y="3363"/>
                    </a:cubicBezTo>
                    <a:cubicBezTo>
                      <a:pt x="2723" y="3147"/>
                      <a:pt x="2551" y="2966"/>
                      <a:pt x="2332" y="2966"/>
                    </a:cubicBezTo>
                    <a:lnTo>
                      <a:pt x="2307" y="2966"/>
                    </a:lnTo>
                    <a:cubicBezTo>
                      <a:pt x="1973" y="3004"/>
                      <a:pt x="1689" y="3526"/>
                      <a:pt x="1629" y="3819"/>
                    </a:cubicBezTo>
                    <a:cubicBezTo>
                      <a:pt x="1629" y="3841"/>
                      <a:pt x="1595" y="4170"/>
                      <a:pt x="1595" y="4232"/>
                    </a:cubicBezTo>
                    <a:lnTo>
                      <a:pt x="1579" y="4182"/>
                    </a:lnTo>
                    <a:cubicBezTo>
                      <a:pt x="1498" y="3894"/>
                      <a:pt x="1442" y="3598"/>
                      <a:pt x="1410" y="3301"/>
                    </a:cubicBezTo>
                    <a:cubicBezTo>
                      <a:pt x="1392" y="3135"/>
                      <a:pt x="1385" y="2975"/>
                      <a:pt x="1379" y="2822"/>
                    </a:cubicBezTo>
                    <a:cubicBezTo>
                      <a:pt x="1651" y="2794"/>
                      <a:pt x="1914" y="2732"/>
                      <a:pt x="2157" y="2629"/>
                    </a:cubicBezTo>
                    <a:cubicBezTo>
                      <a:pt x="2373" y="2519"/>
                      <a:pt x="2526" y="2316"/>
                      <a:pt x="2579" y="2081"/>
                    </a:cubicBezTo>
                    <a:cubicBezTo>
                      <a:pt x="2611" y="1866"/>
                      <a:pt x="2457" y="1666"/>
                      <a:pt x="2245" y="1638"/>
                    </a:cubicBezTo>
                    <a:cubicBezTo>
                      <a:pt x="2232" y="1638"/>
                      <a:pt x="2217" y="1635"/>
                      <a:pt x="2204" y="1635"/>
                    </a:cubicBezTo>
                    <a:cubicBezTo>
                      <a:pt x="1873" y="1635"/>
                      <a:pt x="1532" y="2122"/>
                      <a:pt x="1438" y="2410"/>
                    </a:cubicBezTo>
                    <a:cubicBezTo>
                      <a:pt x="1438" y="2425"/>
                      <a:pt x="1401" y="2585"/>
                      <a:pt x="1376" y="2707"/>
                    </a:cubicBezTo>
                    <a:lnTo>
                      <a:pt x="1376" y="2482"/>
                    </a:lnTo>
                    <a:cubicBezTo>
                      <a:pt x="1376" y="2482"/>
                      <a:pt x="1404" y="2003"/>
                      <a:pt x="1420" y="1794"/>
                    </a:cubicBezTo>
                    <a:cubicBezTo>
                      <a:pt x="1420" y="1678"/>
                      <a:pt x="1438" y="1572"/>
                      <a:pt x="1451" y="1475"/>
                    </a:cubicBezTo>
                    <a:cubicBezTo>
                      <a:pt x="1676" y="1331"/>
                      <a:pt x="1879" y="1150"/>
                      <a:pt x="2051" y="944"/>
                    </a:cubicBezTo>
                    <a:cubicBezTo>
                      <a:pt x="2192" y="744"/>
                      <a:pt x="2236" y="497"/>
                      <a:pt x="2176" y="262"/>
                    </a:cubicBezTo>
                    <a:cubicBezTo>
                      <a:pt x="2120" y="103"/>
                      <a:pt x="1969" y="1"/>
                      <a:pt x="180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72"/>
              <p:cNvSpPr/>
              <p:nvPr/>
            </p:nvSpPr>
            <p:spPr>
              <a:xfrm>
                <a:off x="1169029" y="3848959"/>
                <a:ext cx="52722" cy="79431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484" extrusionOk="0">
                    <a:moveTo>
                      <a:pt x="429" y="1"/>
                    </a:moveTo>
                    <a:cubicBezTo>
                      <a:pt x="279" y="1"/>
                      <a:pt x="136" y="89"/>
                      <a:pt x="69" y="236"/>
                    </a:cubicBezTo>
                    <a:cubicBezTo>
                      <a:pt x="63" y="249"/>
                      <a:pt x="60" y="264"/>
                      <a:pt x="53" y="280"/>
                    </a:cubicBezTo>
                    <a:cubicBezTo>
                      <a:pt x="0" y="514"/>
                      <a:pt x="50" y="764"/>
                      <a:pt x="194" y="958"/>
                    </a:cubicBezTo>
                    <a:cubicBezTo>
                      <a:pt x="378" y="1161"/>
                      <a:pt x="594" y="1340"/>
                      <a:pt x="832" y="1483"/>
                    </a:cubicBezTo>
                    <a:cubicBezTo>
                      <a:pt x="832" y="1483"/>
                      <a:pt x="938" y="1096"/>
                      <a:pt x="941" y="1068"/>
                    </a:cubicBezTo>
                    <a:cubicBezTo>
                      <a:pt x="985" y="774"/>
                      <a:pt x="891" y="180"/>
                      <a:pt x="591" y="36"/>
                    </a:cubicBezTo>
                    <a:cubicBezTo>
                      <a:pt x="538" y="12"/>
                      <a:pt x="483" y="1"/>
                      <a:pt x="42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479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73"/>
          <p:cNvSpPr txBox="1">
            <a:spLocks noGrp="1"/>
          </p:cNvSpPr>
          <p:nvPr>
            <p:ph type="title"/>
          </p:nvPr>
        </p:nvSpPr>
        <p:spPr>
          <a:xfrm>
            <a:off x="104080" y="2041979"/>
            <a:ext cx="2336400" cy="65588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Preprocess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47" name="Google Shape;3947;p73"/>
          <p:cNvSpPr txBox="1">
            <a:spLocks noGrp="1"/>
          </p:cNvSpPr>
          <p:nvPr>
            <p:ph type="subTitle" idx="1"/>
          </p:nvPr>
        </p:nvSpPr>
        <p:spPr>
          <a:xfrm>
            <a:off x="104080" y="2871990"/>
            <a:ext cx="2336400" cy="1167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Drop duplicates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Drop outliers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Impute missing value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Scaling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Encoding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3948" name="Google Shape;3948;p73"/>
          <p:cNvSpPr txBox="1">
            <a:spLocks noGrp="1"/>
          </p:cNvSpPr>
          <p:nvPr>
            <p:ph type="title" idx="2"/>
          </p:nvPr>
        </p:nvSpPr>
        <p:spPr>
          <a:xfrm>
            <a:off x="3409710" y="2064923"/>
            <a:ext cx="2336400" cy="632936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Modelling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49" name="Google Shape;3949;p73"/>
          <p:cNvSpPr txBox="1">
            <a:spLocks noGrp="1"/>
          </p:cNvSpPr>
          <p:nvPr>
            <p:ph type="subTitle" idx="3"/>
          </p:nvPr>
        </p:nvSpPr>
        <p:spPr>
          <a:xfrm>
            <a:off x="2828935" y="2934513"/>
            <a:ext cx="3379953" cy="1127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Cross validation base model of: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Logistic regression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K-NN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Decision tree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RF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AdaBoost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Gradient boosting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400" dirty="0"/>
              <a:t>XgBoost</a:t>
            </a: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400" dirty="0"/>
          </a:p>
        </p:txBody>
      </p:sp>
      <p:sp>
        <p:nvSpPr>
          <p:cNvPr id="3950" name="Google Shape;3950;p73"/>
          <p:cNvSpPr txBox="1">
            <a:spLocks noGrp="1"/>
          </p:cNvSpPr>
          <p:nvPr>
            <p:ph type="title" idx="4"/>
          </p:nvPr>
        </p:nvSpPr>
        <p:spPr>
          <a:xfrm>
            <a:off x="6761035" y="2041824"/>
            <a:ext cx="2336400" cy="656035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Hyperparameter Tuning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51" name="Google Shape;3951;p73"/>
          <p:cNvSpPr txBox="1">
            <a:spLocks noGrp="1"/>
          </p:cNvSpPr>
          <p:nvPr>
            <p:ph type="subTitle" idx="5"/>
          </p:nvPr>
        </p:nvSpPr>
        <p:spPr>
          <a:xfrm>
            <a:off x="6761035" y="2911415"/>
            <a:ext cx="2336400" cy="1127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Tune top 2 models</a:t>
            </a:r>
            <a:endParaRPr sz="1400" dirty="0"/>
          </a:p>
        </p:txBody>
      </p:sp>
      <p:sp>
        <p:nvSpPr>
          <p:cNvPr id="3952" name="Google Shape;3952;p7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Process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439EEF-90AB-E4EE-85E4-C1E9A6A621BC}"/>
              </a:ext>
            </a:extLst>
          </p:cNvPr>
          <p:cNvGrpSpPr/>
          <p:nvPr/>
        </p:nvGrpSpPr>
        <p:grpSpPr>
          <a:xfrm>
            <a:off x="7559715" y="1295907"/>
            <a:ext cx="744600" cy="527700"/>
            <a:chOff x="6862924" y="1862381"/>
            <a:chExt cx="744600" cy="527700"/>
          </a:xfrm>
        </p:grpSpPr>
        <p:sp>
          <p:nvSpPr>
            <p:cNvPr id="3945" name="Google Shape;3945;p73"/>
            <p:cNvSpPr/>
            <p:nvPr/>
          </p:nvSpPr>
          <p:spPr>
            <a:xfrm>
              <a:off x="6862924" y="1862381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3" name="Google Shape;3953;p73"/>
            <p:cNvGrpSpPr/>
            <p:nvPr/>
          </p:nvGrpSpPr>
          <p:grpSpPr>
            <a:xfrm>
              <a:off x="7053850" y="1967592"/>
              <a:ext cx="362743" cy="363026"/>
              <a:chOff x="4206763" y="2450951"/>
              <a:chExt cx="322151" cy="322374"/>
            </a:xfrm>
          </p:grpSpPr>
          <p:sp>
            <p:nvSpPr>
              <p:cNvPr id="3954" name="Google Shape;3954;p73"/>
              <p:cNvSpPr/>
              <p:nvPr/>
            </p:nvSpPr>
            <p:spPr>
              <a:xfrm>
                <a:off x="4206763" y="2571650"/>
                <a:ext cx="322151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6336" extrusionOk="0">
                    <a:moveTo>
                      <a:pt x="2691" y="2847"/>
                    </a:moveTo>
                    <a:lnTo>
                      <a:pt x="2691" y="6037"/>
                    </a:lnTo>
                    <a:lnTo>
                      <a:pt x="1393" y="6037"/>
                    </a:lnTo>
                    <a:lnTo>
                      <a:pt x="1393" y="2847"/>
                    </a:lnTo>
                    <a:close/>
                    <a:moveTo>
                      <a:pt x="5703" y="2049"/>
                    </a:moveTo>
                    <a:lnTo>
                      <a:pt x="5703" y="6037"/>
                    </a:lnTo>
                    <a:lnTo>
                      <a:pt x="4406" y="6037"/>
                    </a:lnTo>
                    <a:lnTo>
                      <a:pt x="4406" y="2049"/>
                    </a:lnTo>
                    <a:close/>
                    <a:moveTo>
                      <a:pt x="8704" y="299"/>
                    </a:moveTo>
                    <a:lnTo>
                      <a:pt x="8704" y="6037"/>
                    </a:lnTo>
                    <a:lnTo>
                      <a:pt x="7406" y="6037"/>
                    </a:lnTo>
                    <a:lnTo>
                      <a:pt x="7406" y="299"/>
                    </a:lnTo>
                    <a:close/>
                    <a:moveTo>
                      <a:pt x="7275" y="1"/>
                    </a:moveTo>
                    <a:cubicBezTo>
                      <a:pt x="7192" y="1"/>
                      <a:pt x="7132" y="61"/>
                      <a:pt x="7132" y="156"/>
                    </a:cubicBezTo>
                    <a:lnTo>
                      <a:pt x="7132" y="6037"/>
                    </a:lnTo>
                    <a:lnTo>
                      <a:pt x="6001" y="6037"/>
                    </a:lnTo>
                    <a:lnTo>
                      <a:pt x="6001" y="1894"/>
                    </a:lnTo>
                    <a:cubicBezTo>
                      <a:pt x="6001" y="1811"/>
                      <a:pt x="5941" y="1751"/>
                      <a:pt x="5846" y="1751"/>
                    </a:cubicBezTo>
                    <a:lnTo>
                      <a:pt x="4275" y="1751"/>
                    </a:lnTo>
                    <a:cubicBezTo>
                      <a:pt x="4179" y="1751"/>
                      <a:pt x="4120" y="1811"/>
                      <a:pt x="4120" y="1894"/>
                    </a:cubicBezTo>
                    <a:lnTo>
                      <a:pt x="4120" y="6037"/>
                    </a:lnTo>
                    <a:lnTo>
                      <a:pt x="2989" y="6037"/>
                    </a:lnTo>
                    <a:lnTo>
                      <a:pt x="2989" y="2704"/>
                    </a:lnTo>
                    <a:cubicBezTo>
                      <a:pt x="2989" y="2608"/>
                      <a:pt x="2929" y="2549"/>
                      <a:pt x="2846" y="2549"/>
                    </a:cubicBezTo>
                    <a:lnTo>
                      <a:pt x="1262" y="2549"/>
                    </a:lnTo>
                    <a:cubicBezTo>
                      <a:pt x="1167" y="2549"/>
                      <a:pt x="1119" y="2608"/>
                      <a:pt x="1119" y="2704"/>
                    </a:cubicBezTo>
                    <a:lnTo>
                      <a:pt x="1119" y="6037"/>
                    </a:lnTo>
                    <a:lnTo>
                      <a:pt x="143" y="6037"/>
                    </a:lnTo>
                    <a:cubicBezTo>
                      <a:pt x="60" y="6037"/>
                      <a:pt x="0" y="6097"/>
                      <a:pt x="0" y="6180"/>
                    </a:cubicBezTo>
                    <a:cubicBezTo>
                      <a:pt x="0" y="6276"/>
                      <a:pt x="60" y="6335"/>
                      <a:pt x="143" y="6335"/>
                    </a:cubicBezTo>
                    <a:lnTo>
                      <a:pt x="9966" y="6335"/>
                    </a:lnTo>
                    <a:cubicBezTo>
                      <a:pt x="10061" y="6335"/>
                      <a:pt x="10121" y="6276"/>
                      <a:pt x="10121" y="6180"/>
                    </a:cubicBezTo>
                    <a:cubicBezTo>
                      <a:pt x="10121" y="6109"/>
                      <a:pt x="10049" y="6037"/>
                      <a:pt x="9966" y="6037"/>
                    </a:cubicBezTo>
                    <a:lnTo>
                      <a:pt x="9001" y="6037"/>
                    </a:lnTo>
                    <a:lnTo>
                      <a:pt x="9001" y="156"/>
                    </a:lnTo>
                    <a:cubicBezTo>
                      <a:pt x="9001" y="61"/>
                      <a:pt x="8942" y="1"/>
                      <a:pt x="88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3"/>
              <p:cNvSpPr/>
              <p:nvPr/>
            </p:nvSpPr>
            <p:spPr>
              <a:xfrm>
                <a:off x="4210933" y="2450951"/>
                <a:ext cx="308878" cy="185537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5829" extrusionOk="0">
                    <a:moveTo>
                      <a:pt x="9212" y="1"/>
                    </a:moveTo>
                    <a:cubicBezTo>
                      <a:pt x="9189" y="1"/>
                      <a:pt x="9167" y="3"/>
                      <a:pt x="9144" y="7"/>
                    </a:cubicBezTo>
                    <a:lnTo>
                      <a:pt x="7870" y="162"/>
                    </a:lnTo>
                    <a:cubicBezTo>
                      <a:pt x="7620" y="197"/>
                      <a:pt x="7442" y="435"/>
                      <a:pt x="7477" y="685"/>
                    </a:cubicBezTo>
                    <a:cubicBezTo>
                      <a:pt x="7500" y="920"/>
                      <a:pt x="7711" y="1092"/>
                      <a:pt x="7944" y="1092"/>
                    </a:cubicBezTo>
                    <a:cubicBezTo>
                      <a:pt x="7959" y="1092"/>
                      <a:pt x="7974" y="1092"/>
                      <a:pt x="7989" y="1090"/>
                    </a:cubicBezTo>
                    <a:lnTo>
                      <a:pt x="8096" y="1066"/>
                    </a:lnTo>
                    <a:lnTo>
                      <a:pt x="8096" y="1066"/>
                    </a:lnTo>
                    <a:cubicBezTo>
                      <a:pt x="6537" y="2876"/>
                      <a:pt x="4691" y="3805"/>
                      <a:pt x="3382" y="4269"/>
                    </a:cubicBezTo>
                    <a:cubicBezTo>
                      <a:pt x="1739" y="4853"/>
                      <a:pt x="476" y="4912"/>
                      <a:pt x="465" y="4912"/>
                    </a:cubicBezTo>
                    <a:cubicBezTo>
                      <a:pt x="203" y="4924"/>
                      <a:pt x="0" y="5138"/>
                      <a:pt x="12" y="5388"/>
                    </a:cubicBezTo>
                    <a:cubicBezTo>
                      <a:pt x="36" y="5638"/>
                      <a:pt x="226" y="5829"/>
                      <a:pt x="476" y="5829"/>
                    </a:cubicBezTo>
                    <a:lnTo>
                      <a:pt x="488" y="5829"/>
                    </a:lnTo>
                    <a:cubicBezTo>
                      <a:pt x="548" y="5829"/>
                      <a:pt x="1893" y="5793"/>
                      <a:pt x="3667" y="5150"/>
                    </a:cubicBezTo>
                    <a:cubicBezTo>
                      <a:pt x="4656" y="4793"/>
                      <a:pt x="5596" y="4317"/>
                      <a:pt x="6442" y="3745"/>
                    </a:cubicBezTo>
                    <a:cubicBezTo>
                      <a:pt x="6525" y="3710"/>
                      <a:pt x="6537" y="3614"/>
                      <a:pt x="6489" y="3543"/>
                    </a:cubicBezTo>
                    <a:cubicBezTo>
                      <a:pt x="6458" y="3497"/>
                      <a:pt x="6413" y="3471"/>
                      <a:pt x="6365" y="3471"/>
                    </a:cubicBezTo>
                    <a:cubicBezTo>
                      <a:pt x="6339" y="3471"/>
                      <a:pt x="6312" y="3478"/>
                      <a:pt x="6287" y="3495"/>
                    </a:cubicBezTo>
                    <a:cubicBezTo>
                      <a:pt x="5453" y="4067"/>
                      <a:pt x="4537" y="4519"/>
                      <a:pt x="3560" y="4865"/>
                    </a:cubicBezTo>
                    <a:cubicBezTo>
                      <a:pt x="1834" y="5484"/>
                      <a:pt x="536" y="5519"/>
                      <a:pt x="476" y="5531"/>
                    </a:cubicBezTo>
                    <a:cubicBezTo>
                      <a:pt x="393" y="5531"/>
                      <a:pt x="310" y="5460"/>
                      <a:pt x="310" y="5377"/>
                    </a:cubicBezTo>
                    <a:cubicBezTo>
                      <a:pt x="310" y="5281"/>
                      <a:pt x="393" y="5210"/>
                      <a:pt x="476" y="5198"/>
                    </a:cubicBezTo>
                    <a:cubicBezTo>
                      <a:pt x="488" y="5198"/>
                      <a:pt x="1798" y="5150"/>
                      <a:pt x="3489" y="4543"/>
                    </a:cubicBezTo>
                    <a:cubicBezTo>
                      <a:pt x="4894" y="4031"/>
                      <a:pt x="6918" y="3007"/>
                      <a:pt x="8573" y="947"/>
                    </a:cubicBezTo>
                    <a:cubicBezTo>
                      <a:pt x="8664" y="856"/>
                      <a:pt x="8579" y="709"/>
                      <a:pt x="8456" y="709"/>
                    </a:cubicBezTo>
                    <a:cubicBezTo>
                      <a:pt x="8451" y="709"/>
                      <a:pt x="8447" y="709"/>
                      <a:pt x="8442" y="709"/>
                    </a:cubicBezTo>
                    <a:lnTo>
                      <a:pt x="7966" y="769"/>
                    </a:lnTo>
                    <a:cubicBezTo>
                      <a:pt x="7951" y="772"/>
                      <a:pt x="7937" y="774"/>
                      <a:pt x="7924" y="774"/>
                    </a:cubicBezTo>
                    <a:cubicBezTo>
                      <a:pt x="7850" y="774"/>
                      <a:pt x="7797" y="720"/>
                      <a:pt x="7787" y="650"/>
                    </a:cubicBezTo>
                    <a:cubicBezTo>
                      <a:pt x="7751" y="554"/>
                      <a:pt x="7835" y="459"/>
                      <a:pt x="7930" y="447"/>
                    </a:cubicBezTo>
                    <a:lnTo>
                      <a:pt x="9204" y="281"/>
                    </a:lnTo>
                    <a:cubicBezTo>
                      <a:pt x="9210" y="280"/>
                      <a:pt x="9216" y="280"/>
                      <a:pt x="9222" y="280"/>
                    </a:cubicBezTo>
                    <a:cubicBezTo>
                      <a:pt x="9311" y="280"/>
                      <a:pt x="9394" y="358"/>
                      <a:pt x="9394" y="447"/>
                    </a:cubicBezTo>
                    <a:lnTo>
                      <a:pt x="9394" y="1709"/>
                    </a:lnTo>
                    <a:cubicBezTo>
                      <a:pt x="9394" y="1805"/>
                      <a:pt x="9323" y="1876"/>
                      <a:pt x="9228" y="1876"/>
                    </a:cubicBezTo>
                    <a:cubicBezTo>
                      <a:pt x="9132" y="1876"/>
                      <a:pt x="9061" y="1805"/>
                      <a:pt x="9061" y="1709"/>
                    </a:cubicBezTo>
                    <a:lnTo>
                      <a:pt x="9061" y="1328"/>
                    </a:lnTo>
                    <a:cubicBezTo>
                      <a:pt x="9061" y="1269"/>
                      <a:pt x="9025" y="1209"/>
                      <a:pt x="8978" y="1186"/>
                    </a:cubicBezTo>
                    <a:cubicBezTo>
                      <a:pt x="8963" y="1183"/>
                      <a:pt x="8948" y="1181"/>
                      <a:pt x="8932" y="1181"/>
                    </a:cubicBezTo>
                    <a:cubicBezTo>
                      <a:pt x="8882" y="1181"/>
                      <a:pt x="8829" y="1197"/>
                      <a:pt x="8811" y="1233"/>
                    </a:cubicBezTo>
                    <a:cubicBezTo>
                      <a:pt x="8263" y="1924"/>
                      <a:pt x="7620" y="2531"/>
                      <a:pt x="6930" y="3067"/>
                    </a:cubicBezTo>
                    <a:cubicBezTo>
                      <a:pt x="6870" y="3114"/>
                      <a:pt x="6858" y="3210"/>
                      <a:pt x="6906" y="3269"/>
                    </a:cubicBezTo>
                    <a:cubicBezTo>
                      <a:pt x="6936" y="3307"/>
                      <a:pt x="6985" y="3330"/>
                      <a:pt x="7032" y="3330"/>
                    </a:cubicBezTo>
                    <a:cubicBezTo>
                      <a:pt x="7060" y="3330"/>
                      <a:pt x="7086" y="3322"/>
                      <a:pt x="7108" y="3305"/>
                    </a:cubicBezTo>
                    <a:cubicBezTo>
                      <a:pt x="7704" y="2840"/>
                      <a:pt x="8275" y="2305"/>
                      <a:pt x="8775" y="1745"/>
                    </a:cubicBezTo>
                    <a:cubicBezTo>
                      <a:pt x="8799" y="1995"/>
                      <a:pt x="8989" y="2186"/>
                      <a:pt x="9239" y="2186"/>
                    </a:cubicBezTo>
                    <a:cubicBezTo>
                      <a:pt x="9490" y="2186"/>
                      <a:pt x="9704" y="1983"/>
                      <a:pt x="9704" y="1721"/>
                    </a:cubicBezTo>
                    <a:lnTo>
                      <a:pt x="9704" y="459"/>
                    </a:lnTo>
                    <a:cubicBezTo>
                      <a:pt x="9680" y="328"/>
                      <a:pt x="9620" y="209"/>
                      <a:pt x="9513" y="126"/>
                    </a:cubicBezTo>
                    <a:cubicBezTo>
                      <a:pt x="9425" y="47"/>
                      <a:pt x="9319" y="1"/>
                      <a:pt x="92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7FFCD4-61EC-DF0D-2D8A-EFC263FEEC60}"/>
              </a:ext>
            </a:extLst>
          </p:cNvPr>
          <p:cNvGrpSpPr/>
          <p:nvPr/>
        </p:nvGrpSpPr>
        <p:grpSpPr>
          <a:xfrm>
            <a:off x="4208390" y="1333955"/>
            <a:ext cx="744600" cy="527700"/>
            <a:chOff x="4291274" y="1862381"/>
            <a:chExt cx="744600" cy="527700"/>
          </a:xfrm>
        </p:grpSpPr>
        <p:sp>
          <p:nvSpPr>
            <p:cNvPr id="3944" name="Google Shape;3944;p73"/>
            <p:cNvSpPr/>
            <p:nvPr/>
          </p:nvSpPr>
          <p:spPr>
            <a:xfrm>
              <a:off x="4291274" y="1862381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6" name="Google Shape;3956;p73"/>
            <p:cNvGrpSpPr/>
            <p:nvPr/>
          </p:nvGrpSpPr>
          <p:grpSpPr>
            <a:xfrm>
              <a:off x="4482205" y="1975548"/>
              <a:ext cx="362733" cy="347128"/>
              <a:chOff x="5621097" y="1500761"/>
              <a:chExt cx="371424" cy="355446"/>
            </a:xfrm>
          </p:grpSpPr>
          <p:sp>
            <p:nvSpPr>
              <p:cNvPr id="3957" name="Google Shape;3957;p73"/>
              <p:cNvSpPr/>
              <p:nvPr/>
            </p:nvSpPr>
            <p:spPr>
              <a:xfrm>
                <a:off x="5621097" y="1539721"/>
                <a:ext cx="324061" cy="316486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9943" extrusionOk="0">
                    <a:moveTo>
                      <a:pt x="8811" y="0"/>
                    </a:moveTo>
                    <a:cubicBezTo>
                      <a:pt x="8454" y="0"/>
                      <a:pt x="8109" y="143"/>
                      <a:pt x="7847" y="393"/>
                    </a:cubicBezTo>
                    <a:lnTo>
                      <a:pt x="6906" y="1334"/>
                    </a:lnTo>
                    <a:cubicBezTo>
                      <a:pt x="6835" y="1405"/>
                      <a:pt x="6835" y="1512"/>
                      <a:pt x="6906" y="1584"/>
                    </a:cubicBezTo>
                    <a:cubicBezTo>
                      <a:pt x="6942" y="1620"/>
                      <a:pt x="6986" y="1637"/>
                      <a:pt x="7031" y="1637"/>
                    </a:cubicBezTo>
                    <a:cubicBezTo>
                      <a:pt x="7076" y="1637"/>
                      <a:pt x="7120" y="1620"/>
                      <a:pt x="7156" y="1584"/>
                    </a:cubicBezTo>
                    <a:lnTo>
                      <a:pt x="8097" y="643"/>
                    </a:lnTo>
                    <a:cubicBezTo>
                      <a:pt x="8287" y="453"/>
                      <a:pt x="8549" y="346"/>
                      <a:pt x="8811" y="346"/>
                    </a:cubicBezTo>
                    <a:cubicBezTo>
                      <a:pt x="9085" y="346"/>
                      <a:pt x="9335" y="453"/>
                      <a:pt x="9525" y="643"/>
                    </a:cubicBezTo>
                    <a:cubicBezTo>
                      <a:pt x="9716" y="846"/>
                      <a:pt x="9823" y="1096"/>
                      <a:pt x="9823" y="1358"/>
                    </a:cubicBezTo>
                    <a:cubicBezTo>
                      <a:pt x="9823" y="1631"/>
                      <a:pt x="9716" y="1882"/>
                      <a:pt x="9525" y="2084"/>
                    </a:cubicBezTo>
                    <a:lnTo>
                      <a:pt x="8228" y="3370"/>
                    </a:lnTo>
                    <a:cubicBezTo>
                      <a:pt x="8097" y="3060"/>
                      <a:pt x="7906" y="2763"/>
                      <a:pt x="7668" y="2524"/>
                    </a:cubicBezTo>
                    <a:cubicBezTo>
                      <a:pt x="7162" y="2018"/>
                      <a:pt x="6498" y="1765"/>
                      <a:pt x="5834" y="1765"/>
                    </a:cubicBezTo>
                    <a:cubicBezTo>
                      <a:pt x="5171" y="1765"/>
                      <a:pt x="4507" y="2018"/>
                      <a:pt x="4001" y="2524"/>
                    </a:cubicBezTo>
                    <a:lnTo>
                      <a:pt x="1012" y="5513"/>
                    </a:lnTo>
                    <a:cubicBezTo>
                      <a:pt x="0" y="6525"/>
                      <a:pt x="0" y="8168"/>
                      <a:pt x="1012" y="9180"/>
                    </a:cubicBezTo>
                    <a:cubicBezTo>
                      <a:pt x="1524" y="9680"/>
                      <a:pt x="2191" y="9942"/>
                      <a:pt x="2846" y="9942"/>
                    </a:cubicBezTo>
                    <a:cubicBezTo>
                      <a:pt x="3501" y="9942"/>
                      <a:pt x="4168" y="9680"/>
                      <a:pt x="4680" y="9180"/>
                    </a:cubicBezTo>
                    <a:lnTo>
                      <a:pt x="6263" y="7585"/>
                    </a:lnTo>
                    <a:cubicBezTo>
                      <a:pt x="6346" y="7513"/>
                      <a:pt x="6346" y="7406"/>
                      <a:pt x="6263" y="7335"/>
                    </a:cubicBezTo>
                    <a:cubicBezTo>
                      <a:pt x="6239" y="7305"/>
                      <a:pt x="6201" y="7290"/>
                      <a:pt x="6159" y="7290"/>
                    </a:cubicBezTo>
                    <a:cubicBezTo>
                      <a:pt x="6117" y="7290"/>
                      <a:pt x="6073" y="7305"/>
                      <a:pt x="6037" y="7335"/>
                    </a:cubicBezTo>
                    <a:lnTo>
                      <a:pt x="4441" y="8930"/>
                    </a:lnTo>
                    <a:cubicBezTo>
                      <a:pt x="4025" y="9347"/>
                      <a:pt x="3453" y="9573"/>
                      <a:pt x="2858" y="9573"/>
                    </a:cubicBezTo>
                    <a:cubicBezTo>
                      <a:pt x="2263" y="9573"/>
                      <a:pt x="1703" y="9335"/>
                      <a:pt x="1286" y="8930"/>
                    </a:cubicBezTo>
                    <a:cubicBezTo>
                      <a:pt x="405" y="8049"/>
                      <a:pt x="405" y="6632"/>
                      <a:pt x="1286" y="5775"/>
                    </a:cubicBezTo>
                    <a:lnTo>
                      <a:pt x="4275" y="2774"/>
                    </a:lnTo>
                    <a:cubicBezTo>
                      <a:pt x="4691" y="2358"/>
                      <a:pt x="5251" y="2120"/>
                      <a:pt x="5846" y="2120"/>
                    </a:cubicBezTo>
                    <a:cubicBezTo>
                      <a:pt x="6442" y="2120"/>
                      <a:pt x="7013" y="2358"/>
                      <a:pt x="7430" y="2774"/>
                    </a:cubicBezTo>
                    <a:cubicBezTo>
                      <a:pt x="7680" y="3025"/>
                      <a:pt x="7859" y="3322"/>
                      <a:pt x="7966" y="3656"/>
                    </a:cubicBezTo>
                    <a:lnTo>
                      <a:pt x="6549" y="5072"/>
                    </a:lnTo>
                    <a:cubicBezTo>
                      <a:pt x="6358" y="5263"/>
                      <a:pt x="6108" y="5370"/>
                      <a:pt x="5834" y="5370"/>
                    </a:cubicBezTo>
                    <a:cubicBezTo>
                      <a:pt x="5573" y="5370"/>
                      <a:pt x="5311" y="5263"/>
                      <a:pt x="5120" y="5072"/>
                    </a:cubicBezTo>
                    <a:cubicBezTo>
                      <a:pt x="5037" y="4977"/>
                      <a:pt x="4953" y="4858"/>
                      <a:pt x="4894" y="4739"/>
                    </a:cubicBezTo>
                    <a:cubicBezTo>
                      <a:pt x="4874" y="4670"/>
                      <a:pt x="4798" y="4626"/>
                      <a:pt x="4711" y="4626"/>
                    </a:cubicBezTo>
                    <a:cubicBezTo>
                      <a:pt x="4693" y="4626"/>
                      <a:pt x="4674" y="4628"/>
                      <a:pt x="4656" y="4632"/>
                    </a:cubicBezTo>
                    <a:cubicBezTo>
                      <a:pt x="4572" y="4668"/>
                      <a:pt x="4525" y="4775"/>
                      <a:pt x="4560" y="4882"/>
                    </a:cubicBezTo>
                    <a:cubicBezTo>
                      <a:pt x="4632" y="5037"/>
                      <a:pt x="4715" y="5203"/>
                      <a:pt x="4858" y="5322"/>
                    </a:cubicBezTo>
                    <a:cubicBezTo>
                      <a:pt x="5108" y="5572"/>
                      <a:pt x="5453" y="5727"/>
                      <a:pt x="5823" y="5727"/>
                    </a:cubicBezTo>
                    <a:cubicBezTo>
                      <a:pt x="6192" y="5727"/>
                      <a:pt x="6525" y="5572"/>
                      <a:pt x="6787" y="5322"/>
                    </a:cubicBezTo>
                    <a:lnTo>
                      <a:pt x="9775" y="2334"/>
                    </a:lnTo>
                    <a:cubicBezTo>
                      <a:pt x="10037" y="2084"/>
                      <a:pt x="10180" y="1739"/>
                      <a:pt x="10180" y="1358"/>
                    </a:cubicBezTo>
                    <a:cubicBezTo>
                      <a:pt x="10180" y="989"/>
                      <a:pt x="10037" y="667"/>
                      <a:pt x="9775" y="393"/>
                    </a:cubicBezTo>
                    <a:cubicBezTo>
                      <a:pt x="9525" y="131"/>
                      <a:pt x="9180" y="0"/>
                      <a:pt x="88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3"/>
              <p:cNvSpPr/>
              <p:nvPr/>
            </p:nvSpPr>
            <p:spPr>
              <a:xfrm>
                <a:off x="5669606" y="1500761"/>
                <a:ext cx="322915" cy="316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9940" extrusionOk="0">
                    <a:moveTo>
                      <a:pt x="7323" y="1"/>
                    </a:moveTo>
                    <a:cubicBezTo>
                      <a:pt x="6659" y="1"/>
                      <a:pt x="5995" y="254"/>
                      <a:pt x="5489" y="760"/>
                    </a:cubicBezTo>
                    <a:lnTo>
                      <a:pt x="3894" y="2355"/>
                    </a:lnTo>
                    <a:cubicBezTo>
                      <a:pt x="3822" y="2427"/>
                      <a:pt x="3822" y="2534"/>
                      <a:pt x="3894" y="2605"/>
                    </a:cubicBezTo>
                    <a:cubicBezTo>
                      <a:pt x="3935" y="2641"/>
                      <a:pt x="3980" y="2659"/>
                      <a:pt x="4025" y="2659"/>
                    </a:cubicBezTo>
                    <a:cubicBezTo>
                      <a:pt x="4069" y="2659"/>
                      <a:pt x="4114" y="2641"/>
                      <a:pt x="4156" y="2605"/>
                    </a:cubicBezTo>
                    <a:lnTo>
                      <a:pt x="5739" y="1010"/>
                    </a:lnTo>
                    <a:cubicBezTo>
                      <a:pt x="6180" y="569"/>
                      <a:pt x="6754" y="349"/>
                      <a:pt x="7326" y="349"/>
                    </a:cubicBezTo>
                    <a:cubicBezTo>
                      <a:pt x="7897" y="349"/>
                      <a:pt x="8466" y="569"/>
                      <a:pt x="8894" y="1010"/>
                    </a:cubicBezTo>
                    <a:cubicBezTo>
                      <a:pt x="9775" y="1891"/>
                      <a:pt x="9775" y="3308"/>
                      <a:pt x="8894" y="4165"/>
                    </a:cubicBezTo>
                    <a:lnTo>
                      <a:pt x="5906" y="7154"/>
                    </a:lnTo>
                    <a:cubicBezTo>
                      <a:pt x="5489" y="7570"/>
                      <a:pt x="4930" y="7808"/>
                      <a:pt x="4334" y="7808"/>
                    </a:cubicBezTo>
                    <a:cubicBezTo>
                      <a:pt x="3739" y="7808"/>
                      <a:pt x="3167" y="7570"/>
                      <a:pt x="2751" y="7154"/>
                    </a:cubicBezTo>
                    <a:cubicBezTo>
                      <a:pt x="2501" y="6904"/>
                      <a:pt x="2322" y="6606"/>
                      <a:pt x="2215" y="6284"/>
                    </a:cubicBezTo>
                    <a:lnTo>
                      <a:pt x="3632" y="4868"/>
                    </a:lnTo>
                    <a:cubicBezTo>
                      <a:pt x="3822" y="4677"/>
                      <a:pt x="4072" y="4570"/>
                      <a:pt x="4346" y="4570"/>
                    </a:cubicBezTo>
                    <a:cubicBezTo>
                      <a:pt x="4608" y="4570"/>
                      <a:pt x="4870" y="4677"/>
                      <a:pt x="5061" y="4868"/>
                    </a:cubicBezTo>
                    <a:cubicBezTo>
                      <a:pt x="5144" y="4951"/>
                      <a:pt x="5227" y="5070"/>
                      <a:pt x="5287" y="5189"/>
                    </a:cubicBezTo>
                    <a:cubicBezTo>
                      <a:pt x="5305" y="5263"/>
                      <a:pt x="5374" y="5308"/>
                      <a:pt x="5453" y="5308"/>
                    </a:cubicBezTo>
                    <a:cubicBezTo>
                      <a:pt x="5477" y="5308"/>
                      <a:pt x="5501" y="5304"/>
                      <a:pt x="5525" y="5296"/>
                    </a:cubicBezTo>
                    <a:cubicBezTo>
                      <a:pt x="5608" y="5272"/>
                      <a:pt x="5656" y="5165"/>
                      <a:pt x="5620" y="5058"/>
                    </a:cubicBezTo>
                    <a:cubicBezTo>
                      <a:pt x="5549" y="4891"/>
                      <a:pt x="5465" y="4737"/>
                      <a:pt x="5322" y="4618"/>
                    </a:cubicBezTo>
                    <a:cubicBezTo>
                      <a:pt x="5072" y="4356"/>
                      <a:pt x="4727" y="4213"/>
                      <a:pt x="4358" y="4213"/>
                    </a:cubicBezTo>
                    <a:cubicBezTo>
                      <a:pt x="3989" y="4213"/>
                      <a:pt x="3656" y="4356"/>
                      <a:pt x="3394" y="4618"/>
                    </a:cubicBezTo>
                    <a:lnTo>
                      <a:pt x="1929" y="6070"/>
                    </a:lnTo>
                    <a:cubicBezTo>
                      <a:pt x="1905" y="6082"/>
                      <a:pt x="1893" y="6106"/>
                      <a:pt x="1870" y="6130"/>
                    </a:cubicBezTo>
                    <a:lnTo>
                      <a:pt x="405" y="7606"/>
                    </a:lnTo>
                    <a:cubicBezTo>
                      <a:pt x="143" y="7856"/>
                      <a:pt x="0" y="8201"/>
                      <a:pt x="0" y="8570"/>
                    </a:cubicBezTo>
                    <a:cubicBezTo>
                      <a:pt x="0" y="8928"/>
                      <a:pt x="143" y="9273"/>
                      <a:pt x="405" y="9535"/>
                    </a:cubicBezTo>
                    <a:cubicBezTo>
                      <a:pt x="655" y="9785"/>
                      <a:pt x="1001" y="9940"/>
                      <a:pt x="1370" y="9940"/>
                    </a:cubicBezTo>
                    <a:cubicBezTo>
                      <a:pt x="1739" y="9940"/>
                      <a:pt x="2072" y="9785"/>
                      <a:pt x="2334" y="9535"/>
                    </a:cubicBezTo>
                    <a:lnTo>
                      <a:pt x="3275" y="8594"/>
                    </a:lnTo>
                    <a:cubicBezTo>
                      <a:pt x="3346" y="8523"/>
                      <a:pt x="3346" y="8416"/>
                      <a:pt x="3275" y="8344"/>
                    </a:cubicBezTo>
                    <a:cubicBezTo>
                      <a:pt x="3239" y="8309"/>
                      <a:pt x="3194" y="8291"/>
                      <a:pt x="3150" y="8291"/>
                    </a:cubicBezTo>
                    <a:cubicBezTo>
                      <a:pt x="3105" y="8291"/>
                      <a:pt x="3060" y="8309"/>
                      <a:pt x="3025" y="8344"/>
                    </a:cubicBezTo>
                    <a:lnTo>
                      <a:pt x="2084" y="9285"/>
                    </a:lnTo>
                    <a:cubicBezTo>
                      <a:pt x="1893" y="9475"/>
                      <a:pt x="1632" y="9582"/>
                      <a:pt x="1370" y="9582"/>
                    </a:cubicBezTo>
                    <a:cubicBezTo>
                      <a:pt x="1096" y="9582"/>
                      <a:pt x="846" y="9475"/>
                      <a:pt x="655" y="9285"/>
                    </a:cubicBezTo>
                    <a:cubicBezTo>
                      <a:pt x="465" y="9094"/>
                      <a:pt x="358" y="8832"/>
                      <a:pt x="358" y="8570"/>
                    </a:cubicBezTo>
                    <a:cubicBezTo>
                      <a:pt x="358" y="8297"/>
                      <a:pt x="465" y="8047"/>
                      <a:pt x="655" y="7856"/>
                    </a:cubicBezTo>
                    <a:lnTo>
                      <a:pt x="1953" y="6558"/>
                    </a:lnTo>
                    <a:cubicBezTo>
                      <a:pt x="2084" y="6880"/>
                      <a:pt x="2274" y="7177"/>
                      <a:pt x="2513" y="7404"/>
                    </a:cubicBezTo>
                    <a:cubicBezTo>
                      <a:pt x="3001" y="7904"/>
                      <a:pt x="3656" y="8166"/>
                      <a:pt x="4346" y="8166"/>
                    </a:cubicBezTo>
                    <a:cubicBezTo>
                      <a:pt x="5049" y="8166"/>
                      <a:pt x="5680" y="7904"/>
                      <a:pt x="6180" y="7404"/>
                    </a:cubicBezTo>
                    <a:lnTo>
                      <a:pt x="9168" y="4415"/>
                    </a:lnTo>
                    <a:cubicBezTo>
                      <a:pt x="10145" y="3403"/>
                      <a:pt x="10145" y="1772"/>
                      <a:pt x="9156" y="760"/>
                    </a:cubicBezTo>
                    <a:cubicBezTo>
                      <a:pt x="8650" y="254"/>
                      <a:pt x="7987" y="1"/>
                      <a:pt x="7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1908C75-8200-9FE0-419A-2E1D9C5BA36B}"/>
              </a:ext>
            </a:extLst>
          </p:cNvPr>
          <p:cNvGrpSpPr/>
          <p:nvPr/>
        </p:nvGrpSpPr>
        <p:grpSpPr>
          <a:xfrm>
            <a:off x="902761" y="1333955"/>
            <a:ext cx="744600" cy="527700"/>
            <a:chOff x="1719625" y="1885275"/>
            <a:chExt cx="744600" cy="527700"/>
          </a:xfrm>
        </p:grpSpPr>
        <p:sp>
          <p:nvSpPr>
            <p:cNvPr id="3943" name="Google Shape;3943;p73"/>
            <p:cNvSpPr/>
            <p:nvPr/>
          </p:nvSpPr>
          <p:spPr>
            <a:xfrm>
              <a:off x="1719625" y="1885275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9" name="Google Shape;3959;p73"/>
            <p:cNvGrpSpPr/>
            <p:nvPr/>
          </p:nvGrpSpPr>
          <p:grpSpPr>
            <a:xfrm flipH="1">
              <a:off x="1910550" y="1952709"/>
              <a:ext cx="362741" cy="347024"/>
              <a:chOff x="3950316" y="3820307"/>
              <a:chExt cx="369805" cy="353782"/>
            </a:xfrm>
          </p:grpSpPr>
          <p:sp>
            <p:nvSpPr>
              <p:cNvPr id="3960" name="Google Shape;3960;p73"/>
              <p:cNvSpPr/>
              <p:nvPr/>
            </p:nvSpPr>
            <p:spPr>
              <a:xfrm>
                <a:off x="4040561" y="3880991"/>
                <a:ext cx="99802" cy="28383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891" extrusionOk="0">
                    <a:moveTo>
                      <a:pt x="1572" y="1"/>
                    </a:moveTo>
                    <a:cubicBezTo>
                      <a:pt x="1001" y="1"/>
                      <a:pt x="465" y="227"/>
                      <a:pt x="60" y="632"/>
                    </a:cubicBezTo>
                    <a:cubicBezTo>
                      <a:pt x="1" y="691"/>
                      <a:pt x="1" y="787"/>
                      <a:pt x="60" y="846"/>
                    </a:cubicBezTo>
                    <a:cubicBezTo>
                      <a:pt x="84" y="876"/>
                      <a:pt x="123" y="891"/>
                      <a:pt x="165" y="891"/>
                    </a:cubicBezTo>
                    <a:cubicBezTo>
                      <a:pt x="206" y="891"/>
                      <a:pt x="251" y="876"/>
                      <a:pt x="287" y="846"/>
                    </a:cubicBezTo>
                    <a:cubicBezTo>
                      <a:pt x="632" y="513"/>
                      <a:pt x="1072" y="310"/>
                      <a:pt x="1572" y="310"/>
                    </a:cubicBezTo>
                    <a:cubicBezTo>
                      <a:pt x="2061" y="310"/>
                      <a:pt x="2501" y="513"/>
                      <a:pt x="2846" y="846"/>
                    </a:cubicBezTo>
                    <a:cubicBezTo>
                      <a:pt x="2876" y="876"/>
                      <a:pt x="2918" y="891"/>
                      <a:pt x="2960" y="891"/>
                    </a:cubicBezTo>
                    <a:cubicBezTo>
                      <a:pt x="3001" y="891"/>
                      <a:pt x="3043" y="876"/>
                      <a:pt x="3073" y="846"/>
                    </a:cubicBezTo>
                    <a:cubicBezTo>
                      <a:pt x="3132" y="787"/>
                      <a:pt x="3132" y="691"/>
                      <a:pt x="3073" y="632"/>
                    </a:cubicBezTo>
                    <a:cubicBezTo>
                      <a:pt x="2668" y="227"/>
                      <a:pt x="2132" y="1"/>
                      <a:pt x="1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3"/>
              <p:cNvSpPr/>
              <p:nvPr/>
            </p:nvSpPr>
            <p:spPr>
              <a:xfrm>
                <a:off x="3950316" y="3820307"/>
                <a:ext cx="369805" cy="353782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11106" extrusionOk="0">
                    <a:moveTo>
                      <a:pt x="7358" y="6728"/>
                    </a:moveTo>
                    <a:lnTo>
                      <a:pt x="7799" y="7156"/>
                    </a:lnTo>
                    <a:lnTo>
                      <a:pt x="7513" y="7442"/>
                    </a:lnTo>
                    <a:lnTo>
                      <a:pt x="7084" y="7014"/>
                    </a:lnTo>
                    <a:cubicBezTo>
                      <a:pt x="7180" y="6918"/>
                      <a:pt x="7275" y="6835"/>
                      <a:pt x="7358" y="6728"/>
                    </a:cubicBezTo>
                    <a:close/>
                    <a:moveTo>
                      <a:pt x="4395" y="358"/>
                    </a:moveTo>
                    <a:cubicBezTo>
                      <a:pt x="5337" y="358"/>
                      <a:pt x="6281" y="715"/>
                      <a:pt x="7001" y="1429"/>
                    </a:cubicBezTo>
                    <a:cubicBezTo>
                      <a:pt x="8370" y="2799"/>
                      <a:pt x="8430" y="4942"/>
                      <a:pt x="7239" y="6382"/>
                    </a:cubicBezTo>
                    <a:cubicBezTo>
                      <a:pt x="7096" y="6561"/>
                      <a:pt x="6930" y="6728"/>
                      <a:pt x="6763" y="6859"/>
                    </a:cubicBezTo>
                    <a:cubicBezTo>
                      <a:pt x="6075" y="7434"/>
                      <a:pt x="5230" y="7723"/>
                      <a:pt x="4386" y="7723"/>
                    </a:cubicBezTo>
                    <a:cubicBezTo>
                      <a:pt x="3448" y="7723"/>
                      <a:pt x="2513" y="7365"/>
                      <a:pt x="1798" y="6644"/>
                    </a:cubicBezTo>
                    <a:cubicBezTo>
                      <a:pt x="357" y="5192"/>
                      <a:pt x="357" y="2870"/>
                      <a:pt x="1798" y="1429"/>
                    </a:cubicBezTo>
                    <a:cubicBezTo>
                      <a:pt x="2512" y="715"/>
                      <a:pt x="3453" y="358"/>
                      <a:pt x="4395" y="358"/>
                    </a:cubicBezTo>
                    <a:close/>
                    <a:moveTo>
                      <a:pt x="8226" y="7228"/>
                    </a:moveTo>
                    <a:cubicBezTo>
                      <a:pt x="8260" y="7228"/>
                      <a:pt x="8293" y="7240"/>
                      <a:pt x="8311" y="7264"/>
                    </a:cubicBezTo>
                    <a:lnTo>
                      <a:pt x="8763" y="7668"/>
                    </a:lnTo>
                    <a:lnTo>
                      <a:pt x="8001" y="8430"/>
                    </a:lnTo>
                    <a:lnTo>
                      <a:pt x="7620" y="7966"/>
                    </a:lnTo>
                    <a:cubicBezTo>
                      <a:pt x="7573" y="7918"/>
                      <a:pt x="7573" y="7835"/>
                      <a:pt x="7620" y="7787"/>
                    </a:cubicBezTo>
                    <a:lnTo>
                      <a:pt x="8132" y="7264"/>
                    </a:lnTo>
                    <a:cubicBezTo>
                      <a:pt x="8156" y="7240"/>
                      <a:pt x="8192" y="7228"/>
                      <a:pt x="8226" y="7228"/>
                    </a:cubicBezTo>
                    <a:close/>
                    <a:moveTo>
                      <a:pt x="9013" y="7871"/>
                    </a:moveTo>
                    <a:lnTo>
                      <a:pt x="10871" y="9514"/>
                    </a:lnTo>
                    <a:cubicBezTo>
                      <a:pt x="11192" y="9800"/>
                      <a:pt x="11204" y="10276"/>
                      <a:pt x="10906" y="10573"/>
                    </a:cubicBezTo>
                    <a:cubicBezTo>
                      <a:pt x="10765" y="10715"/>
                      <a:pt x="10580" y="10784"/>
                      <a:pt x="10396" y="10784"/>
                    </a:cubicBezTo>
                    <a:cubicBezTo>
                      <a:pt x="10193" y="10784"/>
                      <a:pt x="9990" y="10700"/>
                      <a:pt x="9847" y="10538"/>
                    </a:cubicBezTo>
                    <a:lnTo>
                      <a:pt x="8227" y="8668"/>
                    </a:lnTo>
                    <a:lnTo>
                      <a:pt x="9013" y="7871"/>
                    </a:lnTo>
                    <a:close/>
                    <a:moveTo>
                      <a:pt x="4423" y="1"/>
                    </a:moveTo>
                    <a:cubicBezTo>
                      <a:pt x="3396" y="1"/>
                      <a:pt x="2370" y="394"/>
                      <a:pt x="1584" y="1179"/>
                    </a:cubicBezTo>
                    <a:cubicBezTo>
                      <a:pt x="0" y="2775"/>
                      <a:pt x="0" y="5299"/>
                      <a:pt x="1560" y="6883"/>
                    </a:cubicBezTo>
                    <a:cubicBezTo>
                      <a:pt x="2340" y="7663"/>
                      <a:pt x="3364" y="8052"/>
                      <a:pt x="4389" y="8052"/>
                    </a:cubicBezTo>
                    <a:cubicBezTo>
                      <a:pt x="5257" y="8052"/>
                      <a:pt x="6126" y="7773"/>
                      <a:pt x="6846" y="7216"/>
                    </a:cubicBezTo>
                    <a:lnTo>
                      <a:pt x="7323" y="7692"/>
                    </a:lnTo>
                    <a:cubicBezTo>
                      <a:pt x="7239" y="7859"/>
                      <a:pt x="7263" y="8049"/>
                      <a:pt x="7394" y="8180"/>
                    </a:cubicBezTo>
                    <a:lnTo>
                      <a:pt x="9644" y="10752"/>
                    </a:lnTo>
                    <a:cubicBezTo>
                      <a:pt x="9847" y="10986"/>
                      <a:pt x="10133" y="11105"/>
                      <a:pt x="10421" y="11105"/>
                    </a:cubicBezTo>
                    <a:cubicBezTo>
                      <a:pt x="10690" y="11105"/>
                      <a:pt x="10961" y="11001"/>
                      <a:pt x="11168" y="10788"/>
                    </a:cubicBezTo>
                    <a:cubicBezTo>
                      <a:pt x="11609" y="10359"/>
                      <a:pt x="11573" y="9657"/>
                      <a:pt x="11133" y="9264"/>
                    </a:cubicBezTo>
                    <a:lnTo>
                      <a:pt x="8573" y="7014"/>
                    </a:lnTo>
                    <a:cubicBezTo>
                      <a:pt x="8483" y="6939"/>
                      <a:pt x="8369" y="6897"/>
                      <a:pt x="8259" y="6897"/>
                    </a:cubicBezTo>
                    <a:cubicBezTo>
                      <a:pt x="8194" y="6897"/>
                      <a:pt x="8130" y="6911"/>
                      <a:pt x="8073" y="6942"/>
                    </a:cubicBezTo>
                    <a:lnTo>
                      <a:pt x="7596" y="6454"/>
                    </a:lnTo>
                    <a:cubicBezTo>
                      <a:pt x="8811" y="4894"/>
                      <a:pt x="8704" y="2632"/>
                      <a:pt x="7263" y="1179"/>
                    </a:cubicBezTo>
                    <a:cubicBezTo>
                      <a:pt x="6477" y="394"/>
                      <a:pt x="5450" y="1"/>
                      <a:pt x="44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3"/>
              <p:cNvSpPr/>
              <p:nvPr/>
            </p:nvSpPr>
            <p:spPr>
              <a:xfrm>
                <a:off x="4098219" y="3850602"/>
                <a:ext cx="101299" cy="19578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146" extrusionOk="0">
                    <a:moveTo>
                      <a:pt x="194" y="1"/>
                    </a:moveTo>
                    <a:cubicBezTo>
                      <a:pt x="120" y="1"/>
                      <a:pt x="58" y="57"/>
                      <a:pt x="36" y="133"/>
                    </a:cubicBezTo>
                    <a:cubicBezTo>
                      <a:pt x="24" y="228"/>
                      <a:pt x="84" y="300"/>
                      <a:pt x="179" y="312"/>
                    </a:cubicBezTo>
                    <a:cubicBezTo>
                      <a:pt x="775" y="407"/>
                      <a:pt x="1322" y="669"/>
                      <a:pt x="1739" y="1110"/>
                    </a:cubicBezTo>
                    <a:cubicBezTo>
                      <a:pt x="2822" y="2193"/>
                      <a:pt x="2822" y="3967"/>
                      <a:pt x="1739" y="5050"/>
                    </a:cubicBezTo>
                    <a:cubicBezTo>
                      <a:pt x="1286" y="5479"/>
                      <a:pt x="739" y="5765"/>
                      <a:pt x="143" y="5836"/>
                    </a:cubicBezTo>
                    <a:cubicBezTo>
                      <a:pt x="60" y="5848"/>
                      <a:pt x="1" y="5932"/>
                      <a:pt x="13" y="6015"/>
                    </a:cubicBezTo>
                    <a:cubicBezTo>
                      <a:pt x="24" y="6086"/>
                      <a:pt x="84" y="6146"/>
                      <a:pt x="179" y="6146"/>
                    </a:cubicBezTo>
                    <a:lnTo>
                      <a:pt x="203" y="6146"/>
                    </a:lnTo>
                    <a:cubicBezTo>
                      <a:pt x="870" y="6063"/>
                      <a:pt x="1489" y="5753"/>
                      <a:pt x="1977" y="5277"/>
                    </a:cubicBezTo>
                    <a:cubicBezTo>
                      <a:pt x="3180" y="4062"/>
                      <a:pt x="3180" y="2086"/>
                      <a:pt x="1977" y="883"/>
                    </a:cubicBezTo>
                    <a:cubicBezTo>
                      <a:pt x="1501" y="407"/>
                      <a:pt x="894" y="97"/>
                      <a:pt x="215" y="2"/>
                    </a:cubicBezTo>
                    <a:cubicBezTo>
                      <a:pt x="208" y="1"/>
                      <a:pt x="20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3"/>
              <p:cNvSpPr/>
              <p:nvPr/>
            </p:nvSpPr>
            <p:spPr>
              <a:xfrm>
                <a:off x="3981789" y="3849136"/>
                <a:ext cx="103178" cy="198011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216" extrusionOk="0">
                    <a:moveTo>
                      <a:pt x="3036" y="1"/>
                    </a:moveTo>
                    <a:cubicBezTo>
                      <a:pt x="2346" y="120"/>
                      <a:pt x="1703" y="441"/>
                      <a:pt x="1215" y="929"/>
                    </a:cubicBezTo>
                    <a:cubicBezTo>
                      <a:pt x="0" y="2132"/>
                      <a:pt x="0" y="4108"/>
                      <a:pt x="1215" y="5323"/>
                    </a:cubicBezTo>
                    <a:cubicBezTo>
                      <a:pt x="1715" y="5823"/>
                      <a:pt x="2346" y="6120"/>
                      <a:pt x="3036" y="6216"/>
                    </a:cubicBezTo>
                    <a:lnTo>
                      <a:pt x="3060" y="6216"/>
                    </a:lnTo>
                    <a:cubicBezTo>
                      <a:pt x="3132" y="6216"/>
                      <a:pt x="3203" y="6156"/>
                      <a:pt x="3215" y="6061"/>
                    </a:cubicBezTo>
                    <a:cubicBezTo>
                      <a:pt x="3239" y="5978"/>
                      <a:pt x="3156" y="5894"/>
                      <a:pt x="3072" y="5882"/>
                    </a:cubicBezTo>
                    <a:cubicBezTo>
                      <a:pt x="2441" y="5811"/>
                      <a:pt x="1882" y="5537"/>
                      <a:pt x="1429" y="5085"/>
                    </a:cubicBezTo>
                    <a:cubicBezTo>
                      <a:pt x="346" y="3989"/>
                      <a:pt x="346" y="2215"/>
                      <a:pt x="1429" y="1132"/>
                    </a:cubicBezTo>
                    <a:cubicBezTo>
                      <a:pt x="1882" y="691"/>
                      <a:pt x="2441" y="405"/>
                      <a:pt x="3072" y="334"/>
                    </a:cubicBezTo>
                    <a:cubicBezTo>
                      <a:pt x="3156" y="322"/>
                      <a:pt x="3215" y="239"/>
                      <a:pt x="3215" y="155"/>
                    </a:cubicBezTo>
                    <a:cubicBezTo>
                      <a:pt x="3203" y="60"/>
                      <a:pt x="3132" y="1"/>
                      <a:pt x="3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D37CEE-62E7-8EDB-F329-4A48EAAB268B}"/>
              </a:ext>
            </a:extLst>
          </p:cNvPr>
          <p:cNvCxnSpPr/>
          <p:nvPr/>
        </p:nvCxnSpPr>
        <p:spPr>
          <a:xfrm>
            <a:off x="2810933" y="1295907"/>
            <a:ext cx="0" cy="2418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AEC22E-9661-7BFF-1231-6D10276CD5A2}"/>
              </a:ext>
            </a:extLst>
          </p:cNvPr>
          <p:cNvCxnSpPr/>
          <p:nvPr/>
        </p:nvCxnSpPr>
        <p:spPr>
          <a:xfrm>
            <a:off x="6372578" y="1295907"/>
            <a:ext cx="0" cy="2418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8308AD2-E30A-023E-7B1C-0F662D11350C}"/>
              </a:ext>
            </a:extLst>
          </p:cNvPr>
          <p:cNvSpPr/>
          <p:nvPr/>
        </p:nvSpPr>
        <p:spPr>
          <a:xfrm>
            <a:off x="2538152" y="2253956"/>
            <a:ext cx="677330" cy="33866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13F7600-58C5-40E5-9F07-3BCB645E26CF}"/>
              </a:ext>
            </a:extLst>
          </p:cNvPr>
          <p:cNvSpPr/>
          <p:nvPr/>
        </p:nvSpPr>
        <p:spPr>
          <a:xfrm>
            <a:off x="6033913" y="2253955"/>
            <a:ext cx="677330" cy="33866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8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2" name="Google Shape;5702;p48"/>
          <p:cNvGrpSpPr/>
          <p:nvPr/>
        </p:nvGrpSpPr>
        <p:grpSpPr>
          <a:xfrm>
            <a:off x="4276898" y="1024878"/>
            <a:ext cx="450689" cy="446656"/>
            <a:chOff x="3964000" y="1399858"/>
            <a:chExt cx="393890" cy="390365"/>
          </a:xfrm>
        </p:grpSpPr>
        <p:sp>
          <p:nvSpPr>
            <p:cNvPr id="5703" name="Google Shape;5703;p48"/>
            <p:cNvSpPr/>
            <p:nvPr/>
          </p:nvSpPr>
          <p:spPr>
            <a:xfrm>
              <a:off x="3964000" y="1399858"/>
              <a:ext cx="393890" cy="390365"/>
            </a:xfrm>
            <a:custGeom>
              <a:avLst/>
              <a:gdLst/>
              <a:ahLst/>
              <a:cxnLst/>
              <a:rect l="l" t="t" r="r" b="b"/>
              <a:pathLst>
                <a:path w="17992" h="17831" extrusionOk="0">
                  <a:moveTo>
                    <a:pt x="3024" y="1788"/>
                  </a:moveTo>
                  <a:lnTo>
                    <a:pt x="3024" y="3000"/>
                  </a:lnTo>
                  <a:lnTo>
                    <a:pt x="1812" y="3000"/>
                  </a:lnTo>
                  <a:cubicBezTo>
                    <a:pt x="1990" y="2822"/>
                    <a:pt x="2850" y="1962"/>
                    <a:pt x="3024" y="1788"/>
                  </a:cubicBezTo>
                  <a:close/>
                  <a:moveTo>
                    <a:pt x="11046" y="4975"/>
                  </a:moveTo>
                  <a:cubicBezTo>
                    <a:pt x="11971" y="4975"/>
                    <a:pt x="12897" y="5327"/>
                    <a:pt x="13607" y="6036"/>
                  </a:cubicBezTo>
                  <a:cubicBezTo>
                    <a:pt x="15017" y="7443"/>
                    <a:pt x="15026" y="9739"/>
                    <a:pt x="13607" y="11158"/>
                  </a:cubicBezTo>
                  <a:cubicBezTo>
                    <a:pt x="12896" y="11869"/>
                    <a:pt x="11969" y="12222"/>
                    <a:pt x="11043" y="12222"/>
                  </a:cubicBezTo>
                  <a:cubicBezTo>
                    <a:pt x="10115" y="12222"/>
                    <a:pt x="9187" y="11867"/>
                    <a:pt x="8481" y="11158"/>
                  </a:cubicBezTo>
                  <a:cubicBezTo>
                    <a:pt x="7070" y="9747"/>
                    <a:pt x="7070" y="7447"/>
                    <a:pt x="8481" y="6036"/>
                  </a:cubicBezTo>
                  <a:cubicBezTo>
                    <a:pt x="9186" y="5331"/>
                    <a:pt x="10115" y="4975"/>
                    <a:pt x="11046" y="4975"/>
                  </a:cubicBezTo>
                  <a:close/>
                  <a:moveTo>
                    <a:pt x="14695" y="11506"/>
                  </a:moveTo>
                  <a:lnTo>
                    <a:pt x="16651" y="13462"/>
                  </a:lnTo>
                  <a:cubicBezTo>
                    <a:pt x="16854" y="13661"/>
                    <a:pt x="16854" y="14000"/>
                    <a:pt x="16651" y="14199"/>
                  </a:cubicBezTo>
                  <a:cubicBezTo>
                    <a:pt x="16550" y="14300"/>
                    <a:pt x="16417" y="14351"/>
                    <a:pt x="16283" y="14351"/>
                  </a:cubicBezTo>
                  <a:cubicBezTo>
                    <a:pt x="16149" y="14351"/>
                    <a:pt x="16014" y="14300"/>
                    <a:pt x="15911" y="14199"/>
                  </a:cubicBezTo>
                  <a:lnTo>
                    <a:pt x="13954" y="12246"/>
                  </a:lnTo>
                  <a:cubicBezTo>
                    <a:pt x="14215" y="12039"/>
                    <a:pt x="14471" y="11779"/>
                    <a:pt x="14695" y="11506"/>
                  </a:cubicBezTo>
                  <a:close/>
                  <a:moveTo>
                    <a:pt x="11625" y="1051"/>
                  </a:moveTo>
                  <a:lnTo>
                    <a:pt x="11625" y="3968"/>
                  </a:lnTo>
                  <a:cubicBezTo>
                    <a:pt x="11426" y="3939"/>
                    <a:pt x="11232" y="3931"/>
                    <a:pt x="11029" y="3931"/>
                  </a:cubicBezTo>
                  <a:cubicBezTo>
                    <a:pt x="9784" y="3931"/>
                    <a:pt x="8609" y="4415"/>
                    <a:pt x="7724" y="5296"/>
                  </a:cubicBezTo>
                  <a:cubicBezTo>
                    <a:pt x="5904" y="7116"/>
                    <a:pt x="5904" y="10078"/>
                    <a:pt x="7724" y="11899"/>
                  </a:cubicBezTo>
                  <a:cubicBezTo>
                    <a:pt x="8626" y="12800"/>
                    <a:pt x="9825" y="13268"/>
                    <a:pt x="11033" y="13268"/>
                  </a:cubicBezTo>
                  <a:cubicBezTo>
                    <a:pt x="11232" y="13268"/>
                    <a:pt x="11431" y="13260"/>
                    <a:pt x="11629" y="13235"/>
                  </a:cubicBezTo>
                  <a:lnTo>
                    <a:pt x="11629" y="16793"/>
                  </a:lnTo>
                  <a:lnTo>
                    <a:pt x="1076" y="16793"/>
                  </a:lnTo>
                  <a:lnTo>
                    <a:pt x="1076" y="4042"/>
                  </a:lnTo>
                  <a:lnTo>
                    <a:pt x="3512" y="4042"/>
                  </a:lnTo>
                  <a:cubicBezTo>
                    <a:pt x="3798" y="4042"/>
                    <a:pt x="4034" y="3811"/>
                    <a:pt x="4034" y="3521"/>
                  </a:cubicBezTo>
                  <a:lnTo>
                    <a:pt x="4034" y="1051"/>
                  </a:lnTo>
                  <a:close/>
                  <a:moveTo>
                    <a:pt x="3521" y="1"/>
                  </a:moveTo>
                  <a:cubicBezTo>
                    <a:pt x="3388" y="1"/>
                    <a:pt x="3252" y="50"/>
                    <a:pt x="3152" y="154"/>
                  </a:cubicBezTo>
                  <a:cubicBezTo>
                    <a:pt x="3144" y="166"/>
                    <a:pt x="153" y="3149"/>
                    <a:pt x="153" y="3149"/>
                  </a:cubicBezTo>
                  <a:cubicBezTo>
                    <a:pt x="58" y="3248"/>
                    <a:pt x="0" y="3381"/>
                    <a:pt x="0" y="3517"/>
                  </a:cubicBezTo>
                  <a:lnTo>
                    <a:pt x="0" y="17310"/>
                  </a:lnTo>
                  <a:cubicBezTo>
                    <a:pt x="0" y="17599"/>
                    <a:pt x="232" y="17831"/>
                    <a:pt x="521" y="17831"/>
                  </a:cubicBezTo>
                  <a:lnTo>
                    <a:pt x="12159" y="17831"/>
                  </a:lnTo>
                  <a:cubicBezTo>
                    <a:pt x="12448" y="17831"/>
                    <a:pt x="12680" y="17599"/>
                    <a:pt x="12680" y="17310"/>
                  </a:cubicBezTo>
                  <a:lnTo>
                    <a:pt x="12680" y="12966"/>
                  </a:lnTo>
                  <a:cubicBezTo>
                    <a:pt x="12804" y="12916"/>
                    <a:pt x="12924" y="12867"/>
                    <a:pt x="13040" y="12809"/>
                  </a:cubicBezTo>
                  <a:lnTo>
                    <a:pt x="15166" y="14935"/>
                  </a:lnTo>
                  <a:cubicBezTo>
                    <a:pt x="15472" y="15239"/>
                    <a:pt x="15875" y="15391"/>
                    <a:pt x="16277" y="15391"/>
                  </a:cubicBezTo>
                  <a:cubicBezTo>
                    <a:pt x="16678" y="15391"/>
                    <a:pt x="17080" y="15239"/>
                    <a:pt x="17384" y="14935"/>
                  </a:cubicBezTo>
                  <a:cubicBezTo>
                    <a:pt x="17992" y="14331"/>
                    <a:pt x="17992" y="13330"/>
                    <a:pt x="17380" y="12722"/>
                  </a:cubicBezTo>
                  <a:lnTo>
                    <a:pt x="15253" y="10595"/>
                  </a:lnTo>
                  <a:cubicBezTo>
                    <a:pt x="16097" y="8829"/>
                    <a:pt x="15745" y="6694"/>
                    <a:pt x="14339" y="5288"/>
                  </a:cubicBezTo>
                  <a:cubicBezTo>
                    <a:pt x="13859" y="4808"/>
                    <a:pt x="13296" y="4448"/>
                    <a:pt x="12680" y="4220"/>
                  </a:cubicBezTo>
                  <a:lnTo>
                    <a:pt x="12680" y="522"/>
                  </a:lnTo>
                  <a:cubicBezTo>
                    <a:pt x="12680" y="232"/>
                    <a:pt x="12448" y="1"/>
                    <a:pt x="1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8"/>
            <p:cNvSpPr/>
            <p:nvPr/>
          </p:nvSpPr>
          <p:spPr>
            <a:xfrm>
              <a:off x="4141679" y="1556192"/>
              <a:ext cx="129363" cy="66728"/>
            </a:xfrm>
            <a:custGeom>
              <a:avLst/>
              <a:gdLst/>
              <a:ahLst/>
              <a:cxnLst/>
              <a:rect l="l" t="t" r="r" b="b"/>
              <a:pathLst>
                <a:path w="5909" h="3048" extrusionOk="0">
                  <a:moveTo>
                    <a:pt x="5337" y="0"/>
                  </a:moveTo>
                  <a:cubicBezTo>
                    <a:pt x="5203" y="0"/>
                    <a:pt x="5069" y="50"/>
                    <a:pt x="4965" y="149"/>
                  </a:cubicBezTo>
                  <a:lnTo>
                    <a:pt x="3364" y="1754"/>
                  </a:lnTo>
                  <a:lnTo>
                    <a:pt x="2355" y="745"/>
                  </a:lnTo>
                  <a:cubicBezTo>
                    <a:pt x="2253" y="643"/>
                    <a:pt x="2120" y="593"/>
                    <a:pt x="1986" y="593"/>
                  </a:cubicBezTo>
                  <a:cubicBezTo>
                    <a:pt x="1852" y="593"/>
                    <a:pt x="1718" y="643"/>
                    <a:pt x="1614" y="745"/>
                  </a:cubicBezTo>
                  <a:lnTo>
                    <a:pt x="204" y="2155"/>
                  </a:lnTo>
                  <a:cubicBezTo>
                    <a:pt x="1" y="2358"/>
                    <a:pt x="1" y="2689"/>
                    <a:pt x="204" y="2896"/>
                  </a:cubicBezTo>
                  <a:cubicBezTo>
                    <a:pt x="305" y="2997"/>
                    <a:pt x="438" y="3048"/>
                    <a:pt x="572" y="3048"/>
                  </a:cubicBezTo>
                  <a:cubicBezTo>
                    <a:pt x="706" y="3048"/>
                    <a:pt x="841" y="2997"/>
                    <a:pt x="944" y="2896"/>
                  </a:cubicBezTo>
                  <a:lnTo>
                    <a:pt x="1982" y="1858"/>
                  </a:lnTo>
                  <a:lnTo>
                    <a:pt x="2992" y="2867"/>
                  </a:lnTo>
                  <a:cubicBezTo>
                    <a:pt x="3091" y="2966"/>
                    <a:pt x="3224" y="3016"/>
                    <a:pt x="3357" y="3016"/>
                  </a:cubicBezTo>
                  <a:cubicBezTo>
                    <a:pt x="3490" y="3016"/>
                    <a:pt x="3625" y="2966"/>
                    <a:pt x="3728" y="2867"/>
                  </a:cubicBezTo>
                  <a:lnTo>
                    <a:pt x="5706" y="890"/>
                  </a:lnTo>
                  <a:cubicBezTo>
                    <a:pt x="5908" y="687"/>
                    <a:pt x="5908" y="356"/>
                    <a:pt x="5706" y="149"/>
                  </a:cubicBezTo>
                  <a:cubicBezTo>
                    <a:pt x="5604" y="50"/>
                    <a:pt x="5471" y="0"/>
                    <a:pt x="5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8"/>
            <p:cNvSpPr/>
            <p:nvPr/>
          </p:nvSpPr>
          <p:spPr>
            <a:xfrm>
              <a:off x="4009908" y="1583711"/>
              <a:ext cx="70669" cy="22856"/>
            </a:xfrm>
            <a:custGeom>
              <a:avLst/>
              <a:gdLst/>
              <a:ahLst/>
              <a:cxnLst/>
              <a:rect l="l" t="t" r="r" b="b"/>
              <a:pathLst>
                <a:path w="3228" h="1044" extrusionOk="0">
                  <a:moveTo>
                    <a:pt x="526" y="1"/>
                  </a:moveTo>
                  <a:cubicBezTo>
                    <a:pt x="236" y="1"/>
                    <a:pt x="1" y="232"/>
                    <a:pt x="1" y="522"/>
                  </a:cubicBezTo>
                  <a:cubicBezTo>
                    <a:pt x="1" y="812"/>
                    <a:pt x="236" y="1043"/>
                    <a:pt x="526" y="1043"/>
                  </a:cubicBezTo>
                  <a:lnTo>
                    <a:pt x="2706" y="1043"/>
                  </a:lnTo>
                  <a:cubicBezTo>
                    <a:pt x="2996" y="1043"/>
                    <a:pt x="3227" y="812"/>
                    <a:pt x="3227" y="522"/>
                  </a:cubicBezTo>
                  <a:cubicBezTo>
                    <a:pt x="3227" y="232"/>
                    <a:pt x="2996" y="1"/>
                    <a:pt x="2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8"/>
            <p:cNvSpPr/>
            <p:nvPr/>
          </p:nvSpPr>
          <p:spPr>
            <a:xfrm>
              <a:off x="4009908" y="1629445"/>
              <a:ext cx="70669" cy="22856"/>
            </a:xfrm>
            <a:custGeom>
              <a:avLst/>
              <a:gdLst/>
              <a:ahLst/>
              <a:cxnLst/>
              <a:rect l="l" t="t" r="r" b="b"/>
              <a:pathLst>
                <a:path w="3228" h="1044" extrusionOk="0">
                  <a:moveTo>
                    <a:pt x="526" y="1"/>
                  </a:moveTo>
                  <a:cubicBezTo>
                    <a:pt x="236" y="1"/>
                    <a:pt x="1" y="233"/>
                    <a:pt x="1" y="522"/>
                  </a:cubicBezTo>
                  <a:cubicBezTo>
                    <a:pt x="1" y="812"/>
                    <a:pt x="236" y="1043"/>
                    <a:pt x="526" y="1043"/>
                  </a:cubicBezTo>
                  <a:lnTo>
                    <a:pt x="2706" y="1043"/>
                  </a:lnTo>
                  <a:cubicBezTo>
                    <a:pt x="2996" y="1043"/>
                    <a:pt x="3227" y="812"/>
                    <a:pt x="3227" y="522"/>
                  </a:cubicBezTo>
                  <a:cubicBezTo>
                    <a:pt x="3227" y="233"/>
                    <a:pt x="2996" y="1"/>
                    <a:pt x="2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8"/>
            <p:cNvSpPr/>
            <p:nvPr/>
          </p:nvSpPr>
          <p:spPr>
            <a:xfrm>
              <a:off x="4009908" y="1675200"/>
              <a:ext cx="70669" cy="22834"/>
            </a:xfrm>
            <a:custGeom>
              <a:avLst/>
              <a:gdLst/>
              <a:ahLst/>
              <a:cxnLst/>
              <a:rect l="l" t="t" r="r" b="b"/>
              <a:pathLst>
                <a:path w="3228" h="1043" extrusionOk="0">
                  <a:moveTo>
                    <a:pt x="526" y="0"/>
                  </a:moveTo>
                  <a:cubicBezTo>
                    <a:pt x="236" y="0"/>
                    <a:pt x="1" y="232"/>
                    <a:pt x="1" y="521"/>
                  </a:cubicBezTo>
                  <a:cubicBezTo>
                    <a:pt x="1" y="811"/>
                    <a:pt x="236" y="1043"/>
                    <a:pt x="526" y="1043"/>
                  </a:cubicBezTo>
                  <a:lnTo>
                    <a:pt x="2706" y="1043"/>
                  </a:lnTo>
                  <a:cubicBezTo>
                    <a:pt x="2996" y="1043"/>
                    <a:pt x="3227" y="811"/>
                    <a:pt x="3227" y="521"/>
                  </a:cubicBezTo>
                  <a:cubicBezTo>
                    <a:pt x="3227" y="232"/>
                    <a:pt x="2996" y="0"/>
                    <a:pt x="2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8"/>
            <p:cNvSpPr/>
            <p:nvPr/>
          </p:nvSpPr>
          <p:spPr>
            <a:xfrm>
              <a:off x="4009908" y="1537978"/>
              <a:ext cx="70669" cy="22856"/>
            </a:xfrm>
            <a:custGeom>
              <a:avLst/>
              <a:gdLst/>
              <a:ahLst/>
              <a:cxnLst/>
              <a:rect l="l" t="t" r="r" b="b"/>
              <a:pathLst>
                <a:path w="3228" h="1044" extrusionOk="0">
                  <a:moveTo>
                    <a:pt x="526" y="1"/>
                  </a:moveTo>
                  <a:cubicBezTo>
                    <a:pt x="236" y="1"/>
                    <a:pt x="1" y="232"/>
                    <a:pt x="1" y="522"/>
                  </a:cubicBezTo>
                  <a:cubicBezTo>
                    <a:pt x="1" y="811"/>
                    <a:pt x="236" y="1043"/>
                    <a:pt x="526" y="1043"/>
                  </a:cubicBezTo>
                  <a:lnTo>
                    <a:pt x="2706" y="1043"/>
                  </a:lnTo>
                  <a:cubicBezTo>
                    <a:pt x="2996" y="1043"/>
                    <a:pt x="3227" y="811"/>
                    <a:pt x="3227" y="522"/>
                  </a:cubicBezTo>
                  <a:cubicBezTo>
                    <a:pt x="3227" y="232"/>
                    <a:pt x="2996" y="1"/>
                    <a:pt x="2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9" name="Google Shape;5709;p48"/>
          <p:cNvGrpSpPr/>
          <p:nvPr/>
        </p:nvGrpSpPr>
        <p:grpSpPr>
          <a:xfrm>
            <a:off x="6912625" y="1024878"/>
            <a:ext cx="361262" cy="446656"/>
            <a:chOff x="6319151" y="1399858"/>
            <a:chExt cx="315734" cy="390365"/>
          </a:xfrm>
        </p:grpSpPr>
        <p:sp>
          <p:nvSpPr>
            <p:cNvPr id="5710" name="Google Shape;5710;p48"/>
            <p:cNvSpPr/>
            <p:nvPr/>
          </p:nvSpPr>
          <p:spPr>
            <a:xfrm>
              <a:off x="6319151" y="1399858"/>
              <a:ext cx="315734" cy="390365"/>
            </a:xfrm>
            <a:custGeom>
              <a:avLst/>
              <a:gdLst/>
              <a:ahLst/>
              <a:cxnLst/>
              <a:rect l="l" t="t" r="r" b="b"/>
              <a:pathLst>
                <a:path w="14422" h="17831" extrusionOk="0">
                  <a:moveTo>
                    <a:pt x="3000" y="1788"/>
                  </a:moveTo>
                  <a:lnTo>
                    <a:pt x="3000" y="3000"/>
                  </a:lnTo>
                  <a:lnTo>
                    <a:pt x="1787" y="3000"/>
                  </a:lnTo>
                  <a:lnTo>
                    <a:pt x="3000" y="1788"/>
                  </a:lnTo>
                  <a:close/>
                  <a:moveTo>
                    <a:pt x="13375" y="1051"/>
                  </a:moveTo>
                  <a:lnTo>
                    <a:pt x="13375" y="16793"/>
                  </a:lnTo>
                  <a:lnTo>
                    <a:pt x="1047" y="16793"/>
                  </a:lnTo>
                  <a:lnTo>
                    <a:pt x="1047" y="4042"/>
                  </a:lnTo>
                  <a:lnTo>
                    <a:pt x="3521" y="4042"/>
                  </a:lnTo>
                  <a:cubicBezTo>
                    <a:pt x="3810" y="4042"/>
                    <a:pt x="4042" y="3811"/>
                    <a:pt x="4042" y="3521"/>
                  </a:cubicBezTo>
                  <a:lnTo>
                    <a:pt x="4042" y="1051"/>
                  </a:lnTo>
                  <a:close/>
                  <a:moveTo>
                    <a:pt x="3521" y="1"/>
                  </a:moveTo>
                  <a:cubicBezTo>
                    <a:pt x="3384" y="1"/>
                    <a:pt x="3256" y="50"/>
                    <a:pt x="3149" y="154"/>
                  </a:cubicBezTo>
                  <a:lnTo>
                    <a:pt x="153" y="3149"/>
                  </a:lnTo>
                  <a:cubicBezTo>
                    <a:pt x="50" y="3252"/>
                    <a:pt x="0" y="3389"/>
                    <a:pt x="0" y="3517"/>
                  </a:cubicBezTo>
                  <a:lnTo>
                    <a:pt x="0" y="17310"/>
                  </a:lnTo>
                  <a:cubicBezTo>
                    <a:pt x="0" y="17599"/>
                    <a:pt x="232" y="17831"/>
                    <a:pt x="522" y="17831"/>
                  </a:cubicBezTo>
                  <a:lnTo>
                    <a:pt x="13901" y="17831"/>
                  </a:lnTo>
                  <a:cubicBezTo>
                    <a:pt x="14190" y="17831"/>
                    <a:pt x="14422" y="17599"/>
                    <a:pt x="14422" y="17310"/>
                  </a:cubicBezTo>
                  <a:lnTo>
                    <a:pt x="14422" y="522"/>
                  </a:lnTo>
                  <a:cubicBezTo>
                    <a:pt x="14422" y="236"/>
                    <a:pt x="14186" y="1"/>
                    <a:pt x="13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8"/>
            <p:cNvSpPr/>
            <p:nvPr/>
          </p:nvSpPr>
          <p:spPr>
            <a:xfrm>
              <a:off x="6428373" y="1445591"/>
              <a:ext cx="160954" cy="160976"/>
            </a:xfrm>
            <a:custGeom>
              <a:avLst/>
              <a:gdLst/>
              <a:ahLst/>
              <a:cxnLst/>
              <a:rect l="l" t="t" r="r" b="b"/>
              <a:pathLst>
                <a:path w="7352" h="7353" extrusionOk="0">
                  <a:moveTo>
                    <a:pt x="4208" y="1122"/>
                  </a:moveTo>
                  <a:cubicBezTo>
                    <a:pt x="5238" y="1329"/>
                    <a:pt x="6057" y="2140"/>
                    <a:pt x="6264" y="3174"/>
                  </a:cubicBezTo>
                  <a:lnTo>
                    <a:pt x="4208" y="3174"/>
                  </a:lnTo>
                  <a:lnTo>
                    <a:pt x="4208" y="1122"/>
                  </a:lnTo>
                  <a:close/>
                  <a:moveTo>
                    <a:pt x="3165" y="1101"/>
                  </a:moveTo>
                  <a:lnTo>
                    <a:pt x="3165" y="3463"/>
                  </a:lnTo>
                  <a:lnTo>
                    <a:pt x="1494" y="5135"/>
                  </a:lnTo>
                  <a:cubicBezTo>
                    <a:pt x="1217" y="4717"/>
                    <a:pt x="1055" y="4221"/>
                    <a:pt x="1055" y="3683"/>
                  </a:cubicBezTo>
                  <a:cubicBezTo>
                    <a:pt x="1055" y="2404"/>
                    <a:pt x="1966" y="1345"/>
                    <a:pt x="3165" y="1101"/>
                  </a:cubicBezTo>
                  <a:close/>
                  <a:moveTo>
                    <a:pt x="6256" y="4216"/>
                  </a:moveTo>
                  <a:cubicBezTo>
                    <a:pt x="6016" y="5420"/>
                    <a:pt x="4948" y="6326"/>
                    <a:pt x="3678" y="6326"/>
                  </a:cubicBezTo>
                  <a:cubicBezTo>
                    <a:pt x="3140" y="6326"/>
                    <a:pt x="2644" y="6165"/>
                    <a:pt x="2222" y="5884"/>
                  </a:cubicBezTo>
                  <a:lnTo>
                    <a:pt x="3893" y="4216"/>
                  </a:lnTo>
                  <a:close/>
                  <a:moveTo>
                    <a:pt x="3678" y="1"/>
                  </a:moveTo>
                  <a:cubicBezTo>
                    <a:pt x="1647" y="1"/>
                    <a:pt x="0" y="1651"/>
                    <a:pt x="0" y="3674"/>
                  </a:cubicBezTo>
                  <a:cubicBezTo>
                    <a:pt x="0" y="5697"/>
                    <a:pt x="1643" y="7352"/>
                    <a:pt x="3678" y="7352"/>
                  </a:cubicBezTo>
                  <a:cubicBezTo>
                    <a:pt x="5705" y="7352"/>
                    <a:pt x="7352" y="5706"/>
                    <a:pt x="7352" y="3674"/>
                  </a:cubicBezTo>
                  <a:cubicBezTo>
                    <a:pt x="7352" y="1647"/>
                    <a:pt x="5705" y="1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8"/>
            <p:cNvSpPr/>
            <p:nvPr/>
          </p:nvSpPr>
          <p:spPr>
            <a:xfrm>
              <a:off x="6488052" y="1630911"/>
              <a:ext cx="102019" cy="23009"/>
            </a:xfrm>
            <a:custGeom>
              <a:avLst/>
              <a:gdLst/>
              <a:ahLst/>
              <a:cxnLst/>
              <a:rect l="l" t="t" r="r" b="b"/>
              <a:pathLst>
                <a:path w="4660" h="1051" extrusionOk="0">
                  <a:moveTo>
                    <a:pt x="568" y="0"/>
                  </a:moveTo>
                  <a:cubicBezTo>
                    <a:pt x="299" y="0"/>
                    <a:pt x="67" y="199"/>
                    <a:pt x="34" y="468"/>
                  </a:cubicBezTo>
                  <a:cubicBezTo>
                    <a:pt x="1" y="782"/>
                    <a:pt x="249" y="1051"/>
                    <a:pt x="551" y="1051"/>
                  </a:cubicBezTo>
                  <a:lnTo>
                    <a:pt x="4088" y="1051"/>
                  </a:lnTo>
                  <a:cubicBezTo>
                    <a:pt x="4357" y="1051"/>
                    <a:pt x="4593" y="852"/>
                    <a:pt x="4622" y="583"/>
                  </a:cubicBezTo>
                  <a:cubicBezTo>
                    <a:pt x="4659" y="269"/>
                    <a:pt x="4411" y="0"/>
                    <a:pt x="4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8"/>
            <p:cNvSpPr/>
            <p:nvPr/>
          </p:nvSpPr>
          <p:spPr>
            <a:xfrm>
              <a:off x="6364622" y="1630802"/>
              <a:ext cx="101997" cy="23031"/>
            </a:xfrm>
            <a:custGeom>
              <a:avLst/>
              <a:gdLst/>
              <a:ahLst/>
              <a:cxnLst/>
              <a:rect l="l" t="t" r="r" b="b"/>
              <a:pathLst>
                <a:path w="4659" h="1052" extrusionOk="0">
                  <a:moveTo>
                    <a:pt x="571" y="1"/>
                  </a:moveTo>
                  <a:cubicBezTo>
                    <a:pt x="302" y="1"/>
                    <a:pt x="66" y="195"/>
                    <a:pt x="37" y="464"/>
                  </a:cubicBezTo>
                  <a:cubicBezTo>
                    <a:pt x="0" y="787"/>
                    <a:pt x="244" y="1052"/>
                    <a:pt x="554" y="1052"/>
                  </a:cubicBezTo>
                  <a:lnTo>
                    <a:pt x="4092" y="1052"/>
                  </a:lnTo>
                  <a:cubicBezTo>
                    <a:pt x="4360" y="1052"/>
                    <a:pt x="4592" y="853"/>
                    <a:pt x="4621" y="584"/>
                  </a:cubicBezTo>
                  <a:cubicBezTo>
                    <a:pt x="4658" y="270"/>
                    <a:pt x="4410" y="1"/>
                    <a:pt x="4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8"/>
            <p:cNvSpPr/>
            <p:nvPr/>
          </p:nvSpPr>
          <p:spPr>
            <a:xfrm>
              <a:off x="6534530" y="1721743"/>
              <a:ext cx="54797" cy="22834"/>
            </a:xfrm>
            <a:custGeom>
              <a:avLst/>
              <a:gdLst/>
              <a:ahLst/>
              <a:cxnLst/>
              <a:rect l="l" t="t" r="r" b="b"/>
              <a:pathLst>
                <a:path w="2503" h="1043" extrusionOk="0">
                  <a:moveTo>
                    <a:pt x="525" y="0"/>
                  </a:moveTo>
                  <a:cubicBezTo>
                    <a:pt x="236" y="0"/>
                    <a:pt x="0" y="232"/>
                    <a:pt x="0" y="522"/>
                  </a:cubicBezTo>
                  <a:cubicBezTo>
                    <a:pt x="0" y="811"/>
                    <a:pt x="236" y="1043"/>
                    <a:pt x="525" y="1043"/>
                  </a:cubicBezTo>
                  <a:lnTo>
                    <a:pt x="1982" y="1043"/>
                  </a:lnTo>
                  <a:cubicBezTo>
                    <a:pt x="2271" y="1043"/>
                    <a:pt x="2503" y="811"/>
                    <a:pt x="2503" y="522"/>
                  </a:cubicBezTo>
                  <a:cubicBezTo>
                    <a:pt x="2503" y="232"/>
                    <a:pt x="2271" y="0"/>
                    <a:pt x="1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8"/>
            <p:cNvSpPr/>
            <p:nvPr/>
          </p:nvSpPr>
          <p:spPr>
            <a:xfrm>
              <a:off x="6365147" y="1721743"/>
              <a:ext cx="146483" cy="22834"/>
            </a:xfrm>
            <a:custGeom>
              <a:avLst/>
              <a:gdLst/>
              <a:ahLst/>
              <a:cxnLst/>
              <a:rect l="l" t="t" r="r" b="b"/>
              <a:pathLst>
                <a:path w="6691" h="1043" extrusionOk="0">
                  <a:moveTo>
                    <a:pt x="522" y="0"/>
                  </a:moveTo>
                  <a:cubicBezTo>
                    <a:pt x="233" y="0"/>
                    <a:pt x="1" y="232"/>
                    <a:pt x="1" y="522"/>
                  </a:cubicBezTo>
                  <a:cubicBezTo>
                    <a:pt x="1" y="811"/>
                    <a:pt x="233" y="1043"/>
                    <a:pt x="522" y="1043"/>
                  </a:cubicBezTo>
                  <a:lnTo>
                    <a:pt x="6165" y="1043"/>
                  </a:lnTo>
                  <a:cubicBezTo>
                    <a:pt x="6455" y="1043"/>
                    <a:pt x="6690" y="811"/>
                    <a:pt x="6690" y="522"/>
                  </a:cubicBezTo>
                  <a:cubicBezTo>
                    <a:pt x="6690" y="232"/>
                    <a:pt x="6455" y="0"/>
                    <a:pt x="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8"/>
            <p:cNvSpPr/>
            <p:nvPr/>
          </p:nvSpPr>
          <p:spPr>
            <a:xfrm>
              <a:off x="6365344" y="1675922"/>
              <a:ext cx="223982" cy="22921"/>
            </a:xfrm>
            <a:custGeom>
              <a:avLst/>
              <a:gdLst/>
              <a:ahLst/>
              <a:cxnLst/>
              <a:rect l="l" t="t" r="r" b="b"/>
              <a:pathLst>
                <a:path w="10231" h="1047" extrusionOk="0">
                  <a:moveTo>
                    <a:pt x="521" y="0"/>
                  </a:moveTo>
                  <a:cubicBezTo>
                    <a:pt x="232" y="4"/>
                    <a:pt x="0" y="236"/>
                    <a:pt x="0" y="526"/>
                  </a:cubicBezTo>
                  <a:cubicBezTo>
                    <a:pt x="0" y="815"/>
                    <a:pt x="232" y="1047"/>
                    <a:pt x="521" y="1047"/>
                  </a:cubicBezTo>
                  <a:lnTo>
                    <a:pt x="9710" y="1047"/>
                  </a:lnTo>
                  <a:cubicBezTo>
                    <a:pt x="9999" y="1047"/>
                    <a:pt x="10231" y="815"/>
                    <a:pt x="10231" y="526"/>
                  </a:cubicBezTo>
                  <a:cubicBezTo>
                    <a:pt x="10231" y="236"/>
                    <a:pt x="9999" y="0"/>
                    <a:pt x="9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7" name="Google Shape;5717;p48"/>
          <p:cNvGrpSpPr/>
          <p:nvPr/>
        </p:nvGrpSpPr>
        <p:grpSpPr>
          <a:xfrm>
            <a:off x="1684559" y="1024687"/>
            <a:ext cx="450188" cy="447032"/>
            <a:chOff x="1681116" y="2179253"/>
            <a:chExt cx="393452" cy="390694"/>
          </a:xfrm>
        </p:grpSpPr>
        <p:sp>
          <p:nvSpPr>
            <p:cNvPr id="5718" name="Google Shape;5718;p48"/>
            <p:cNvSpPr/>
            <p:nvPr/>
          </p:nvSpPr>
          <p:spPr>
            <a:xfrm>
              <a:off x="1745239" y="2242150"/>
              <a:ext cx="265556" cy="265031"/>
            </a:xfrm>
            <a:custGeom>
              <a:avLst/>
              <a:gdLst/>
              <a:ahLst/>
              <a:cxnLst/>
              <a:rect l="l" t="t" r="r" b="b"/>
              <a:pathLst>
                <a:path w="12130" h="12106" extrusionOk="0">
                  <a:moveTo>
                    <a:pt x="6599" y="1055"/>
                  </a:moveTo>
                  <a:lnTo>
                    <a:pt x="6826" y="2090"/>
                  </a:lnTo>
                  <a:cubicBezTo>
                    <a:pt x="6868" y="2268"/>
                    <a:pt x="7000" y="2421"/>
                    <a:pt x="7178" y="2474"/>
                  </a:cubicBezTo>
                  <a:cubicBezTo>
                    <a:pt x="7385" y="2545"/>
                    <a:pt x="7592" y="2627"/>
                    <a:pt x="7786" y="2731"/>
                  </a:cubicBezTo>
                  <a:cubicBezTo>
                    <a:pt x="7862" y="2770"/>
                    <a:pt x="7944" y="2789"/>
                    <a:pt x="8026" y="2789"/>
                  </a:cubicBezTo>
                  <a:cubicBezTo>
                    <a:pt x="8127" y="2789"/>
                    <a:pt x="8228" y="2759"/>
                    <a:pt x="8315" y="2702"/>
                  </a:cubicBezTo>
                  <a:lnTo>
                    <a:pt x="9279" y="2069"/>
                  </a:lnTo>
                  <a:lnTo>
                    <a:pt x="10045" y="2834"/>
                  </a:lnTo>
                  <a:lnTo>
                    <a:pt x="9404" y="3806"/>
                  </a:lnTo>
                  <a:cubicBezTo>
                    <a:pt x="9300" y="3960"/>
                    <a:pt x="9288" y="4162"/>
                    <a:pt x="9370" y="4332"/>
                  </a:cubicBezTo>
                  <a:cubicBezTo>
                    <a:pt x="9466" y="4518"/>
                    <a:pt x="9548" y="4708"/>
                    <a:pt x="9610" y="4911"/>
                  </a:cubicBezTo>
                  <a:cubicBezTo>
                    <a:pt x="9668" y="5089"/>
                    <a:pt x="9817" y="5221"/>
                    <a:pt x="9999" y="5263"/>
                  </a:cubicBezTo>
                  <a:lnTo>
                    <a:pt x="11075" y="5490"/>
                  </a:lnTo>
                  <a:lnTo>
                    <a:pt x="11079" y="6545"/>
                  </a:lnTo>
                  <a:lnTo>
                    <a:pt x="9991" y="6781"/>
                  </a:lnTo>
                  <a:cubicBezTo>
                    <a:pt x="9805" y="6822"/>
                    <a:pt x="9660" y="6955"/>
                    <a:pt x="9606" y="7133"/>
                  </a:cubicBezTo>
                  <a:cubicBezTo>
                    <a:pt x="9544" y="7331"/>
                    <a:pt x="9461" y="7530"/>
                    <a:pt x="9362" y="7716"/>
                  </a:cubicBezTo>
                  <a:cubicBezTo>
                    <a:pt x="9275" y="7886"/>
                    <a:pt x="9284" y="8088"/>
                    <a:pt x="9391" y="8241"/>
                  </a:cubicBezTo>
                  <a:lnTo>
                    <a:pt x="10070" y="9263"/>
                  </a:lnTo>
                  <a:lnTo>
                    <a:pt x="9304" y="10028"/>
                  </a:lnTo>
                  <a:lnTo>
                    <a:pt x="8291" y="9350"/>
                  </a:lnTo>
                  <a:cubicBezTo>
                    <a:pt x="8201" y="9290"/>
                    <a:pt x="8099" y="9260"/>
                    <a:pt x="7996" y="9260"/>
                  </a:cubicBezTo>
                  <a:cubicBezTo>
                    <a:pt x="7915" y="9260"/>
                    <a:pt x="7834" y="9279"/>
                    <a:pt x="7757" y="9317"/>
                  </a:cubicBezTo>
                  <a:cubicBezTo>
                    <a:pt x="7567" y="9416"/>
                    <a:pt x="7372" y="9499"/>
                    <a:pt x="7165" y="9565"/>
                  </a:cubicBezTo>
                  <a:cubicBezTo>
                    <a:pt x="6983" y="9623"/>
                    <a:pt x="6847" y="9772"/>
                    <a:pt x="6805" y="9958"/>
                  </a:cubicBezTo>
                  <a:lnTo>
                    <a:pt x="6574" y="11046"/>
                  </a:lnTo>
                  <a:lnTo>
                    <a:pt x="5511" y="11046"/>
                  </a:lnTo>
                  <a:lnTo>
                    <a:pt x="5283" y="9962"/>
                  </a:lnTo>
                  <a:cubicBezTo>
                    <a:pt x="5242" y="9784"/>
                    <a:pt x="5109" y="9631"/>
                    <a:pt x="4931" y="9578"/>
                  </a:cubicBezTo>
                  <a:cubicBezTo>
                    <a:pt x="4733" y="9516"/>
                    <a:pt x="4538" y="9433"/>
                    <a:pt x="4356" y="9338"/>
                  </a:cubicBezTo>
                  <a:cubicBezTo>
                    <a:pt x="4281" y="9299"/>
                    <a:pt x="4200" y="9280"/>
                    <a:pt x="4119" y="9280"/>
                  </a:cubicBezTo>
                  <a:cubicBezTo>
                    <a:pt x="4017" y="9280"/>
                    <a:pt x="3915" y="9311"/>
                    <a:pt x="3827" y="9371"/>
                  </a:cubicBezTo>
                  <a:lnTo>
                    <a:pt x="2834" y="10033"/>
                  </a:lnTo>
                  <a:lnTo>
                    <a:pt x="2077" y="9271"/>
                  </a:lnTo>
                  <a:lnTo>
                    <a:pt x="2731" y="8283"/>
                  </a:lnTo>
                  <a:cubicBezTo>
                    <a:pt x="2834" y="8125"/>
                    <a:pt x="2851" y="7923"/>
                    <a:pt x="2764" y="7757"/>
                  </a:cubicBezTo>
                  <a:cubicBezTo>
                    <a:pt x="2660" y="7563"/>
                    <a:pt x="2577" y="7356"/>
                    <a:pt x="2511" y="7149"/>
                  </a:cubicBezTo>
                  <a:cubicBezTo>
                    <a:pt x="2453" y="6971"/>
                    <a:pt x="2304" y="6835"/>
                    <a:pt x="2122" y="6798"/>
                  </a:cubicBezTo>
                  <a:lnTo>
                    <a:pt x="1043" y="6570"/>
                  </a:lnTo>
                  <a:lnTo>
                    <a:pt x="1043" y="5482"/>
                  </a:lnTo>
                  <a:lnTo>
                    <a:pt x="2118" y="5254"/>
                  </a:lnTo>
                  <a:cubicBezTo>
                    <a:pt x="2296" y="5213"/>
                    <a:pt x="2449" y="5081"/>
                    <a:pt x="2503" y="4903"/>
                  </a:cubicBezTo>
                  <a:cubicBezTo>
                    <a:pt x="2573" y="4696"/>
                    <a:pt x="2656" y="4493"/>
                    <a:pt x="2751" y="4303"/>
                  </a:cubicBezTo>
                  <a:cubicBezTo>
                    <a:pt x="2842" y="4129"/>
                    <a:pt x="2830" y="3931"/>
                    <a:pt x="2722" y="3769"/>
                  </a:cubicBezTo>
                  <a:lnTo>
                    <a:pt x="2069" y="2785"/>
                  </a:lnTo>
                  <a:lnTo>
                    <a:pt x="2830" y="2028"/>
                  </a:lnTo>
                  <a:lnTo>
                    <a:pt x="3814" y="2681"/>
                  </a:lnTo>
                  <a:cubicBezTo>
                    <a:pt x="3903" y="2741"/>
                    <a:pt x="4004" y="2771"/>
                    <a:pt x="4105" y="2771"/>
                  </a:cubicBezTo>
                  <a:cubicBezTo>
                    <a:pt x="4194" y="2771"/>
                    <a:pt x="4282" y="2748"/>
                    <a:pt x="4361" y="2702"/>
                  </a:cubicBezTo>
                  <a:cubicBezTo>
                    <a:pt x="4538" y="2607"/>
                    <a:pt x="4725" y="2532"/>
                    <a:pt x="4919" y="2474"/>
                  </a:cubicBezTo>
                  <a:cubicBezTo>
                    <a:pt x="5101" y="2421"/>
                    <a:pt x="5242" y="2276"/>
                    <a:pt x="5283" y="2090"/>
                  </a:cubicBezTo>
                  <a:lnTo>
                    <a:pt x="5511" y="1055"/>
                  </a:lnTo>
                  <a:close/>
                  <a:moveTo>
                    <a:pt x="5089" y="0"/>
                  </a:moveTo>
                  <a:cubicBezTo>
                    <a:pt x="4849" y="0"/>
                    <a:pt x="4629" y="170"/>
                    <a:pt x="4580" y="414"/>
                  </a:cubicBezTo>
                  <a:lnTo>
                    <a:pt x="4323" y="1577"/>
                  </a:lnTo>
                  <a:cubicBezTo>
                    <a:pt x="4270" y="1597"/>
                    <a:pt x="4207" y="1622"/>
                    <a:pt x="4150" y="1651"/>
                  </a:cubicBezTo>
                  <a:lnTo>
                    <a:pt x="3057" y="919"/>
                  </a:lnTo>
                  <a:cubicBezTo>
                    <a:pt x="2970" y="860"/>
                    <a:pt x="2871" y="831"/>
                    <a:pt x="2772" y="831"/>
                  </a:cubicBezTo>
                  <a:cubicBezTo>
                    <a:pt x="2637" y="831"/>
                    <a:pt x="2502" y="885"/>
                    <a:pt x="2400" y="985"/>
                  </a:cubicBezTo>
                  <a:lnTo>
                    <a:pt x="1034" y="2359"/>
                  </a:lnTo>
                  <a:cubicBezTo>
                    <a:pt x="861" y="2532"/>
                    <a:pt x="836" y="2809"/>
                    <a:pt x="968" y="3016"/>
                  </a:cubicBezTo>
                  <a:lnTo>
                    <a:pt x="1696" y="4104"/>
                  </a:lnTo>
                  <a:lnTo>
                    <a:pt x="1622" y="4291"/>
                  </a:lnTo>
                  <a:lnTo>
                    <a:pt x="414" y="4551"/>
                  </a:lnTo>
                  <a:cubicBezTo>
                    <a:pt x="174" y="4601"/>
                    <a:pt x="0" y="4816"/>
                    <a:pt x="0" y="5064"/>
                  </a:cubicBezTo>
                  <a:lnTo>
                    <a:pt x="0" y="6996"/>
                  </a:lnTo>
                  <a:cubicBezTo>
                    <a:pt x="0" y="7244"/>
                    <a:pt x="174" y="7455"/>
                    <a:pt x="414" y="7509"/>
                  </a:cubicBezTo>
                  <a:lnTo>
                    <a:pt x="1622" y="7766"/>
                  </a:lnTo>
                  <a:cubicBezTo>
                    <a:pt x="1647" y="7836"/>
                    <a:pt x="1671" y="7898"/>
                    <a:pt x="1705" y="7964"/>
                  </a:cubicBezTo>
                  <a:lnTo>
                    <a:pt x="972" y="9060"/>
                  </a:lnTo>
                  <a:cubicBezTo>
                    <a:pt x="836" y="9267"/>
                    <a:pt x="865" y="9540"/>
                    <a:pt x="1043" y="9722"/>
                  </a:cubicBezTo>
                  <a:lnTo>
                    <a:pt x="2408" y="11092"/>
                  </a:lnTo>
                  <a:cubicBezTo>
                    <a:pt x="2507" y="11193"/>
                    <a:pt x="2639" y="11245"/>
                    <a:pt x="2773" y="11245"/>
                  </a:cubicBezTo>
                  <a:cubicBezTo>
                    <a:pt x="2872" y="11245"/>
                    <a:pt x="2973" y="11216"/>
                    <a:pt x="3062" y="11158"/>
                  </a:cubicBezTo>
                  <a:lnTo>
                    <a:pt x="4170" y="10422"/>
                  </a:lnTo>
                  <a:cubicBezTo>
                    <a:pt x="4220" y="10442"/>
                    <a:pt x="4278" y="10467"/>
                    <a:pt x="4332" y="10488"/>
                  </a:cubicBezTo>
                  <a:lnTo>
                    <a:pt x="4588" y="11692"/>
                  </a:lnTo>
                  <a:cubicBezTo>
                    <a:pt x="4642" y="11936"/>
                    <a:pt x="4853" y="12105"/>
                    <a:pt x="5101" y="12105"/>
                  </a:cubicBezTo>
                  <a:lnTo>
                    <a:pt x="7033" y="12105"/>
                  </a:lnTo>
                  <a:cubicBezTo>
                    <a:pt x="7281" y="12105"/>
                    <a:pt x="7496" y="11936"/>
                    <a:pt x="7546" y="11692"/>
                  </a:cubicBezTo>
                  <a:lnTo>
                    <a:pt x="7807" y="10488"/>
                  </a:lnTo>
                  <a:cubicBezTo>
                    <a:pt x="7869" y="10463"/>
                    <a:pt x="7922" y="10442"/>
                    <a:pt x="7985" y="10413"/>
                  </a:cubicBezTo>
                  <a:lnTo>
                    <a:pt x="9102" y="11158"/>
                  </a:lnTo>
                  <a:cubicBezTo>
                    <a:pt x="9190" y="11218"/>
                    <a:pt x="9292" y="11248"/>
                    <a:pt x="9393" y="11248"/>
                  </a:cubicBezTo>
                  <a:cubicBezTo>
                    <a:pt x="9527" y="11248"/>
                    <a:pt x="9660" y="11196"/>
                    <a:pt x="9759" y="11092"/>
                  </a:cubicBezTo>
                  <a:lnTo>
                    <a:pt x="11125" y="9722"/>
                  </a:lnTo>
                  <a:cubicBezTo>
                    <a:pt x="11302" y="9544"/>
                    <a:pt x="11327" y="9271"/>
                    <a:pt x="11191" y="9060"/>
                  </a:cubicBezTo>
                  <a:lnTo>
                    <a:pt x="10442" y="7939"/>
                  </a:lnTo>
                  <a:cubicBezTo>
                    <a:pt x="10467" y="7881"/>
                    <a:pt x="10487" y="7828"/>
                    <a:pt x="10508" y="7774"/>
                  </a:cubicBezTo>
                  <a:lnTo>
                    <a:pt x="11716" y="7513"/>
                  </a:lnTo>
                  <a:cubicBezTo>
                    <a:pt x="11956" y="7464"/>
                    <a:pt x="12130" y="7248"/>
                    <a:pt x="12130" y="7000"/>
                  </a:cubicBezTo>
                  <a:lnTo>
                    <a:pt x="12130" y="5068"/>
                  </a:lnTo>
                  <a:cubicBezTo>
                    <a:pt x="12122" y="4808"/>
                    <a:pt x="11948" y="4593"/>
                    <a:pt x="11708" y="4539"/>
                  </a:cubicBezTo>
                  <a:lnTo>
                    <a:pt x="10504" y="4282"/>
                  </a:lnTo>
                  <a:cubicBezTo>
                    <a:pt x="10483" y="4224"/>
                    <a:pt x="10463" y="4175"/>
                    <a:pt x="10438" y="4121"/>
                  </a:cubicBezTo>
                  <a:lnTo>
                    <a:pt x="11158" y="3037"/>
                  </a:lnTo>
                  <a:cubicBezTo>
                    <a:pt x="11290" y="2830"/>
                    <a:pt x="11265" y="2553"/>
                    <a:pt x="11087" y="2379"/>
                  </a:cubicBezTo>
                  <a:lnTo>
                    <a:pt x="9722" y="1010"/>
                  </a:lnTo>
                  <a:cubicBezTo>
                    <a:pt x="9622" y="907"/>
                    <a:pt x="9489" y="856"/>
                    <a:pt x="9354" y="856"/>
                  </a:cubicBezTo>
                  <a:cubicBezTo>
                    <a:pt x="9255" y="856"/>
                    <a:pt x="9156" y="884"/>
                    <a:pt x="9068" y="940"/>
                  </a:cubicBezTo>
                  <a:lnTo>
                    <a:pt x="7993" y="1659"/>
                  </a:lnTo>
                  <a:cubicBezTo>
                    <a:pt x="7922" y="1630"/>
                    <a:pt x="7856" y="1601"/>
                    <a:pt x="7790" y="1577"/>
                  </a:cubicBezTo>
                  <a:lnTo>
                    <a:pt x="7538" y="414"/>
                  </a:lnTo>
                  <a:cubicBezTo>
                    <a:pt x="7484" y="174"/>
                    <a:pt x="7273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8"/>
            <p:cNvSpPr/>
            <p:nvPr/>
          </p:nvSpPr>
          <p:spPr>
            <a:xfrm>
              <a:off x="1841872" y="2305135"/>
              <a:ext cx="72201" cy="139696"/>
            </a:xfrm>
            <a:custGeom>
              <a:avLst/>
              <a:gdLst/>
              <a:ahLst/>
              <a:cxnLst/>
              <a:rect l="l" t="t" r="r" b="b"/>
              <a:pathLst>
                <a:path w="3298" h="6381" extrusionOk="0">
                  <a:moveTo>
                    <a:pt x="1652" y="0"/>
                  </a:moveTo>
                  <a:cubicBezTo>
                    <a:pt x="1362" y="0"/>
                    <a:pt x="1126" y="236"/>
                    <a:pt x="1126" y="524"/>
                  </a:cubicBezTo>
                  <a:lnTo>
                    <a:pt x="1126" y="599"/>
                  </a:lnTo>
                  <a:cubicBezTo>
                    <a:pt x="530" y="714"/>
                    <a:pt x="83" y="1240"/>
                    <a:pt x="83" y="1869"/>
                  </a:cubicBezTo>
                  <a:lnTo>
                    <a:pt x="83" y="2423"/>
                  </a:lnTo>
                  <a:cubicBezTo>
                    <a:pt x="83" y="3134"/>
                    <a:pt x="662" y="3714"/>
                    <a:pt x="1374" y="3714"/>
                  </a:cubicBezTo>
                  <a:lnTo>
                    <a:pt x="1928" y="3714"/>
                  </a:lnTo>
                  <a:cubicBezTo>
                    <a:pt x="2061" y="3714"/>
                    <a:pt x="2176" y="3825"/>
                    <a:pt x="2176" y="3962"/>
                  </a:cubicBezTo>
                  <a:lnTo>
                    <a:pt x="2176" y="4516"/>
                  </a:lnTo>
                  <a:cubicBezTo>
                    <a:pt x="2176" y="4653"/>
                    <a:pt x="2069" y="4764"/>
                    <a:pt x="1928" y="4764"/>
                  </a:cubicBezTo>
                  <a:lnTo>
                    <a:pt x="1250" y="4764"/>
                  </a:lnTo>
                  <a:cubicBezTo>
                    <a:pt x="1171" y="4764"/>
                    <a:pt x="1109" y="4694"/>
                    <a:pt x="1121" y="4616"/>
                  </a:cubicBezTo>
                  <a:cubicBezTo>
                    <a:pt x="1180" y="4284"/>
                    <a:pt x="927" y="3997"/>
                    <a:pt x="607" y="3997"/>
                  </a:cubicBezTo>
                  <a:cubicBezTo>
                    <a:pt x="476" y="3997"/>
                    <a:pt x="332" y="4046"/>
                    <a:pt x="195" y="4160"/>
                  </a:cubicBezTo>
                  <a:cubicBezTo>
                    <a:pt x="145" y="4202"/>
                    <a:pt x="108" y="4264"/>
                    <a:pt x="95" y="4330"/>
                  </a:cubicBezTo>
                  <a:cubicBezTo>
                    <a:pt x="0" y="5038"/>
                    <a:pt x="476" y="5654"/>
                    <a:pt x="1126" y="5782"/>
                  </a:cubicBezTo>
                  <a:lnTo>
                    <a:pt x="1126" y="5997"/>
                  </a:lnTo>
                  <a:cubicBezTo>
                    <a:pt x="1126" y="6080"/>
                    <a:pt x="1163" y="6154"/>
                    <a:pt x="1225" y="6208"/>
                  </a:cubicBezTo>
                  <a:cubicBezTo>
                    <a:pt x="1364" y="6329"/>
                    <a:pt x="1511" y="6380"/>
                    <a:pt x="1646" y="6380"/>
                  </a:cubicBezTo>
                  <a:cubicBezTo>
                    <a:pt x="1935" y="6380"/>
                    <a:pt x="2172" y="6144"/>
                    <a:pt x="2172" y="5857"/>
                  </a:cubicBezTo>
                  <a:lnTo>
                    <a:pt x="2172" y="5761"/>
                  </a:lnTo>
                  <a:cubicBezTo>
                    <a:pt x="2764" y="5646"/>
                    <a:pt x="3215" y="5120"/>
                    <a:pt x="3215" y="4491"/>
                  </a:cubicBezTo>
                  <a:lnTo>
                    <a:pt x="3215" y="3954"/>
                  </a:lnTo>
                  <a:cubicBezTo>
                    <a:pt x="3215" y="3242"/>
                    <a:pt x="2636" y="2663"/>
                    <a:pt x="1924" y="2663"/>
                  </a:cubicBezTo>
                  <a:lnTo>
                    <a:pt x="1370" y="2663"/>
                  </a:lnTo>
                  <a:cubicBezTo>
                    <a:pt x="1233" y="2663"/>
                    <a:pt x="1121" y="2551"/>
                    <a:pt x="1121" y="2415"/>
                  </a:cubicBezTo>
                  <a:lnTo>
                    <a:pt x="1121" y="1860"/>
                  </a:lnTo>
                  <a:cubicBezTo>
                    <a:pt x="1126" y="1724"/>
                    <a:pt x="1233" y="1616"/>
                    <a:pt x="1370" y="1616"/>
                  </a:cubicBezTo>
                  <a:lnTo>
                    <a:pt x="2048" y="1616"/>
                  </a:lnTo>
                  <a:cubicBezTo>
                    <a:pt x="2123" y="1616"/>
                    <a:pt x="2185" y="1691"/>
                    <a:pt x="2176" y="1765"/>
                  </a:cubicBezTo>
                  <a:cubicBezTo>
                    <a:pt x="2118" y="2096"/>
                    <a:pt x="2370" y="2384"/>
                    <a:pt x="2690" y="2384"/>
                  </a:cubicBezTo>
                  <a:cubicBezTo>
                    <a:pt x="2822" y="2384"/>
                    <a:pt x="2965" y="2335"/>
                    <a:pt x="3103" y="2220"/>
                  </a:cubicBezTo>
                  <a:cubicBezTo>
                    <a:pt x="3153" y="2179"/>
                    <a:pt x="3190" y="2117"/>
                    <a:pt x="3198" y="2051"/>
                  </a:cubicBezTo>
                  <a:cubicBezTo>
                    <a:pt x="3297" y="1343"/>
                    <a:pt x="2822" y="727"/>
                    <a:pt x="2172" y="599"/>
                  </a:cubicBezTo>
                  <a:lnTo>
                    <a:pt x="2172" y="383"/>
                  </a:lnTo>
                  <a:cubicBezTo>
                    <a:pt x="2172" y="301"/>
                    <a:pt x="2135" y="226"/>
                    <a:pt x="2073" y="172"/>
                  </a:cubicBezTo>
                  <a:cubicBezTo>
                    <a:pt x="1934" y="51"/>
                    <a:pt x="1787" y="0"/>
                    <a:pt x="1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48"/>
            <p:cNvSpPr/>
            <p:nvPr/>
          </p:nvSpPr>
          <p:spPr>
            <a:xfrm>
              <a:off x="1791695" y="2509633"/>
              <a:ext cx="171834" cy="60314"/>
            </a:xfrm>
            <a:custGeom>
              <a:avLst/>
              <a:gdLst/>
              <a:ahLst/>
              <a:cxnLst/>
              <a:rect l="l" t="t" r="r" b="b"/>
              <a:pathLst>
                <a:path w="7849" h="2755" extrusionOk="0">
                  <a:moveTo>
                    <a:pt x="6332" y="1"/>
                  </a:moveTo>
                  <a:cubicBezTo>
                    <a:pt x="6163" y="1"/>
                    <a:pt x="5998" y="83"/>
                    <a:pt x="5896" y="235"/>
                  </a:cubicBezTo>
                  <a:cubicBezTo>
                    <a:pt x="5751" y="458"/>
                    <a:pt x="5772" y="777"/>
                    <a:pt x="6086" y="984"/>
                  </a:cubicBezTo>
                  <a:cubicBezTo>
                    <a:pt x="5387" y="1170"/>
                    <a:pt x="4671" y="1265"/>
                    <a:pt x="3935" y="1265"/>
                  </a:cubicBezTo>
                  <a:cubicBezTo>
                    <a:pt x="2847" y="1265"/>
                    <a:pt x="1788" y="1058"/>
                    <a:pt x="791" y="653"/>
                  </a:cubicBezTo>
                  <a:cubicBezTo>
                    <a:pt x="726" y="627"/>
                    <a:pt x="660" y="615"/>
                    <a:pt x="594" y="615"/>
                  </a:cubicBezTo>
                  <a:cubicBezTo>
                    <a:pt x="386" y="615"/>
                    <a:pt x="190" y="738"/>
                    <a:pt x="108" y="942"/>
                  </a:cubicBezTo>
                  <a:cubicBezTo>
                    <a:pt x="0" y="1211"/>
                    <a:pt x="129" y="1517"/>
                    <a:pt x="398" y="1625"/>
                  </a:cubicBezTo>
                  <a:cubicBezTo>
                    <a:pt x="1519" y="2080"/>
                    <a:pt x="2710" y="2312"/>
                    <a:pt x="3935" y="2312"/>
                  </a:cubicBezTo>
                  <a:cubicBezTo>
                    <a:pt x="4787" y="2312"/>
                    <a:pt x="5631" y="2200"/>
                    <a:pt x="6442" y="1976"/>
                  </a:cubicBezTo>
                  <a:lnTo>
                    <a:pt x="6442" y="1976"/>
                  </a:lnTo>
                  <a:lnTo>
                    <a:pt x="6413" y="2063"/>
                  </a:lnTo>
                  <a:cubicBezTo>
                    <a:pt x="6297" y="2403"/>
                    <a:pt x="6553" y="2754"/>
                    <a:pt x="6909" y="2754"/>
                  </a:cubicBezTo>
                  <a:cubicBezTo>
                    <a:pt x="7124" y="2754"/>
                    <a:pt x="7331" y="2614"/>
                    <a:pt x="7406" y="2394"/>
                  </a:cubicBezTo>
                  <a:lnTo>
                    <a:pt x="7774" y="1310"/>
                  </a:lnTo>
                  <a:cubicBezTo>
                    <a:pt x="7848" y="1083"/>
                    <a:pt x="7761" y="835"/>
                    <a:pt x="7567" y="698"/>
                  </a:cubicBezTo>
                  <a:lnTo>
                    <a:pt x="6620" y="86"/>
                  </a:lnTo>
                  <a:cubicBezTo>
                    <a:pt x="6530" y="28"/>
                    <a:pt x="6431" y="1"/>
                    <a:pt x="6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8"/>
            <p:cNvSpPr/>
            <p:nvPr/>
          </p:nvSpPr>
          <p:spPr>
            <a:xfrm>
              <a:off x="2011408" y="2289613"/>
              <a:ext cx="63160" cy="169623"/>
            </a:xfrm>
            <a:custGeom>
              <a:avLst/>
              <a:gdLst/>
              <a:ahLst/>
              <a:cxnLst/>
              <a:rect l="l" t="t" r="r" b="b"/>
              <a:pathLst>
                <a:path w="2885" h="7748" extrusionOk="0">
                  <a:moveTo>
                    <a:pt x="1209" y="16"/>
                  </a:moveTo>
                  <a:cubicBezTo>
                    <a:pt x="1033" y="16"/>
                    <a:pt x="867" y="102"/>
                    <a:pt x="770" y="253"/>
                  </a:cubicBezTo>
                  <a:lnTo>
                    <a:pt x="158" y="1204"/>
                  </a:lnTo>
                  <a:cubicBezTo>
                    <a:pt x="1" y="1448"/>
                    <a:pt x="67" y="1767"/>
                    <a:pt x="307" y="1928"/>
                  </a:cubicBezTo>
                  <a:cubicBezTo>
                    <a:pt x="394" y="1986"/>
                    <a:pt x="493" y="2011"/>
                    <a:pt x="592" y="2011"/>
                  </a:cubicBezTo>
                  <a:cubicBezTo>
                    <a:pt x="762" y="2011"/>
                    <a:pt x="927" y="1928"/>
                    <a:pt x="1031" y="1771"/>
                  </a:cubicBezTo>
                  <a:lnTo>
                    <a:pt x="1056" y="1730"/>
                  </a:lnTo>
                  <a:cubicBezTo>
                    <a:pt x="1242" y="2429"/>
                    <a:pt x="1333" y="3148"/>
                    <a:pt x="1333" y="3881"/>
                  </a:cubicBezTo>
                  <a:cubicBezTo>
                    <a:pt x="1333" y="4969"/>
                    <a:pt x="1126" y="6028"/>
                    <a:pt x="725" y="7025"/>
                  </a:cubicBezTo>
                  <a:cubicBezTo>
                    <a:pt x="617" y="7294"/>
                    <a:pt x="745" y="7600"/>
                    <a:pt x="1014" y="7707"/>
                  </a:cubicBezTo>
                  <a:cubicBezTo>
                    <a:pt x="1079" y="7734"/>
                    <a:pt x="1146" y="7747"/>
                    <a:pt x="1212" y="7747"/>
                  </a:cubicBezTo>
                  <a:cubicBezTo>
                    <a:pt x="1420" y="7747"/>
                    <a:pt x="1615" y="7622"/>
                    <a:pt x="1697" y="7418"/>
                  </a:cubicBezTo>
                  <a:cubicBezTo>
                    <a:pt x="2152" y="6297"/>
                    <a:pt x="2384" y="5109"/>
                    <a:pt x="2384" y="3881"/>
                  </a:cubicBezTo>
                  <a:cubicBezTo>
                    <a:pt x="2384" y="3029"/>
                    <a:pt x="2272" y="2185"/>
                    <a:pt x="2049" y="1374"/>
                  </a:cubicBezTo>
                  <a:lnTo>
                    <a:pt x="2049" y="1374"/>
                  </a:lnTo>
                  <a:lnTo>
                    <a:pt x="2135" y="1407"/>
                  </a:lnTo>
                  <a:cubicBezTo>
                    <a:pt x="2190" y="1425"/>
                    <a:pt x="2245" y="1434"/>
                    <a:pt x="2300" y="1434"/>
                  </a:cubicBezTo>
                  <a:cubicBezTo>
                    <a:pt x="2519" y="1434"/>
                    <a:pt x="2725" y="1295"/>
                    <a:pt x="2797" y="1080"/>
                  </a:cubicBezTo>
                  <a:cubicBezTo>
                    <a:pt x="2884" y="799"/>
                    <a:pt x="2735" y="505"/>
                    <a:pt x="2462" y="414"/>
                  </a:cubicBezTo>
                  <a:cubicBezTo>
                    <a:pt x="1242" y="0"/>
                    <a:pt x="1391" y="50"/>
                    <a:pt x="1362" y="37"/>
                  </a:cubicBezTo>
                  <a:cubicBezTo>
                    <a:pt x="1311" y="23"/>
                    <a:pt x="1259" y="16"/>
                    <a:pt x="1209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8"/>
            <p:cNvSpPr/>
            <p:nvPr/>
          </p:nvSpPr>
          <p:spPr>
            <a:xfrm>
              <a:off x="1792505" y="2179253"/>
              <a:ext cx="171747" cy="60358"/>
            </a:xfrm>
            <a:custGeom>
              <a:avLst/>
              <a:gdLst/>
              <a:ahLst/>
              <a:cxnLst/>
              <a:rect l="l" t="t" r="r" b="b"/>
              <a:pathLst>
                <a:path w="7845" h="2757" extrusionOk="0">
                  <a:moveTo>
                    <a:pt x="941" y="0"/>
                  </a:moveTo>
                  <a:cubicBezTo>
                    <a:pt x="723" y="0"/>
                    <a:pt x="519" y="139"/>
                    <a:pt x="443" y="354"/>
                  </a:cubicBezTo>
                  <a:cubicBezTo>
                    <a:pt x="30" y="1579"/>
                    <a:pt x="83" y="1426"/>
                    <a:pt x="71" y="1454"/>
                  </a:cubicBezTo>
                  <a:cubicBezTo>
                    <a:pt x="71" y="1459"/>
                    <a:pt x="67" y="1467"/>
                    <a:pt x="67" y="1475"/>
                  </a:cubicBezTo>
                  <a:cubicBezTo>
                    <a:pt x="1" y="1699"/>
                    <a:pt x="88" y="1930"/>
                    <a:pt x="278" y="2054"/>
                  </a:cubicBezTo>
                  <a:lnTo>
                    <a:pt x="1225" y="2671"/>
                  </a:lnTo>
                  <a:cubicBezTo>
                    <a:pt x="1314" y="2729"/>
                    <a:pt x="1412" y="2757"/>
                    <a:pt x="1509" y="2757"/>
                  </a:cubicBezTo>
                  <a:cubicBezTo>
                    <a:pt x="1680" y="2757"/>
                    <a:pt x="1846" y="2672"/>
                    <a:pt x="1949" y="2522"/>
                  </a:cubicBezTo>
                  <a:cubicBezTo>
                    <a:pt x="2102" y="2278"/>
                    <a:pt x="2036" y="1959"/>
                    <a:pt x="1800" y="1798"/>
                  </a:cubicBezTo>
                  <a:lnTo>
                    <a:pt x="1759" y="1773"/>
                  </a:lnTo>
                  <a:cubicBezTo>
                    <a:pt x="2454" y="1587"/>
                    <a:pt x="3174" y="1492"/>
                    <a:pt x="3910" y="1492"/>
                  </a:cubicBezTo>
                  <a:cubicBezTo>
                    <a:pt x="4994" y="1492"/>
                    <a:pt x="6053" y="1699"/>
                    <a:pt x="7054" y="2104"/>
                  </a:cubicBezTo>
                  <a:cubicBezTo>
                    <a:pt x="7119" y="2130"/>
                    <a:pt x="7185" y="2142"/>
                    <a:pt x="7250" y="2142"/>
                  </a:cubicBezTo>
                  <a:cubicBezTo>
                    <a:pt x="7457" y="2142"/>
                    <a:pt x="7652" y="2019"/>
                    <a:pt x="7737" y="1814"/>
                  </a:cubicBezTo>
                  <a:cubicBezTo>
                    <a:pt x="7844" y="1546"/>
                    <a:pt x="7716" y="1239"/>
                    <a:pt x="7447" y="1132"/>
                  </a:cubicBezTo>
                  <a:cubicBezTo>
                    <a:pt x="6322" y="677"/>
                    <a:pt x="5135" y="441"/>
                    <a:pt x="3910" y="441"/>
                  </a:cubicBezTo>
                  <a:cubicBezTo>
                    <a:pt x="3054" y="441"/>
                    <a:pt x="2214" y="557"/>
                    <a:pt x="1399" y="780"/>
                  </a:cubicBezTo>
                  <a:lnTo>
                    <a:pt x="1432" y="689"/>
                  </a:lnTo>
                  <a:cubicBezTo>
                    <a:pt x="1523" y="416"/>
                    <a:pt x="1374" y="122"/>
                    <a:pt x="1105" y="27"/>
                  </a:cubicBezTo>
                  <a:cubicBezTo>
                    <a:pt x="1051" y="9"/>
                    <a:pt x="99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8"/>
            <p:cNvSpPr/>
            <p:nvPr/>
          </p:nvSpPr>
          <p:spPr>
            <a:xfrm>
              <a:off x="1681116" y="2289963"/>
              <a:ext cx="63423" cy="169120"/>
            </a:xfrm>
            <a:custGeom>
              <a:avLst/>
              <a:gdLst/>
              <a:ahLst/>
              <a:cxnLst/>
              <a:rect l="l" t="t" r="r" b="b"/>
              <a:pathLst>
                <a:path w="2897" h="7725" extrusionOk="0">
                  <a:moveTo>
                    <a:pt x="1678" y="0"/>
                  </a:moveTo>
                  <a:cubicBezTo>
                    <a:pt x="1471" y="0"/>
                    <a:pt x="1277" y="123"/>
                    <a:pt x="1192" y="328"/>
                  </a:cubicBezTo>
                  <a:cubicBezTo>
                    <a:pt x="737" y="1453"/>
                    <a:pt x="505" y="2640"/>
                    <a:pt x="505" y="3865"/>
                  </a:cubicBezTo>
                  <a:cubicBezTo>
                    <a:pt x="505" y="4721"/>
                    <a:pt x="621" y="5561"/>
                    <a:pt x="840" y="6376"/>
                  </a:cubicBezTo>
                  <a:lnTo>
                    <a:pt x="753" y="6343"/>
                  </a:lnTo>
                  <a:cubicBezTo>
                    <a:pt x="699" y="6325"/>
                    <a:pt x="643" y="6316"/>
                    <a:pt x="589" y="6316"/>
                  </a:cubicBezTo>
                  <a:cubicBezTo>
                    <a:pt x="371" y="6316"/>
                    <a:pt x="167" y="6454"/>
                    <a:pt x="91" y="6670"/>
                  </a:cubicBezTo>
                  <a:cubicBezTo>
                    <a:pt x="0" y="6943"/>
                    <a:pt x="149" y="7236"/>
                    <a:pt x="418" y="7332"/>
                  </a:cubicBezTo>
                  <a:cubicBezTo>
                    <a:pt x="1388" y="7660"/>
                    <a:pt x="1497" y="7695"/>
                    <a:pt x="1506" y="7698"/>
                  </a:cubicBezTo>
                  <a:lnTo>
                    <a:pt x="1506" y="7698"/>
                  </a:lnTo>
                  <a:cubicBezTo>
                    <a:pt x="1506" y="7698"/>
                    <a:pt x="1507" y="7698"/>
                    <a:pt x="1510" y="7700"/>
                  </a:cubicBezTo>
                  <a:cubicBezTo>
                    <a:pt x="1562" y="7717"/>
                    <a:pt x="1614" y="7725"/>
                    <a:pt x="1666" y="7725"/>
                  </a:cubicBezTo>
                  <a:cubicBezTo>
                    <a:pt x="1844" y="7725"/>
                    <a:pt x="2014" y="7632"/>
                    <a:pt x="2110" y="7485"/>
                  </a:cubicBezTo>
                  <a:lnTo>
                    <a:pt x="2722" y="6541"/>
                  </a:lnTo>
                  <a:cubicBezTo>
                    <a:pt x="2896" y="6306"/>
                    <a:pt x="2826" y="5983"/>
                    <a:pt x="2586" y="5826"/>
                  </a:cubicBezTo>
                  <a:cubicBezTo>
                    <a:pt x="2497" y="5770"/>
                    <a:pt x="2398" y="5743"/>
                    <a:pt x="2300" y="5743"/>
                  </a:cubicBezTo>
                  <a:cubicBezTo>
                    <a:pt x="2129" y="5743"/>
                    <a:pt x="1962" y="5825"/>
                    <a:pt x="1862" y="5975"/>
                  </a:cubicBezTo>
                  <a:lnTo>
                    <a:pt x="1833" y="6016"/>
                  </a:lnTo>
                  <a:cubicBezTo>
                    <a:pt x="1647" y="5321"/>
                    <a:pt x="1556" y="4601"/>
                    <a:pt x="1556" y="3865"/>
                  </a:cubicBezTo>
                  <a:cubicBezTo>
                    <a:pt x="1556" y="2781"/>
                    <a:pt x="1763" y="1722"/>
                    <a:pt x="2164" y="721"/>
                  </a:cubicBezTo>
                  <a:cubicBezTo>
                    <a:pt x="2275" y="452"/>
                    <a:pt x="2143" y="150"/>
                    <a:pt x="1874" y="38"/>
                  </a:cubicBezTo>
                  <a:cubicBezTo>
                    <a:pt x="1810" y="12"/>
                    <a:pt x="1743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4" name="Google Shape;5724;p48"/>
          <p:cNvSpPr/>
          <p:nvPr/>
        </p:nvSpPr>
        <p:spPr>
          <a:xfrm>
            <a:off x="5649949" y="3048601"/>
            <a:ext cx="453460" cy="446667"/>
          </a:xfrm>
          <a:custGeom>
            <a:avLst/>
            <a:gdLst/>
            <a:ahLst/>
            <a:cxnLst/>
            <a:rect l="l" t="t" r="r" b="b"/>
            <a:pathLst>
              <a:path w="18104" h="17831" extrusionOk="0">
                <a:moveTo>
                  <a:pt x="11588" y="1588"/>
                </a:moveTo>
                <a:lnTo>
                  <a:pt x="11588" y="1593"/>
                </a:lnTo>
                <a:lnTo>
                  <a:pt x="11273" y="1969"/>
                </a:lnTo>
                <a:cubicBezTo>
                  <a:pt x="11108" y="2163"/>
                  <a:pt x="11108" y="2445"/>
                  <a:pt x="11273" y="2639"/>
                </a:cubicBezTo>
                <a:lnTo>
                  <a:pt x="11588" y="3016"/>
                </a:lnTo>
                <a:lnTo>
                  <a:pt x="9577" y="3016"/>
                </a:lnTo>
                <a:lnTo>
                  <a:pt x="9577" y="1588"/>
                </a:lnTo>
                <a:close/>
                <a:moveTo>
                  <a:pt x="9056" y="6362"/>
                </a:moveTo>
                <a:lnTo>
                  <a:pt x="10545" y="8919"/>
                </a:lnTo>
                <a:lnTo>
                  <a:pt x="10223" y="8778"/>
                </a:lnTo>
                <a:cubicBezTo>
                  <a:pt x="10155" y="8749"/>
                  <a:pt x="10084" y="8735"/>
                  <a:pt x="10013" y="8735"/>
                </a:cubicBezTo>
                <a:cubicBezTo>
                  <a:pt x="9847" y="8735"/>
                  <a:pt x="9684" y="8814"/>
                  <a:pt x="9586" y="8956"/>
                </a:cubicBezTo>
                <a:lnTo>
                  <a:pt x="9056" y="9713"/>
                </a:lnTo>
                <a:lnTo>
                  <a:pt x="8522" y="8956"/>
                </a:lnTo>
                <a:cubicBezTo>
                  <a:pt x="8421" y="8814"/>
                  <a:pt x="8260" y="8733"/>
                  <a:pt x="8095" y="8733"/>
                </a:cubicBezTo>
                <a:cubicBezTo>
                  <a:pt x="8024" y="8733"/>
                  <a:pt x="7953" y="8748"/>
                  <a:pt x="7885" y="8778"/>
                </a:cubicBezTo>
                <a:lnTo>
                  <a:pt x="7567" y="8919"/>
                </a:lnTo>
                <a:lnTo>
                  <a:pt x="9056" y="6362"/>
                </a:lnTo>
                <a:close/>
                <a:moveTo>
                  <a:pt x="4311" y="12282"/>
                </a:moveTo>
                <a:cubicBezTo>
                  <a:pt x="4423" y="12465"/>
                  <a:pt x="6884" y="16519"/>
                  <a:pt x="7037" y="16779"/>
                </a:cubicBezTo>
                <a:lnTo>
                  <a:pt x="1589" y="16779"/>
                </a:lnTo>
                <a:lnTo>
                  <a:pt x="4311" y="12282"/>
                </a:lnTo>
                <a:close/>
                <a:moveTo>
                  <a:pt x="13793" y="12282"/>
                </a:moveTo>
                <a:lnTo>
                  <a:pt x="16515" y="16779"/>
                </a:lnTo>
                <a:lnTo>
                  <a:pt x="11067" y="16779"/>
                </a:lnTo>
                <a:cubicBezTo>
                  <a:pt x="11236" y="16498"/>
                  <a:pt x="13706" y="12423"/>
                  <a:pt x="13793" y="12282"/>
                </a:cubicBezTo>
                <a:close/>
                <a:moveTo>
                  <a:pt x="10194" y="9908"/>
                </a:moveTo>
                <a:lnTo>
                  <a:pt x="11439" y="10454"/>
                </a:lnTo>
                <a:lnTo>
                  <a:pt x="12539" y="12340"/>
                </a:lnTo>
                <a:lnTo>
                  <a:pt x="9846" y="16784"/>
                </a:lnTo>
                <a:lnTo>
                  <a:pt x="8262" y="16784"/>
                </a:lnTo>
                <a:lnTo>
                  <a:pt x="5569" y="12340"/>
                </a:lnTo>
                <a:lnTo>
                  <a:pt x="6665" y="10454"/>
                </a:lnTo>
                <a:lnTo>
                  <a:pt x="7910" y="9908"/>
                </a:lnTo>
                <a:lnTo>
                  <a:pt x="8626" y="10926"/>
                </a:lnTo>
                <a:cubicBezTo>
                  <a:pt x="8729" y="11072"/>
                  <a:pt x="8891" y="11146"/>
                  <a:pt x="9052" y="11146"/>
                </a:cubicBezTo>
                <a:cubicBezTo>
                  <a:pt x="9213" y="11146"/>
                  <a:pt x="9375" y="11072"/>
                  <a:pt x="9478" y="10926"/>
                </a:cubicBezTo>
                <a:lnTo>
                  <a:pt x="10194" y="9908"/>
                </a:lnTo>
                <a:close/>
                <a:moveTo>
                  <a:pt x="9043" y="0"/>
                </a:moveTo>
                <a:cubicBezTo>
                  <a:pt x="8757" y="0"/>
                  <a:pt x="8526" y="235"/>
                  <a:pt x="8526" y="521"/>
                </a:cubicBezTo>
                <a:lnTo>
                  <a:pt x="8526" y="5179"/>
                </a:lnTo>
                <a:lnTo>
                  <a:pt x="6508" y="8638"/>
                </a:lnTo>
                <a:lnTo>
                  <a:pt x="4948" y="11319"/>
                </a:lnTo>
                <a:lnTo>
                  <a:pt x="4758" y="11004"/>
                </a:lnTo>
                <a:cubicBezTo>
                  <a:pt x="4656" y="10835"/>
                  <a:pt x="4484" y="10750"/>
                  <a:pt x="4310" y="10750"/>
                </a:cubicBezTo>
                <a:cubicBezTo>
                  <a:pt x="4137" y="10750"/>
                  <a:pt x="3963" y="10835"/>
                  <a:pt x="3860" y="11004"/>
                </a:cubicBezTo>
                <a:lnTo>
                  <a:pt x="211" y="17032"/>
                </a:lnTo>
                <a:cubicBezTo>
                  <a:pt x="0" y="17379"/>
                  <a:pt x="252" y="17830"/>
                  <a:pt x="658" y="17830"/>
                </a:cubicBezTo>
                <a:lnTo>
                  <a:pt x="17446" y="17830"/>
                </a:lnTo>
                <a:cubicBezTo>
                  <a:pt x="17855" y="17822"/>
                  <a:pt x="18104" y="17379"/>
                  <a:pt x="17893" y="17032"/>
                </a:cubicBezTo>
                <a:lnTo>
                  <a:pt x="14236" y="11004"/>
                </a:lnTo>
                <a:cubicBezTo>
                  <a:pt x="14134" y="10835"/>
                  <a:pt x="13962" y="10750"/>
                  <a:pt x="13790" y="10750"/>
                </a:cubicBezTo>
                <a:cubicBezTo>
                  <a:pt x="13618" y="10750"/>
                  <a:pt x="13445" y="10835"/>
                  <a:pt x="13342" y="11004"/>
                </a:cubicBezTo>
                <a:lnTo>
                  <a:pt x="13147" y="11319"/>
                </a:lnTo>
                <a:lnTo>
                  <a:pt x="12250" y="9775"/>
                </a:lnTo>
                <a:lnTo>
                  <a:pt x="9569" y="5179"/>
                </a:lnTo>
                <a:lnTo>
                  <a:pt x="9569" y="4075"/>
                </a:lnTo>
                <a:lnTo>
                  <a:pt x="12726" y="4075"/>
                </a:lnTo>
                <a:cubicBezTo>
                  <a:pt x="13168" y="4075"/>
                  <a:pt x="13412" y="3558"/>
                  <a:pt x="13123" y="3218"/>
                </a:cubicBezTo>
                <a:lnTo>
                  <a:pt x="12361" y="2317"/>
                </a:lnTo>
                <a:lnTo>
                  <a:pt x="13123" y="1411"/>
                </a:lnTo>
                <a:cubicBezTo>
                  <a:pt x="13408" y="1075"/>
                  <a:pt x="13164" y="558"/>
                  <a:pt x="12726" y="558"/>
                </a:cubicBezTo>
                <a:lnTo>
                  <a:pt x="9569" y="558"/>
                </a:lnTo>
                <a:lnTo>
                  <a:pt x="9569" y="538"/>
                </a:lnTo>
                <a:cubicBezTo>
                  <a:pt x="9569" y="269"/>
                  <a:pt x="9375" y="33"/>
                  <a:pt x="9106" y="4"/>
                </a:cubicBezTo>
                <a:cubicBezTo>
                  <a:pt x="9085" y="1"/>
                  <a:pt x="9064" y="0"/>
                  <a:pt x="90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48"/>
          <p:cNvSpPr txBox="1">
            <a:spLocks noGrp="1"/>
          </p:cNvSpPr>
          <p:nvPr>
            <p:ph type="title"/>
          </p:nvPr>
        </p:nvSpPr>
        <p:spPr>
          <a:xfrm>
            <a:off x="776215" y="288776"/>
            <a:ext cx="77040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Preprocessing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26" name="Google Shape;5726;p48"/>
          <p:cNvSpPr txBox="1">
            <a:spLocks noGrp="1"/>
          </p:cNvSpPr>
          <p:nvPr>
            <p:ph type="subTitle" idx="1"/>
          </p:nvPr>
        </p:nvSpPr>
        <p:spPr>
          <a:xfrm>
            <a:off x="948550" y="1961875"/>
            <a:ext cx="20730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Drop duplicates</a:t>
            </a:r>
            <a:endParaRPr sz="2400" dirty="0"/>
          </a:p>
        </p:txBody>
      </p:sp>
      <p:sp>
        <p:nvSpPr>
          <p:cNvPr id="5727" name="Google Shape;5727;p48"/>
          <p:cNvSpPr txBox="1">
            <a:spLocks noGrp="1"/>
          </p:cNvSpPr>
          <p:nvPr>
            <p:ph type="subTitle" idx="2"/>
          </p:nvPr>
        </p:nvSpPr>
        <p:spPr>
          <a:xfrm>
            <a:off x="948550" y="2236738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Drop 556 duplicates</a:t>
            </a:r>
            <a:endParaRPr dirty="0"/>
          </a:p>
        </p:txBody>
      </p:sp>
      <p:sp>
        <p:nvSpPr>
          <p:cNvPr id="5728" name="Google Shape;5728;p48"/>
          <p:cNvSpPr txBox="1">
            <a:spLocks noGrp="1"/>
          </p:cNvSpPr>
          <p:nvPr>
            <p:ph type="subTitle" idx="3"/>
          </p:nvPr>
        </p:nvSpPr>
        <p:spPr>
          <a:xfrm>
            <a:off x="2245575" y="3592050"/>
            <a:ext cx="20730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Scaling</a:t>
            </a:r>
            <a:endParaRPr sz="2400" dirty="0"/>
          </a:p>
        </p:txBody>
      </p:sp>
      <p:sp>
        <p:nvSpPr>
          <p:cNvPr id="5729" name="Google Shape;5729;p48"/>
          <p:cNvSpPr txBox="1">
            <a:spLocks noGrp="1"/>
          </p:cNvSpPr>
          <p:nvPr>
            <p:ph type="subTitle" idx="4"/>
          </p:nvPr>
        </p:nvSpPr>
        <p:spPr>
          <a:xfrm>
            <a:off x="2245575" y="3860839"/>
            <a:ext cx="20730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Scale numerical features</a:t>
            </a:r>
            <a:endParaRPr dirty="0"/>
          </a:p>
        </p:txBody>
      </p:sp>
      <p:sp>
        <p:nvSpPr>
          <p:cNvPr id="5730" name="Google Shape;5730;p48"/>
          <p:cNvSpPr txBox="1">
            <a:spLocks noGrp="1"/>
          </p:cNvSpPr>
          <p:nvPr>
            <p:ph type="subTitle" idx="5"/>
          </p:nvPr>
        </p:nvSpPr>
        <p:spPr>
          <a:xfrm>
            <a:off x="3542600" y="1961875"/>
            <a:ext cx="20730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Drop outliers</a:t>
            </a:r>
            <a:endParaRPr sz="2400" dirty="0"/>
          </a:p>
        </p:txBody>
      </p:sp>
      <p:sp>
        <p:nvSpPr>
          <p:cNvPr id="5731" name="Google Shape;5731;p48"/>
          <p:cNvSpPr txBox="1">
            <a:spLocks noGrp="1"/>
          </p:cNvSpPr>
          <p:nvPr>
            <p:ph type="subTitle" idx="6"/>
          </p:nvPr>
        </p:nvSpPr>
        <p:spPr>
          <a:xfrm>
            <a:off x="3542600" y="2236738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Drop outliers in tenure, number of address and warehouse to home</a:t>
            </a:r>
            <a:endParaRPr dirty="0"/>
          </a:p>
        </p:txBody>
      </p:sp>
      <p:sp>
        <p:nvSpPr>
          <p:cNvPr id="5732" name="Google Shape;5732;p48"/>
          <p:cNvSpPr txBox="1">
            <a:spLocks noGrp="1"/>
          </p:cNvSpPr>
          <p:nvPr>
            <p:ph type="subTitle" idx="7"/>
          </p:nvPr>
        </p:nvSpPr>
        <p:spPr>
          <a:xfrm>
            <a:off x="6136649" y="1961875"/>
            <a:ext cx="2634817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Impute missing value</a:t>
            </a:r>
            <a:endParaRPr sz="2400" dirty="0"/>
          </a:p>
        </p:txBody>
      </p:sp>
      <p:sp>
        <p:nvSpPr>
          <p:cNvPr id="5733" name="Google Shape;5733;p48"/>
          <p:cNvSpPr txBox="1">
            <a:spLocks noGrp="1"/>
          </p:cNvSpPr>
          <p:nvPr>
            <p:ph type="subTitle" idx="8"/>
          </p:nvPr>
        </p:nvSpPr>
        <p:spPr>
          <a:xfrm>
            <a:off x="6136650" y="2236738"/>
            <a:ext cx="2634816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Fill in missing value with median on </a:t>
            </a:r>
            <a:r>
              <a:rPr lang="en-US" dirty="0"/>
              <a:t>7 feature</a:t>
            </a:r>
            <a:endParaRPr dirty="0"/>
          </a:p>
        </p:txBody>
      </p:sp>
      <p:sp>
        <p:nvSpPr>
          <p:cNvPr id="5734" name="Google Shape;5734;p48"/>
          <p:cNvSpPr txBox="1">
            <a:spLocks noGrp="1"/>
          </p:cNvSpPr>
          <p:nvPr>
            <p:ph type="subTitle" idx="9"/>
          </p:nvPr>
        </p:nvSpPr>
        <p:spPr>
          <a:xfrm>
            <a:off x="4839625" y="3592050"/>
            <a:ext cx="2073000" cy="4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Encoding</a:t>
            </a:r>
            <a:endParaRPr sz="2400" dirty="0"/>
          </a:p>
        </p:txBody>
      </p:sp>
      <p:sp>
        <p:nvSpPr>
          <p:cNvPr id="5735" name="Google Shape;5735;p48"/>
          <p:cNvSpPr txBox="1">
            <a:spLocks noGrp="1"/>
          </p:cNvSpPr>
          <p:nvPr>
            <p:ph type="subTitle" idx="13"/>
          </p:nvPr>
        </p:nvSpPr>
        <p:spPr>
          <a:xfrm>
            <a:off x="4840165" y="3860839"/>
            <a:ext cx="2509115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One-hot encode categorical variables</a:t>
            </a:r>
            <a:endParaRPr dirty="0"/>
          </a:p>
        </p:txBody>
      </p:sp>
      <p:grpSp>
        <p:nvGrpSpPr>
          <p:cNvPr id="5736" name="Google Shape;5736;p48"/>
          <p:cNvGrpSpPr/>
          <p:nvPr/>
        </p:nvGrpSpPr>
        <p:grpSpPr>
          <a:xfrm>
            <a:off x="3086672" y="3008124"/>
            <a:ext cx="390821" cy="446656"/>
            <a:chOff x="4730653" y="1399858"/>
            <a:chExt cx="341567" cy="390365"/>
          </a:xfrm>
        </p:grpSpPr>
        <p:sp>
          <p:nvSpPr>
            <p:cNvPr id="5737" name="Google Shape;5737;p48"/>
            <p:cNvSpPr/>
            <p:nvPr/>
          </p:nvSpPr>
          <p:spPr>
            <a:xfrm>
              <a:off x="4784728" y="1444869"/>
              <a:ext cx="234140" cy="217305"/>
            </a:xfrm>
            <a:custGeom>
              <a:avLst/>
              <a:gdLst/>
              <a:ahLst/>
              <a:cxnLst/>
              <a:rect l="l" t="t" r="r" b="b"/>
              <a:pathLst>
                <a:path w="10695" h="9926" extrusionOk="0">
                  <a:moveTo>
                    <a:pt x="6036" y="1014"/>
                  </a:moveTo>
                  <a:cubicBezTo>
                    <a:pt x="6433" y="1014"/>
                    <a:pt x="6756" y="1337"/>
                    <a:pt x="6756" y="1734"/>
                  </a:cubicBezTo>
                  <a:lnTo>
                    <a:pt x="6756" y="2098"/>
                  </a:lnTo>
                  <a:lnTo>
                    <a:pt x="3931" y="2098"/>
                  </a:lnTo>
                  <a:lnTo>
                    <a:pt x="3939" y="1747"/>
                  </a:lnTo>
                  <a:cubicBezTo>
                    <a:pt x="3939" y="1341"/>
                    <a:pt x="4262" y="1014"/>
                    <a:pt x="4667" y="1014"/>
                  </a:cubicBezTo>
                  <a:close/>
                  <a:moveTo>
                    <a:pt x="9652" y="3137"/>
                  </a:moveTo>
                  <a:lnTo>
                    <a:pt x="9652" y="5209"/>
                  </a:lnTo>
                  <a:lnTo>
                    <a:pt x="5863" y="6227"/>
                  </a:lnTo>
                  <a:cubicBezTo>
                    <a:pt x="5801" y="6012"/>
                    <a:pt x="5598" y="5850"/>
                    <a:pt x="5358" y="5850"/>
                  </a:cubicBezTo>
                  <a:cubicBezTo>
                    <a:pt x="5122" y="5850"/>
                    <a:pt x="4919" y="6012"/>
                    <a:pt x="4857" y="6227"/>
                  </a:cubicBezTo>
                  <a:cubicBezTo>
                    <a:pt x="700" y="5110"/>
                    <a:pt x="1353" y="5288"/>
                    <a:pt x="1047" y="5205"/>
                  </a:cubicBezTo>
                  <a:lnTo>
                    <a:pt x="1047" y="3137"/>
                  </a:lnTo>
                  <a:close/>
                  <a:moveTo>
                    <a:pt x="9098" y="6434"/>
                  </a:moveTo>
                  <a:lnTo>
                    <a:pt x="9098" y="8357"/>
                  </a:lnTo>
                  <a:lnTo>
                    <a:pt x="9094" y="8357"/>
                  </a:lnTo>
                  <a:cubicBezTo>
                    <a:pt x="9094" y="8647"/>
                    <a:pt x="8854" y="8887"/>
                    <a:pt x="8564" y="8887"/>
                  </a:cubicBezTo>
                  <a:lnTo>
                    <a:pt x="2164" y="8887"/>
                  </a:lnTo>
                  <a:cubicBezTo>
                    <a:pt x="1875" y="8887"/>
                    <a:pt x="1635" y="8647"/>
                    <a:pt x="1635" y="8357"/>
                  </a:cubicBezTo>
                  <a:lnTo>
                    <a:pt x="1635" y="6434"/>
                  </a:lnTo>
                  <a:lnTo>
                    <a:pt x="4841" y="7294"/>
                  </a:lnTo>
                  <a:lnTo>
                    <a:pt x="4841" y="7393"/>
                  </a:lnTo>
                  <a:cubicBezTo>
                    <a:pt x="4841" y="7662"/>
                    <a:pt x="5039" y="7894"/>
                    <a:pt x="5308" y="7923"/>
                  </a:cubicBezTo>
                  <a:cubicBezTo>
                    <a:pt x="5329" y="7926"/>
                    <a:pt x="5350" y="7927"/>
                    <a:pt x="5371" y="7927"/>
                  </a:cubicBezTo>
                  <a:cubicBezTo>
                    <a:pt x="5657" y="7927"/>
                    <a:pt x="5892" y="7692"/>
                    <a:pt x="5892" y="7406"/>
                  </a:cubicBezTo>
                  <a:lnTo>
                    <a:pt x="5892" y="7294"/>
                  </a:lnTo>
                  <a:lnTo>
                    <a:pt x="9098" y="6434"/>
                  </a:lnTo>
                  <a:close/>
                  <a:moveTo>
                    <a:pt x="4655" y="1"/>
                  </a:moveTo>
                  <a:cubicBezTo>
                    <a:pt x="3682" y="1"/>
                    <a:pt x="2892" y="795"/>
                    <a:pt x="2892" y="1767"/>
                  </a:cubicBezTo>
                  <a:lnTo>
                    <a:pt x="2892" y="2090"/>
                  </a:lnTo>
                  <a:lnTo>
                    <a:pt x="91" y="2090"/>
                  </a:lnTo>
                  <a:cubicBezTo>
                    <a:pt x="42" y="2090"/>
                    <a:pt x="0" y="2131"/>
                    <a:pt x="0" y="2181"/>
                  </a:cubicBezTo>
                  <a:lnTo>
                    <a:pt x="0" y="5606"/>
                  </a:lnTo>
                  <a:cubicBezTo>
                    <a:pt x="0" y="5846"/>
                    <a:pt x="162" y="6053"/>
                    <a:pt x="393" y="6111"/>
                  </a:cubicBezTo>
                  <a:lnTo>
                    <a:pt x="592" y="6161"/>
                  </a:lnTo>
                  <a:lnTo>
                    <a:pt x="592" y="9661"/>
                  </a:lnTo>
                  <a:cubicBezTo>
                    <a:pt x="592" y="9805"/>
                    <a:pt x="712" y="9925"/>
                    <a:pt x="857" y="9925"/>
                  </a:cubicBezTo>
                  <a:lnTo>
                    <a:pt x="8564" y="9925"/>
                  </a:lnTo>
                  <a:cubicBezTo>
                    <a:pt x="9433" y="9925"/>
                    <a:pt x="10136" y="9222"/>
                    <a:pt x="10136" y="8353"/>
                  </a:cubicBezTo>
                  <a:lnTo>
                    <a:pt x="10136" y="6157"/>
                  </a:lnTo>
                  <a:lnTo>
                    <a:pt x="10310" y="6111"/>
                  </a:lnTo>
                  <a:cubicBezTo>
                    <a:pt x="10537" y="6049"/>
                    <a:pt x="10695" y="5842"/>
                    <a:pt x="10695" y="5606"/>
                  </a:cubicBezTo>
                  <a:lnTo>
                    <a:pt x="10695" y="2615"/>
                  </a:lnTo>
                  <a:cubicBezTo>
                    <a:pt x="10695" y="2326"/>
                    <a:pt x="10463" y="2090"/>
                    <a:pt x="10173" y="2090"/>
                  </a:cubicBezTo>
                  <a:lnTo>
                    <a:pt x="7807" y="2090"/>
                  </a:lnTo>
                  <a:lnTo>
                    <a:pt x="7807" y="1767"/>
                  </a:lnTo>
                  <a:cubicBezTo>
                    <a:pt x="7807" y="795"/>
                    <a:pt x="7013" y="1"/>
                    <a:pt x="6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8"/>
            <p:cNvSpPr/>
            <p:nvPr/>
          </p:nvSpPr>
          <p:spPr>
            <a:xfrm>
              <a:off x="4730653" y="1399858"/>
              <a:ext cx="341567" cy="390365"/>
            </a:xfrm>
            <a:custGeom>
              <a:avLst/>
              <a:gdLst/>
              <a:ahLst/>
              <a:cxnLst/>
              <a:rect l="l" t="t" r="r" b="b"/>
              <a:pathLst>
                <a:path w="15602" h="17831" extrusionOk="0">
                  <a:moveTo>
                    <a:pt x="14550" y="1051"/>
                  </a:moveTo>
                  <a:lnTo>
                    <a:pt x="14550" y="7592"/>
                  </a:lnTo>
                  <a:lnTo>
                    <a:pt x="14559" y="7592"/>
                  </a:lnTo>
                  <a:cubicBezTo>
                    <a:pt x="14559" y="10413"/>
                    <a:pt x="13078" y="13102"/>
                    <a:pt x="10608" y="14778"/>
                  </a:cubicBezTo>
                  <a:lnTo>
                    <a:pt x="7799" y="16681"/>
                  </a:lnTo>
                  <a:lnTo>
                    <a:pt x="4990" y="14778"/>
                  </a:lnTo>
                  <a:cubicBezTo>
                    <a:pt x="2516" y="13102"/>
                    <a:pt x="1039" y="10413"/>
                    <a:pt x="1039" y="7592"/>
                  </a:cubicBezTo>
                  <a:lnTo>
                    <a:pt x="1039" y="1051"/>
                  </a:lnTo>
                  <a:close/>
                  <a:moveTo>
                    <a:pt x="522" y="1"/>
                  </a:moveTo>
                  <a:cubicBezTo>
                    <a:pt x="232" y="1"/>
                    <a:pt x="1" y="232"/>
                    <a:pt x="1" y="522"/>
                  </a:cubicBezTo>
                  <a:lnTo>
                    <a:pt x="1" y="7592"/>
                  </a:lnTo>
                  <a:cubicBezTo>
                    <a:pt x="1" y="9152"/>
                    <a:pt x="402" y="10720"/>
                    <a:pt x="1167" y="12110"/>
                  </a:cubicBezTo>
                  <a:cubicBezTo>
                    <a:pt x="1929" y="13504"/>
                    <a:pt x="3050" y="14724"/>
                    <a:pt x="4411" y="15643"/>
                  </a:cubicBezTo>
                  <a:lnTo>
                    <a:pt x="7509" y="17744"/>
                  </a:lnTo>
                  <a:cubicBezTo>
                    <a:pt x="7596" y="17802"/>
                    <a:pt x="7699" y="17831"/>
                    <a:pt x="7801" y="17831"/>
                  </a:cubicBezTo>
                  <a:cubicBezTo>
                    <a:pt x="7903" y="17831"/>
                    <a:pt x="8006" y="17802"/>
                    <a:pt x="8093" y="17744"/>
                  </a:cubicBezTo>
                  <a:lnTo>
                    <a:pt x="11191" y="15643"/>
                  </a:lnTo>
                  <a:cubicBezTo>
                    <a:pt x="12552" y="14724"/>
                    <a:pt x="13669" y="13504"/>
                    <a:pt x="14435" y="12110"/>
                  </a:cubicBezTo>
                  <a:cubicBezTo>
                    <a:pt x="15200" y="10715"/>
                    <a:pt x="15601" y="9152"/>
                    <a:pt x="15601" y="7592"/>
                  </a:cubicBezTo>
                  <a:lnTo>
                    <a:pt x="15601" y="522"/>
                  </a:lnTo>
                  <a:cubicBezTo>
                    <a:pt x="15601" y="236"/>
                    <a:pt x="15370" y="1"/>
                    <a:pt x="15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0A0C1114-B369-0040-B99B-C2E276785051}"/>
              </a:ext>
            </a:extLst>
          </p:cNvPr>
          <p:cNvSpPr/>
          <p:nvPr/>
        </p:nvSpPr>
        <p:spPr>
          <a:xfrm>
            <a:off x="723318" y="1471534"/>
            <a:ext cx="459391" cy="41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D55C42-4A34-2542-B4A2-00A06C76D898}"/>
              </a:ext>
            </a:extLst>
          </p:cNvPr>
          <p:cNvSpPr/>
          <p:nvPr/>
        </p:nvSpPr>
        <p:spPr>
          <a:xfrm>
            <a:off x="3588275" y="1471534"/>
            <a:ext cx="459391" cy="41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386BB7-1D76-8A2D-730C-8BA86B1CD267}"/>
              </a:ext>
            </a:extLst>
          </p:cNvPr>
          <p:cNvSpPr/>
          <p:nvPr/>
        </p:nvSpPr>
        <p:spPr>
          <a:xfrm>
            <a:off x="5817890" y="1487848"/>
            <a:ext cx="459391" cy="41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2CB929-E3E1-75A8-E419-8B956CEA2131}"/>
              </a:ext>
            </a:extLst>
          </p:cNvPr>
          <p:cNvSpPr/>
          <p:nvPr/>
        </p:nvSpPr>
        <p:spPr>
          <a:xfrm>
            <a:off x="2137061" y="3454780"/>
            <a:ext cx="459391" cy="41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551AD9-D75D-53BA-36FB-9FA8A1A9B595}"/>
              </a:ext>
            </a:extLst>
          </p:cNvPr>
          <p:cNvSpPr/>
          <p:nvPr/>
        </p:nvSpPr>
        <p:spPr>
          <a:xfrm>
            <a:off x="4572000" y="3459504"/>
            <a:ext cx="459391" cy="411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208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Google Shape;5660;p45"/>
          <p:cNvSpPr txBox="1">
            <a:spLocks noGrp="1"/>
          </p:cNvSpPr>
          <p:nvPr>
            <p:ph type="title"/>
          </p:nvPr>
        </p:nvSpPr>
        <p:spPr>
          <a:xfrm>
            <a:off x="738850" y="469125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solidFill>
                  <a:schemeClr val="bg1"/>
                </a:solidFill>
              </a:rPr>
              <a:t>Modelling</a:t>
            </a:r>
            <a:endParaRPr i="0" dirty="0">
              <a:solidFill>
                <a:schemeClr val="bg1"/>
              </a:solidFill>
            </a:endParaRPr>
          </a:p>
        </p:txBody>
      </p:sp>
      <p:graphicFrame>
        <p:nvGraphicFramePr>
          <p:cNvPr id="3" name="Google Shape;5661;p45">
            <a:extLst>
              <a:ext uri="{FF2B5EF4-FFF2-40B4-BE49-F238E27FC236}">
                <a16:creationId xmlns:a16="http://schemas.microsoft.com/office/drawing/2014/main" id="{FDA413F4-55AD-2B54-80E0-4B124715F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826554"/>
              </p:ext>
            </p:extLst>
          </p:nvPr>
        </p:nvGraphicFramePr>
        <p:xfrm>
          <a:off x="377127" y="1195035"/>
          <a:ext cx="8565356" cy="3169680"/>
        </p:xfrm>
        <a:graphic>
          <a:graphicData uri="http://schemas.openxmlformats.org/drawingml/2006/table">
            <a:tbl>
              <a:tblPr>
                <a:tableStyleId>{4DFDA336-C7AD-4492-A1EB-8911A46748C8}</a:tableStyleId>
              </a:tblPr>
              <a:tblGrid>
                <a:gridCol w="935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275">
                  <a:extLst>
                    <a:ext uri="{9D8B030D-6E8A-4147-A177-3AD203B41FA5}">
                      <a16:colId xmlns:a16="http://schemas.microsoft.com/office/drawing/2014/main" val="351476024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74962957"/>
                    </a:ext>
                  </a:extLst>
                </a:gridCol>
                <a:gridCol w="2965450">
                  <a:extLst>
                    <a:ext uri="{9D8B030D-6E8A-4147-A177-3AD203B41FA5}">
                      <a16:colId xmlns:a16="http://schemas.microsoft.com/office/drawing/2014/main" val="3697795529"/>
                    </a:ext>
                  </a:extLst>
                </a:gridCol>
              </a:tblGrid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Algorithm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Average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Standard Dev.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1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K-NN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88%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2.3%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346290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2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XGboost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85%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1.8%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3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Gradient Boosting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83%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2.9%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201595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4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AdaBoost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83%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4.1%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5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Random Forest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80%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2.5%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763586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6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Logistic Regression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80%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3.8%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018692"/>
                  </a:ext>
                </a:extLst>
              </a:tr>
              <a:tr h="393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7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Decision Tree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77%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5.7%</a:t>
                      </a:r>
                      <a:endParaRPr sz="14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2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228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p49"/>
          <p:cNvSpPr txBox="1">
            <a:spLocks noGrp="1"/>
          </p:cNvSpPr>
          <p:nvPr>
            <p:ph type="title"/>
          </p:nvPr>
        </p:nvSpPr>
        <p:spPr>
          <a:xfrm>
            <a:off x="738850" y="469125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Hyperparameter Tuning</a:t>
            </a:r>
            <a:endParaRPr i="0" dirty="0">
              <a:solidFill>
                <a:schemeClr val="lt1"/>
              </a:solidFill>
            </a:endParaRPr>
          </a:p>
        </p:txBody>
      </p:sp>
      <p:graphicFrame>
        <p:nvGraphicFramePr>
          <p:cNvPr id="5744" name="Google Shape;5744;p49"/>
          <p:cNvGraphicFramePr/>
          <p:nvPr>
            <p:extLst>
              <p:ext uri="{D42A27DB-BD31-4B8C-83A1-F6EECF244321}">
                <p14:modId xmlns:p14="http://schemas.microsoft.com/office/powerpoint/2010/main" val="3021014880"/>
              </p:ext>
            </p:extLst>
          </p:nvPr>
        </p:nvGraphicFramePr>
        <p:xfrm>
          <a:off x="874375" y="1241155"/>
          <a:ext cx="7412375" cy="1979148"/>
        </p:xfrm>
        <a:graphic>
          <a:graphicData uri="http://schemas.openxmlformats.org/drawingml/2006/table">
            <a:tbl>
              <a:tblPr>
                <a:noFill/>
                <a:tableStyleId>{4DFDA336-C7AD-4492-A1EB-8911A46748C8}</a:tableStyleId>
              </a:tblPr>
              <a:tblGrid>
                <a:gridCol w="1693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147">
                  <a:extLst>
                    <a:ext uri="{9D8B030D-6E8A-4147-A177-3AD203B41FA5}">
                      <a16:colId xmlns:a16="http://schemas.microsoft.com/office/drawing/2014/main" val="4039585108"/>
                    </a:ext>
                  </a:extLst>
                </a:gridCol>
              </a:tblGrid>
              <a:tr h="3639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Before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</a:t>
                      </a:r>
                      <a:r>
                        <a:rPr lang="en" b="1" baseline="30000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st</a:t>
                      </a: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 Tuning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2</a:t>
                      </a:r>
                      <a:r>
                        <a:rPr lang="en-US" b="1" baseline="30000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nd</a:t>
                      </a:r>
                      <a:r>
                        <a:rPr lang="en-US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 Tuning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1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K-NN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91%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96%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98%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XGboost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93%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95%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3947;p73">
            <a:extLst>
              <a:ext uri="{FF2B5EF4-FFF2-40B4-BE49-F238E27FC236}">
                <a16:creationId xmlns:a16="http://schemas.microsoft.com/office/drawing/2014/main" id="{4ECA0DA5-73FB-25EC-CC52-D59C42D02181}"/>
              </a:ext>
            </a:extLst>
          </p:cNvPr>
          <p:cNvSpPr txBox="1">
            <a:spLocks/>
          </p:cNvSpPr>
          <p:nvPr/>
        </p:nvSpPr>
        <p:spPr>
          <a:xfrm>
            <a:off x="1127882" y="3902345"/>
            <a:ext cx="7158867" cy="56478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K-NN has the best score.</a:t>
            </a:r>
          </a:p>
        </p:txBody>
      </p:sp>
    </p:spTree>
    <p:extLst>
      <p:ext uri="{BB962C8B-B14F-4D97-AF65-F5344CB8AC3E}">
        <p14:creationId xmlns:p14="http://schemas.microsoft.com/office/powerpoint/2010/main" val="14128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9" name="Google Shape;5769;p51"/>
          <p:cNvGrpSpPr/>
          <p:nvPr/>
        </p:nvGrpSpPr>
        <p:grpSpPr>
          <a:xfrm>
            <a:off x="1208303" y="1433268"/>
            <a:ext cx="432939" cy="428789"/>
            <a:chOff x="3178760" y="2179297"/>
            <a:chExt cx="394262" cy="390518"/>
          </a:xfrm>
        </p:grpSpPr>
        <p:sp>
          <p:nvSpPr>
            <p:cNvPr id="5770" name="Google Shape;5770;p51"/>
            <p:cNvSpPr/>
            <p:nvPr/>
          </p:nvSpPr>
          <p:spPr>
            <a:xfrm>
              <a:off x="3178760" y="2399645"/>
              <a:ext cx="115395" cy="170170"/>
            </a:xfrm>
            <a:custGeom>
              <a:avLst/>
              <a:gdLst/>
              <a:ahLst/>
              <a:cxnLst/>
              <a:rect l="l" t="t" r="r" b="b"/>
              <a:pathLst>
                <a:path w="5271" h="7773" extrusionOk="0">
                  <a:moveTo>
                    <a:pt x="2632" y="1043"/>
                  </a:moveTo>
                  <a:cubicBezTo>
                    <a:pt x="3496" y="1043"/>
                    <a:pt x="4199" y="1746"/>
                    <a:pt x="4199" y="2611"/>
                  </a:cubicBezTo>
                  <a:lnTo>
                    <a:pt x="4199" y="2624"/>
                  </a:lnTo>
                  <a:cubicBezTo>
                    <a:pt x="4199" y="2636"/>
                    <a:pt x="4216" y="3207"/>
                    <a:pt x="3980" y="4009"/>
                  </a:cubicBezTo>
                  <a:cubicBezTo>
                    <a:pt x="3720" y="4915"/>
                    <a:pt x="3269" y="5743"/>
                    <a:pt x="2632" y="6483"/>
                  </a:cubicBezTo>
                  <a:cubicBezTo>
                    <a:pt x="1994" y="5747"/>
                    <a:pt x="1548" y="4915"/>
                    <a:pt x="1283" y="4009"/>
                  </a:cubicBezTo>
                  <a:cubicBezTo>
                    <a:pt x="1051" y="3207"/>
                    <a:pt x="1064" y="2636"/>
                    <a:pt x="1064" y="2632"/>
                  </a:cubicBezTo>
                  <a:lnTo>
                    <a:pt x="1064" y="2611"/>
                  </a:lnTo>
                  <a:cubicBezTo>
                    <a:pt x="1064" y="1746"/>
                    <a:pt x="1767" y="1043"/>
                    <a:pt x="2632" y="1043"/>
                  </a:cubicBezTo>
                  <a:close/>
                  <a:moveTo>
                    <a:pt x="2632" y="1"/>
                  </a:moveTo>
                  <a:cubicBezTo>
                    <a:pt x="1196" y="1"/>
                    <a:pt x="25" y="1167"/>
                    <a:pt x="21" y="2607"/>
                  </a:cubicBezTo>
                  <a:cubicBezTo>
                    <a:pt x="17" y="2822"/>
                    <a:pt x="0" y="5358"/>
                    <a:pt x="2263" y="7621"/>
                  </a:cubicBezTo>
                  <a:cubicBezTo>
                    <a:pt x="2365" y="7722"/>
                    <a:pt x="2498" y="7773"/>
                    <a:pt x="2632" y="7773"/>
                  </a:cubicBezTo>
                  <a:cubicBezTo>
                    <a:pt x="2766" y="7773"/>
                    <a:pt x="2900" y="7722"/>
                    <a:pt x="3004" y="7621"/>
                  </a:cubicBezTo>
                  <a:cubicBezTo>
                    <a:pt x="5271" y="5358"/>
                    <a:pt x="5254" y="2822"/>
                    <a:pt x="5250" y="2607"/>
                  </a:cubicBezTo>
                  <a:cubicBezTo>
                    <a:pt x="5238" y="1167"/>
                    <a:pt x="4071" y="1"/>
                    <a:pt x="2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51"/>
            <p:cNvSpPr/>
            <p:nvPr/>
          </p:nvSpPr>
          <p:spPr>
            <a:xfrm>
              <a:off x="3224953" y="2445466"/>
              <a:ext cx="22834" cy="22856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2" y="1"/>
                  </a:moveTo>
                  <a:cubicBezTo>
                    <a:pt x="232" y="1"/>
                    <a:pt x="0" y="233"/>
                    <a:pt x="0" y="522"/>
                  </a:cubicBezTo>
                  <a:cubicBezTo>
                    <a:pt x="0" y="812"/>
                    <a:pt x="232" y="1043"/>
                    <a:pt x="522" y="1043"/>
                  </a:cubicBezTo>
                  <a:cubicBezTo>
                    <a:pt x="811" y="1043"/>
                    <a:pt x="1043" y="812"/>
                    <a:pt x="1043" y="522"/>
                  </a:cubicBezTo>
                  <a:cubicBezTo>
                    <a:pt x="1043" y="233"/>
                    <a:pt x="811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51"/>
            <p:cNvSpPr/>
            <p:nvPr/>
          </p:nvSpPr>
          <p:spPr>
            <a:xfrm>
              <a:off x="3431530" y="2179297"/>
              <a:ext cx="141491" cy="158611"/>
            </a:xfrm>
            <a:custGeom>
              <a:avLst/>
              <a:gdLst/>
              <a:ahLst/>
              <a:cxnLst/>
              <a:rect l="l" t="t" r="r" b="b"/>
              <a:pathLst>
                <a:path w="6463" h="7245" extrusionOk="0">
                  <a:moveTo>
                    <a:pt x="4795" y="1047"/>
                  </a:moveTo>
                  <a:lnTo>
                    <a:pt x="4332" y="1688"/>
                  </a:lnTo>
                  <a:cubicBezTo>
                    <a:pt x="4200" y="1883"/>
                    <a:pt x="4204" y="2135"/>
                    <a:pt x="4349" y="2321"/>
                  </a:cubicBezTo>
                  <a:lnTo>
                    <a:pt x="4742" y="2826"/>
                  </a:lnTo>
                  <a:lnTo>
                    <a:pt x="2127" y="2826"/>
                  </a:lnTo>
                  <a:lnTo>
                    <a:pt x="2127" y="1047"/>
                  </a:lnTo>
                  <a:close/>
                  <a:moveTo>
                    <a:pt x="1606" y="0"/>
                  </a:moveTo>
                  <a:cubicBezTo>
                    <a:pt x="1316" y="0"/>
                    <a:pt x="1080" y="232"/>
                    <a:pt x="1080" y="522"/>
                  </a:cubicBezTo>
                  <a:lnTo>
                    <a:pt x="1080" y="6202"/>
                  </a:lnTo>
                  <a:lnTo>
                    <a:pt x="634" y="6202"/>
                  </a:lnTo>
                  <a:cubicBezTo>
                    <a:pt x="476" y="6202"/>
                    <a:pt x="332" y="6280"/>
                    <a:pt x="253" y="6409"/>
                  </a:cubicBezTo>
                  <a:cubicBezTo>
                    <a:pt x="1" y="6822"/>
                    <a:pt x="294" y="7244"/>
                    <a:pt x="683" y="7244"/>
                  </a:cubicBezTo>
                  <a:lnTo>
                    <a:pt x="2574" y="7244"/>
                  </a:lnTo>
                  <a:cubicBezTo>
                    <a:pt x="2731" y="7244"/>
                    <a:pt x="2876" y="7170"/>
                    <a:pt x="2955" y="7037"/>
                  </a:cubicBezTo>
                  <a:cubicBezTo>
                    <a:pt x="3207" y="6624"/>
                    <a:pt x="2913" y="6202"/>
                    <a:pt x="2524" y="6202"/>
                  </a:cubicBezTo>
                  <a:lnTo>
                    <a:pt x="2127" y="6202"/>
                  </a:lnTo>
                  <a:lnTo>
                    <a:pt x="2127" y="3868"/>
                  </a:lnTo>
                  <a:lnTo>
                    <a:pt x="5788" y="3868"/>
                  </a:lnTo>
                  <a:cubicBezTo>
                    <a:pt x="6223" y="3868"/>
                    <a:pt x="6463" y="3368"/>
                    <a:pt x="6202" y="3020"/>
                  </a:cubicBezTo>
                  <a:lnTo>
                    <a:pt x="5395" y="1982"/>
                  </a:lnTo>
                  <a:lnTo>
                    <a:pt x="6210" y="832"/>
                  </a:lnTo>
                  <a:cubicBezTo>
                    <a:pt x="6459" y="489"/>
                    <a:pt x="6210" y="0"/>
                    <a:pt x="5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51"/>
            <p:cNvSpPr/>
            <p:nvPr/>
          </p:nvSpPr>
          <p:spPr>
            <a:xfrm>
              <a:off x="3224953" y="2197489"/>
              <a:ext cx="312559" cy="344019"/>
            </a:xfrm>
            <a:custGeom>
              <a:avLst/>
              <a:gdLst/>
              <a:ahLst/>
              <a:cxnLst/>
              <a:rect l="l" t="t" r="r" b="b"/>
              <a:pathLst>
                <a:path w="14277" h="15714" extrusionOk="0">
                  <a:moveTo>
                    <a:pt x="6826" y="1064"/>
                  </a:moveTo>
                  <a:cubicBezTo>
                    <a:pt x="7116" y="1064"/>
                    <a:pt x="7348" y="1296"/>
                    <a:pt x="7348" y="1585"/>
                  </a:cubicBezTo>
                  <a:cubicBezTo>
                    <a:pt x="7348" y="1875"/>
                    <a:pt x="7116" y="2107"/>
                    <a:pt x="6826" y="2107"/>
                  </a:cubicBezTo>
                  <a:cubicBezTo>
                    <a:pt x="6537" y="2107"/>
                    <a:pt x="6305" y="1875"/>
                    <a:pt x="6305" y="1585"/>
                  </a:cubicBezTo>
                  <a:cubicBezTo>
                    <a:pt x="6305" y="1296"/>
                    <a:pt x="6537" y="1064"/>
                    <a:pt x="6826" y="1064"/>
                  </a:cubicBezTo>
                  <a:close/>
                  <a:moveTo>
                    <a:pt x="4514" y="7344"/>
                  </a:moveTo>
                  <a:cubicBezTo>
                    <a:pt x="4803" y="7344"/>
                    <a:pt x="5035" y="7580"/>
                    <a:pt x="5035" y="7869"/>
                  </a:cubicBezTo>
                  <a:cubicBezTo>
                    <a:pt x="5035" y="8159"/>
                    <a:pt x="4803" y="8391"/>
                    <a:pt x="4514" y="8391"/>
                  </a:cubicBezTo>
                  <a:cubicBezTo>
                    <a:pt x="4224" y="8391"/>
                    <a:pt x="3992" y="8159"/>
                    <a:pt x="3992" y="7869"/>
                  </a:cubicBezTo>
                  <a:cubicBezTo>
                    <a:pt x="3992" y="7580"/>
                    <a:pt x="4224" y="7344"/>
                    <a:pt x="4514" y="7344"/>
                  </a:cubicBezTo>
                  <a:close/>
                  <a:moveTo>
                    <a:pt x="12709" y="10496"/>
                  </a:moveTo>
                  <a:cubicBezTo>
                    <a:pt x="12999" y="10496"/>
                    <a:pt x="13234" y="10728"/>
                    <a:pt x="13234" y="11018"/>
                  </a:cubicBezTo>
                  <a:cubicBezTo>
                    <a:pt x="13234" y="11307"/>
                    <a:pt x="12999" y="11539"/>
                    <a:pt x="12709" y="11539"/>
                  </a:cubicBezTo>
                  <a:cubicBezTo>
                    <a:pt x="12419" y="11539"/>
                    <a:pt x="12188" y="11307"/>
                    <a:pt x="12188" y="11018"/>
                  </a:cubicBezTo>
                  <a:cubicBezTo>
                    <a:pt x="12188" y="10728"/>
                    <a:pt x="12419" y="10496"/>
                    <a:pt x="12709" y="10496"/>
                  </a:cubicBezTo>
                  <a:close/>
                  <a:moveTo>
                    <a:pt x="6826" y="13628"/>
                  </a:moveTo>
                  <a:cubicBezTo>
                    <a:pt x="7116" y="13628"/>
                    <a:pt x="7348" y="13860"/>
                    <a:pt x="7348" y="14149"/>
                  </a:cubicBezTo>
                  <a:cubicBezTo>
                    <a:pt x="7348" y="14439"/>
                    <a:pt x="7116" y="14675"/>
                    <a:pt x="6826" y="14675"/>
                  </a:cubicBezTo>
                  <a:cubicBezTo>
                    <a:pt x="6537" y="14675"/>
                    <a:pt x="6305" y="14439"/>
                    <a:pt x="6305" y="14149"/>
                  </a:cubicBezTo>
                  <a:cubicBezTo>
                    <a:pt x="6305" y="13860"/>
                    <a:pt x="6537" y="13628"/>
                    <a:pt x="6826" y="13628"/>
                  </a:cubicBezTo>
                  <a:close/>
                  <a:moveTo>
                    <a:pt x="6826" y="1"/>
                  </a:moveTo>
                  <a:cubicBezTo>
                    <a:pt x="6144" y="1"/>
                    <a:pt x="5564" y="435"/>
                    <a:pt x="5345" y="1048"/>
                  </a:cubicBezTo>
                  <a:lnTo>
                    <a:pt x="3111" y="1048"/>
                  </a:lnTo>
                  <a:cubicBezTo>
                    <a:pt x="1390" y="1048"/>
                    <a:pt x="0" y="2442"/>
                    <a:pt x="0" y="4159"/>
                  </a:cubicBezTo>
                  <a:lnTo>
                    <a:pt x="0" y="5284"/>
                  </a:lnTo>
                  <a:cubicBezTo>
                    <a:pt x="0" y="6972"/>
                    <a:pt x="1357" y="8358"/>
                    <a:pt x="3041" y="8395"/>
                  </a:cubicBezTo>
                  <a:cubicBezTo>
                    <a:pt x="3256" y="8995"/>
                    <a:pt x="3835" y="9429"/>
                    <a:pt x="4514" y="9429"/>
                  </a:cubicBezTo>
                  <a:cubicBezTo>
                    <a:pt x="5192" y="9429"/>
                    <a:pt x="5767" y="8999"/>
                    <a:pt x="5986" y="8395"/>
                  </a:cubicBezTo>
                  <a:lnTo>
                    <a:pt x="10119" y="8395"/>
                  </a:lnTo>
                  <a:cubicBezTo>
                    <a:pt x="10943" y="8395"/>
                    <a:pt x="11675" y="8887"/>
                    <a:pt x="12002" y="9611"/>
                  </a:cubicBezTo>
                  <a:cubicBezTo>
                    <a:pt x="11489" y="9868"/>
                    <a:pt x="11145" y="10397"/>
                    <a:pt x="11145" y="11005"/>
                  </a:cubicBezTo>
                  <a:cubicBezTo>
                    <a:pt x="11145" y="11618"/>
                    <a:pt x="11497" y="12143"/>
                    <a:pt x="12002" y="12404"/>
                  </a:cubicBezTo>
                  <a:cubicBezTo>
                    <a:pt x="11671" y="13128"/>
                    <a:pt x="10943" y="13620"/>
                    <a:pt x="10119" y="13620"/>
                  </a:cubicBezTo>
                  <a:lnTo>
                    <a:pt x="8303" y="13620"/>
                  </a:lnTo>
                  <a:cubicBezTo>
                    <a:pt x="8088" y="13008"/>
                    <a:pt x="7509" y="12573"/>
                    <a:pt x="6826" y="12573"/>
                  </a:cubicBezTo>
                  <a:cubicBezTo>
                    <a:pt x="6144" y="12573"/>
                    <a:pt x="5564" y="13008"/>
                    <a:pt x="5345" y="13620"/>
                  </a:cubicBezTo>
                  <a:lnTo>
                    <a:pt x="4063" y="13620"/>
                  </a:lnTo>
                  <a:cubicBezTo>
                    <a:pt x="3794" y="13620"/>
                    <a:pt x="3562" y="13814"/>
                    <a:pt x="3533" y="14083"/>
                  </a:cubicBezTo>
                  <a:cubicBezTo>
                    <a:pt x="3496" y="14398"/>
                    <a:pt x="3744" y="14667"/>
                    <a:pt x="4050" y="14667"/>
                  </a:cubicBezTo>
                  <a:lnTo>
                    <a:pt x="5341" y="14667"/>
                  </a:lnTo>
                  <a:cubicBezTo>
                    <a:pt x="5560" y="15279"/>
                    <a:pt x="6140" y="15713"/>
                    <a:pt x="6822" y="15713"/>
                  </a:cubicBezTo>
                  <a:cubicBezTo>
                    <a:pt x="7505" y="15713"/>
                    <a:pt x="8084" y="15279"/>
                    <a:pt x="8299" y="14667"/>
                  </a:cubicBezTo>
                  <a:lnTo>
                    <a:pt x="10115" y="14667"/>
                  </a:lnTo>
                  <a:cubicBezTo>
                    <a:pt x="11468" y="14667"/>
                    <a:pt x="12655" y="13789"/>
                    <a:pt x="13073" y="12536"/>
                  </a:cubicBezTo>
                  <a:cubicBezTo>
                    <a:pt x="13760" y="12370"/>
                    <a:pt x="14277" y="11750"/>
                    <a:pt x="14277" y="11009"/>
                  </a:cubicBezTo>
                  <a:cubicBezTo>
                    <a:pt x="14277" y="10273"/>
                    <a:pt x="13764" y="9657"/>
                    <a:pt x="13077" y="9491"/>
                  </a:cubicBezTo>
                  <a:cubicBezTo>
                    <a:pt x="12664" y="8234"/>
                    <a:pt x="11476" y="7361"/>
                    <a:pt x="10119" y="7361"/>
                  </a:cubicBezTo>
                  <a:lnTo>
                    <a:pt x="5999" y="7361"/>
                  </a:lnTo>
                  <a:cubicBezTo>
                    <a:pt x="5788" y="6744"/>
                    <a:pt x="5200" y="6302"/>
                    <a:pt x="4514" y="6302"/>
                  </a:cubicBezTo>
                  <a:cubicBezTo>
                    <a:pt x="3827" y="6302"/>
                    <a:pt x="3248" y="6744"/>
                    <a:pt x="3037" y="7356"/>
                  </a:cubicBezTo>
                  <a:cubicBezTo>
                    <a:pt x="1932" y="7315"/>
                    <a:pt x="1043" y="6405"/>
                    <a:pt x="1043" y="5288"/>
                  </a:cubicBezTo>
                  <a:lnTo>
                    <a:pt x="1043" y="4163"/>
                  </a:lnTo>
                  <a:cubicBezTo>
                    <a:pt x="1043" y="3021"/>
                    <a:pt x="1969" y="2094"/>
                    <a:pt x="3111" y="2094"/>
                  </a:cubicBezTo>
                  <a:lnTo>
                    <a:pt x="5345" y="2094"/>
                  </a:lnTo>
                  <a:cubicBezTo>
                    <a:pt x="5564" y="2707"/>
                    <a:pt x="6144" y="3141"/>
                    <a:pt x="6826" y="3141"/>
                  </a:cubicBezTo>
                  <a:cubicBezTo>
                    <a:pt x="7509" y="3141"/>
                    <a:pt x="8088" y="2707"/>
                    <a:pt x="8303" y="2094"/>
                  </a:cubicBezTo>
                  <a:lnTo>
                    <a:pt x="9044" y="2094"/>
                  </a:lnTo>
                  <a:cubicBezTo>
                    <a:pt x="9313" y="2094"/>
                    <a:pt x="9544" y="1900"/>
                    <a:pt x="9577" y="1631"/>
                  </a:cubicBezTo>
                  <a:cubicBezTo>
                    <a:pt x="9610" y="1317"/>
                    <a:pt x="9362" y="1048"/>
                    <a:pt x="9060" y="1048"/>
                  </a:cubicBezTo>
                  <a:lnTo>
                    <a:pt x="8303" y="1048"/>
                  </a:lnTo>
                  <a:cubicBezTo>
                    <a:pt x="8088" y="435"/>
                    <a:pt x="7509" y="1"/>
                    <a:pt x="6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51"/>
          <p:cNvGrpSpPr/>
          <p:nvPr/>
        </p:nvGrpSpPr>
        <p:grpSpPr>
          <a:xfrm>
            <a:off x="4307575" y="1408052"/>
            <a:ext cx="376180" cy="428741"/>
            <a:chOff x="4730194" y="2179384"/>
            <a:chExt cx="342574" cy="390475"/>
          </a:xfrm>
        </p:grpSpPr>
        <p:sp>
          <p:nvSpPr>
            <p:cNvPr id="5775" name="Google Shape;5775;p51"/>
            <p:cNvSpPr/>
            <p:nvPr/>
          </p:nvSpPr>
          <p:spPr>
            <a:xfrm>
              <a:off x="4775117" y="2270129"/>
              <a:ext cx="68677" cy="68589"/>
            </a:xfrm>
            <a:custGeom>
              <a:avLst/>
              <a:gdLst/>
              <a:ahLst/>
              <a:cxnLst/>
              <a:rect l="l" t="t" r="r" b="b"/>
              <a:pathLst>
                <a:path w="3137" h="3133" extrusionOk="0">
                  <a:moveTo>
                    <a:pt x="2090" y="1043"/>
                  </a:moveTo>
                  <a:lnTo>
                    <a:pt x="2090" y="2090"/>
                  </a:lnTo>
                  <a:lnTo>
                    <a:pt x="1048" y="2090"/>
                  </a:lnTo>
                  <a:lnTo>
                    <a:pt x="1048" y="1043"/>
                  </a:lnTo>
                  <a:close/>
                  <a:moveTo>
                    <a:pt x="522" y="1"/>
                  </a:moveTo>
                  <a:cubicBezTo>
                    <a:pt x="233" y="1"/>
                    <a:pt x="1" y="232"/>
                    <a:pt x="1" y="522"/>
                  </a:cubicBezTo>
                  <a:lnTo>
                    <a:pt x="1" y="2611"/>
                  </a:lnTo>
                  <a:cubicBezTo>
                    <a:pt x="1" y="2901"/>
                    <a:pt x="233" y="3132"/>
                    <a:pt x="522" y="3132"/>
                  </a:cubicBezTo>
                  <a:lnTo>
                    <a:pt x="2611" y="3132"/>
                  </a:lnTo>
                  <a:cubicBezTo>
                    <a:pt x="2901" y="3132"/>
                    <a:pt x="3137" y="2901"/>
                    <a:pt x="3137" y="2611"/>
                  </a:cubicBezTo>
                  <a:lnTo>
                    <a:pt x="3137" y="522"/>
                  </a:lnTo>
                  <a:cubicBezTo>
                    <a:pt x="3137" y="232"/>
                    <a:pt x="2901" y="1"/>
                    <a:pt x="2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51"/>
            <p:cNvSpPr/>
            <p:nvPr/>
          </p:nvSpPr>
          <p:spPr>
            <a:xfrm>
              <a:off x="4775117" y="2361705"/>
              <a:ext cx="68677" cy="68567"/>
            </a:xfrm>
            <a:custGeom>
              <a:avLst/>
              <a:gdLst/>
              <a:ahLst/>
              <a:cxnLst/>
              <a:rect l="l" t="t" r="r" b="b"/>
              <a:pathLst>
                <a:path w="3137" h="3132" extrusionOk="0">
                  <a:moveTo>
                    <a:pt x="2090" y="1043"/>
                  </a:moveTo>
                  <a:lnTo>
                    <a:pt x="2090" y="2089"/>
                  </a:lnTo>
                  <a:lnTo>
                    <a:pt x="1048" y="2089"/>
                  </a:lnTo>
                  <a:lnTo>
                    <a:pt x="1048" y="1043"/>
                  </a:lnTo>
                  <a:close/>
                  <a:moveTo>
                    <a:pt x="522" y="0"/>
                  </a:moveTo>
                  <a:cubicBezTo>
                    <a:pt x="233" y="0"/>
                    <a:pt x="1" y="232"/>
                    <a:pt x="1" y="522"/>
                  </a:cubicBezTo>
                  <a:lnTo>
                    <a:pt x="1" y="2611"/>
                  </a:lnTo>
                  <a:cubicBezTo>
                    <a:pt x="1" y="2896"/>
                    <a:pt x="233" y="3132"/>
                    <a:pt x="522" y="3132"/>
                  </a:cubicBezTo>
                  <a:lnTo>
                    <a:pt x="2611" y="3132"/>
                  </a:lnTo>
                  <a:cubicBezTo>
                    <a:pt x="2901" y="3132"/>
                    <a:pt x="3137" y="2900"/>
                    <a:pt x="3137" y="2611"/>
                  </a:cubicBezTo>
                  <a:lnTo>
                    <a:pt x="3137" y="522"/>
                  </a:lnTo>
                  <a:cubicBezTo>
                    <a:pt x="3137" y="232"/>
                    <a:pt x="2901" y="0"/>
                    <a:pt x="2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51"/>
            <p:cNvSpPr/>
            <p:nvPr/>
          </p:nvSpPr>
          <p:spPr>
            <a:xfrm>
              <a:off x="4931626" y="2269954"/>
              <a:ext cx="48470" cy="23031"/>
            </a:xfrm>
            <a:custGeom>
              <a:avLst/>
              <a:gdLst/>
              <a:ahLst/>
              <a:cxnLst/>
              <a:rect l="l" t="t" r="r" b="b"/>
              <a:pathLst>
                <a:path w="2214" h="1052" extrusionOk="0">
                  <a:moveTo>
                    <a:pt x="567" y="1"/>
                  </a:moveTo>
                  <a:cubicBezTo>
                    <a:pt x="299" y="1"/>
                    <a:pt x="67" y="199"/>
                    <a:pt x="34" y="468"/>
                  </a:cubicBezTo>
                  <a:cubicBezTo>
                    <a:pt x="1" y="787"/>
                    <a:pt x="241" y="1051"/>
                    <a:pt x="551" y="1051"/>
                  </a:cubicBezTo>
                  <a:lnTo>
                    <a:pt x="1643" y="1051"/>
                  </a:lnTo>
                  <a:cubicBezTo>
                    <a:pt x="1912" y="1051"/>
                    <a:pt x="2144" y="857"/>
                    <a:pt x="2177" y="588"/>
                  </a:cubicBezTo>
                  <a:cubicBezTo>
                    <a:pt x="2214" y="269"/>
                    <a:pt x="1966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51"/>
            <p:cNvSpPr/>
            <p:nvPr/>
          </p:nvSpPr>
          <p:spPr>
            <a:xfrm>
              <a:off x="4866234" y="2269954"/>
              <a:ext cx="48492" cy="23031"/>
            </a:xfrm>
            <a:custGeom>
              <a:avLst/>
              <a:gdLst/>
              <a:ahLst/>
              <a:cxnLst/>
              <a:rect l="l" t="t" r="r" b="b"/>
              <a:pathLst>
                <a:path w="2215" h="1052" extrusionOk="0">
                  <a:moveTo>
                    <a:pt x="572" y="1"/>
                  </a:moveTo>
                  <a:cubicBezTo>
                    <a:pt x="303" y="1"/>
                    <a:pt x="71" y="199"/>
                    <a:pt x="38" y="468"/>
                  </a:cubicBezTo>
                  <a:cubicBezTo>
                    <a:pt x="1" y="787"/>
                    <a:pt x="245" y="1051"/>
                    <a:pt x="555" y="1051"/>
                  </a:cubicBezTo>
                  <a:lnTo>
                    <a:pt x="1647" y="1051"/>
                  </a:lnTo>
                  <a:cubicBezTo>
                    <a:pt x="1916" y="1051"/>
                    <a:pt x="2148" y="857"/>
                    <a:pt x="2181" y="588"/>
                  </a:cubicBezTo>
                  <a:cubicBezTo>
                    <a:pt x="2214" y="269"/>
                    <a:pt x="1966" y="1"/>
                    <a:pt x="1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51"/>
            <p:cNvSpPr/>
            <p:nvPr/>
          </p:nvSpPr>
          <p:spPr>
            <a:xfrm>
              <a:off x="4866234" y="2315687"/>
              <a:ext cx="113688" cy="23031"/>
            </a:xfrm>
            <a:custGeom>
              <a:avLst/>
              <a:gdLst/>
              <a:ahLst/>
              <a:cxnLst/>
              <a:rect l="l" t="t" r="r" b="b"/>
              <a:pathLst>
                <a:path w="5193" h="1052" extrusionOk="0">
                  <a:moveTo>
                    <a:pt x="572" y="1"/>
                  </a:moveTo>
                  <a:cubicBezTo>
                    <a:pt x="303" y="1"/>
                    <a:pt x="71" y="199"/>
                    <a:pt x="38" y="468"/>
                  </a:cubicBezTo>
                  <a:cubicBezTo>
                    <a:pt x="1" y="787"/>
                    <a:pt x="245" y="1051"/>
                    <a:pt x="555" y="1051"/>
                  </a:cubicBezTo>
                  <a:lnTo>
                    <a:pt x="4626" y="1051"/>
                  </a:lnTo>
                  <a:cubicBezTo>
                    <a:pt x="4895" y="1051"/>
                    <a:pt x="5126" y="857"/>
                    <a:pt x="5160" y="588"/>
                  </a:cubicBezTo>
                  <a:cubicBezTo>
                    <a:pt x="5193" y="270"/>
                    <a:pt x="4944" y="1"/>
                    <a:pt x="4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51"/>
            <p:cNvSpPr/>
            <p:nvPr/>
          </p:nvSpPr>
          <p:spPr>
            <a:xfrm>
              <a:off x="4866956" y="2363150"/>
              <a:ext cx="112330" cy="22943"/>
            </a:xfrm>
            <a:custGeom>
              <a:avLst/>
              <a:gdLst/>
              <a:ahLst/>
              <a:cxnLst/>
              <a:rect l="l" t="t" r="r" b="b"/>
              <a:pathLst>
                <a:path w="5131" h="1048" extrusionOk="0">
                  <a:moveTo>
                    <a:pt x="522" y="0"/>
                  </a:moveTo>
                  <a:cubicBezTo>
                    <a:pt x="233" y="0"/>
                    <a:pt x="1" y="232"/>
                    <a:pt x="1" y="522"/>
                  </a:cubicBezTo>
                  <a:cubicBezTo>
                    <a:pt x="1" y="811"/>
                    <a:pt x="233" y="1047"/>
                    <a:pt x="522" y="1047"/>
                  </a:cubicBezTo>
                  <a:lnTo>
                    <a:pt x="4609" y="1047"/>
                  </a:lnTo>
                  <a:cubicBezTo>
                    <a:pt x="4899" y="1047"/>
                    <a:pt x="5131" y="811"/>
                    <a:pt x="5131" y="522"/>
                  </a:cubicBezTo>
                  <a:cubicBezTo>
                    <a:pt x="5131" y="232"/>
                    <a:pt x="4899" y="0"/>
                    <a:pt x="4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51"/>
            <p:cNvSpPr/>
            <p:nvPr/>
          </p:nvSpPr>
          <p:spPr>
            <a:xfrm>
              <a:off x="4730194" y="2179384"/>
              <a:ext cx="342574" cy="390475"/>
            </a:xfrm>
            <a:custGeom>
              <a:avLst/>
              <a:gdLst/>
              <a:ahLst/>
              <a:cxnLst/>
              <a:rect l="l" t="t" r="r" b="b"/>
              <a:pathLst>
                <a:path w="15648" h="17836" extrusionOk="0">
                  <a:moveTo>
                    <a:pt x="9297" y="1047"/>
                  </a:moveTo>
                  <a:lnTo>
                    <a:pt x="9297" y="1713"/>
                  </a:lnTo>
                  <a:cubicBezTo>
                    <a:pt x="9297" y="1920"/>
                    <a:pt x="9127" y="2090"/>
                    <a:pt x="8920" y="2090"/>
                  </a:cubicBezTo>
                  <a:lnTo>
                    <a:pt x="4556" y="2090"/>
                  </a:lnTo>
                  <a:cubicBezTo>
                    <a:pt x="4349" y="2090"/>
                    <a:pt x="4179" y="1920"/>
                    <a:pt x="4179" y="1713"/>
                  </a:cubicBezTo>
                  <a:lnTo>
                    <a:pt x="4179" y="1047"/>
                  </a:lnTo>
                  <a:close/>
                  <a:moveTo>
                    <a:pt x="12433" y="2090"/>
                  </a:moveTo>
                  <a:lnTo>
                    <a:pt x="12433" y="10194"/>
                  </a:lnTo>
                  <a:cubicBezTo>
                    <a:pt x="12226" y="10157"/>
                    <a:pt x="12015" y="10140"/>
                    <a:pt x="11800" y="10140"/>
                  </a:cubicBezTo>
                  <a:cubicBezTo>
                    <a:pt x="9682" y="10140"/>
                    <a:pt x="7956" y="11870"/>
                    <a:pt x="7956" y="13992"/>
                  </a:cubicBezTo>
                  <a:cubicBezTo>
                    <a:pt x="7956" y="14232"/>
                    <a:pt x="7981" y="14472"/>
                    <a:pt x="8027" y="14703"/>
                  </a:cubicBezTo>
                  <a:lnTo>
                    <a:pt x="1039" y="14703"/>
                  </a:lnTo>
                  <a:lnTo>
                    <a:pt x="1039" y="2090"/>
                  </a:lnTo>
                  <a:lnTo>
                    <a:pt x="3186" y="2090"/>
                  </a:lnTo>
                  <a:cubicBezTo>
                    <a:pt x="3352" y="2690"/>
                    <a:pt x="3906" y="3136"/>
                    <a:pt x="4556" y="3136"/>
                  </a:cubicBezTo>
                  <a:lnTo>
                    <a:pt x="8933" y="3136"/>
                  </a:lnTo>
                  <a:cubicBezTo>
                    <a:pt x="9582" y="3136"/>
                    <a:pt x="10137" y="2690"/>
                    <a:pt x="10302" y="2090"/>
                  </a:cubicBezTo>
                  <a:close/>
                  <a:moveTo>
                    <a:pt x="8358" y="15742"/>
                  </a:moveTo>
                  <a:cubicBezTo>
                    <a:pt x="8560" y="16135"/>
                    <a:pt x="8821" y="16486"/>
                    <a:pt x="9144" y="16788"/>
                  </a:cubicBezTo>
                  <a:lnTo>
                    <a:pt x="1010" y="16788"/>
                  </a:lnTo>
                  <a:lnTo>
                    <a:pt x="1010" y="15742"/>
                  </a:lnTo>
                  <a:close/>
                  <a:moveTo>
                    <a:pt x="11791" y="11183"/>
                  </a:moveTo>
                  <a:cubicBezTo>
                    <a:pt x="13368" y="11183"/>
                    <a:pt x="14592" y="12469"/>
                    <a:pt x="14592" y="13984"/>
                  </a:cubicBezTo>
                  <a:cubicBezTo>
                    <a:pt x="14592" y="15502"/>
                    <a:pt x="13368" y="16788"/>
                    <a:pt x="11791" y="16788"/>
                  </a:cubicBezTo>
                  <a:cubicBezTo>
                    <a:pt x="10215" y="16788"/>
                    <a:pt x="8987" y="15510"/>
                    <a:pt x="8987" y="13984"/>
                  </a:cubicBezTo>
                  <a:cubicBezTo>
                    <a:pt x="8987" y="12436"/>
                    <a:pt x="10244" y="11183"/>
                    <a:pt x="11791" y="11183"/>
                  </a:cubicBezTo>
                  <a:close/>
                  <a:moveTo>
                    <a:pt x="3658" y="1"/>
                  </a:moveTo>
                  <a:cubicBezTo>
                    <a:pt x="3368" y="1"/>
                    <a:pt x="3133" y="232"/>
                    <a:pt x="3133" y="522"/>
                  </a:cubicBezTo>
                  <a:lnTo>
                    <a:pt x="3133" y="1047"/>
                  </a:lnTo>
                  <a:lnTo>
                    <a:pt x="522" y="1047"/>
                  </a:lnTo>
                  <a:cubicBezTo>
                    <a:pt x="233" y="1047"/>
                    <a:pt x="1" y="1279"/>
                    <a:pt x="1" y="1568"/>
                  </a:cubicBezTo>
                  <a:lnTo>
                    <a:pt x="1" y="17314"/>
                  </a:lnTo>
                  <a:cubicBezTo>
                    <a:pt x="1" y="17603"/>
                    <a:pt x="233" y="17835"/>
                    <a:pt x="522" y="17835"/>
                  </a:cubicBezTo>
                  <a:lnTo>
                    <a:pt x="11808" y="17835"/>
                  </a:lnTo>
                  <a:cubicBezTo>
                    <a:pt x="13967" y="17835"/>
                    <a:pt x="15647" y="16069"/>
                    <a:pt x="15647" y="13988"/>
                  </a:cubicBezTo>
                  <a:cubicBezTo>
                    <a:pt x="15647" y="12511"/>
                    <a:pt x="14791" y="11162"/>
                    <a:pt x="13475" y="10525"/>
                  </a:cubicBezTo>
                  <a:lnTo>
                    <a:pt x="13475" y="1568"/>
                  </a:lnTo>
                  <a:cubicBezTo>
                    <a:pt x="13475" y="1279"/>
                    <a:pt x="13243" y="1047"/>
                    <a:pt x="12954" y="1047"/>
                  </a:cubicBezTo>
                  <a:lnTo>
                    <a:pt x="10343" y="1047"/>
                  </a:lnTo>
                  <a:lnTo>
                    <a:pt x="10343" y="522"/>
                  </a:lnTo>
                  <a:cubicBezTo>
                    <a:pt x="10343" y="232"/>
                    <a:pt x="10112" y="1"/>
                    <a:pt x="9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51"/>
            <p:cNvSpPr/>
            <p:nvPr/>
          </p:nvSpPr>
          <p:spPr>
            <a:xfrm>
              <a:off x="4946929" y="2456543"/>
              <a:ext cx="82535" cy="58125"/>
            </a:xfrm>
            <a:custGeom>
              <a:avLst/>
              <a:gdLst/>
              <a:ahLst/>
              <a:cxnLst/>
              <a:rect l="l" t="t" r="r" b="b"/>
              <a:pathLst>
                <a:path w="3770" h="2655" extrusionOk="0">
                  <a:moveTo>
                    <a:pt x="3202" y="1"/>
                  </a:moveTo>
                  <a:cubicBezTo>
                    <a:pt x="3068" y="1"/>
                    <a:pt x="2934" y="51"/>
                    <a:pt x="2830" y="153"/>
                  </a:cubicBezTo>
                  <a:lnTo>
                    <a:pt x="1585" y="1398"/>
                  </a:lnTo>
                  <a:lnTo>
                    <a:pt x="948" y="761"/>
                  </a:lnTo>
                  <a:cubicBezTo>
                    <a:pt x="847" y="660"/>
                    <a:pt x="713" y="609"/>
                    <a:pt x="579" y="609"/>
                  </a:cubicBezTo>
                  <a:cubicBezTo>
                    <a:pt x="446" y="609"/>
                    <a:pt x="311" y="660"/>
                    <a:pt x="208" y="761"/>
                  </a:cubicBezTo>
                  <a:cubicBezTo>
                    <a:pt x="1" y="964"/>
                    <a:pt x="9" y="1295"/>
                    <a:pt x="208" y="1501"/>
                  </a:cubicBezTo>
                  <a:lnTo>
                    <a:pt x="1213" y="2503"/>
                  </a:lnTo>
                  <a:cubicBezTo>
                    <a:pt x="1314" y="2604"/>
                    <a:pt x="1448" y="2655"/>
                    <a:pt x="1582" y="2655"/>
                  </a:cubicBezTo>
                  <a:cubicBezTo>
                    <a:pt x="1716" y="2655"/>
                    <a:pt x="1850" y="2604"/>
                    <a:pt x="1953" y="2503"/>
                  </a:cubicBezTo>
                  <a:lnTo>
                    <a:pt x="3567" y="889"/>
                  </a:lnTo>
                  <a:cubicBezTo>
                    <a:pt x="3770" y="686"/>
                    <a:pt x="3770" y="360"/>
                    <a:pt x="3567" y="153"/>
                  </a:cubicBezTo>
                  <a:cubicBezTo>
                    <a:pt x="3468" y="51"/>
                    <a:pt x="3335" y="1"/>
                    <a:pt x="3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3" name="Google Shape;5783;p51"/>
          <p:cNvGrpSpPr/>
          <p:nvPr/>
        </p:nvGrpSpPr>
        <p:grpSpPr>
          <a:xfrm>
            <a:off x="7544227" y="1435492"/>
            <a:ext cx="391470" cy="428741"/>
            <a:chOff x="6298857" y="2179384"/>
            <a:chExt cx="356497" cy="390475"/>
          </a:xfrm>
        </p:grpSpPr>
        <p:sp>
          <p:nvSpPr>
            <p:cNvPr id="5784" name="Google Shape;5784;p51"/>
            <p:cNvSpPr/>
            <p:nvPr/>
          </p:nvSpPr>
          <p:spPr>
            <a:xfrm>
              <a:off x="6298857" y="2179384"/>
              <a:ext cx="356497" cy="390475"/>
            </a:xfrm>
            <a:custGeom>
              <a:avLst/>
              <a:gdLst/>
              <a:ahLst/>
              <a:cxnLst/>
              <a:rect l="l" t="t" r="r" b="b"/>
              <a:pathLst>
                <a:path w="16284" h="17836" extrusionOk="0">
                  <a:moveTo>
                    <a:pt x="8643" y="1047"/>
                  </a:moveTo>
                  <a:lnTo>
                    <a:pt x="8643" y="2090"/>
                  </a:lnTo>
                  <a:lnTo>
                    <a:pt x="7596" y="2090"/>
                  </a:lnTo>
                  <a:lnTo>
                    <a:pt x="7596" y="1047"/>
                  </a:lnTo>
                  <a:close/>
                  <a:moveTo>
                    <a:pt x="1581" y="4622"/>
                  </a:moveTo>
                  <a:cubicBezTo>
                    <a:pt x="1871" y="4622"/>
                    <a:pt x="2106" y="4853"/>
                    <a:pt x="2106" y="5143"/>
                  </a:cubicBezTo>
                  <a:cubicBezTo>
                    <a:pt x="2106" y="5432"/>
                    <a:pt x="1871" y="5664"/>
                    <a:pt x="1581" y="5664"/>
                  </a:cubicBezTo>
                  <a:cubicBezTo>
                    <a:pt x="1291" y="5664"/>
                    <a:pt x="1060" y="5432"/>
                    <a:pt x="1060" y="5143"/>
                  </a:cubicBezTo>
                  <a:cubicBezTo>
                    <a:pt x="1060" y="4853"/>
                    <a:pt x="1300" y="4622"/>
                    <a:pt x="1581" y="4622"/>
                  </a:cubicBezTo>
                  <a:close/>
                  <a:moveTo>
                    <a:pt x="14691" y="4622"/>
                  </a:moveTo>
                  <a:cubicBezTo>
                    <a:pt x="14981" y="4622"/>
                    <a:pt x="15212" y="4853"/>
                    <a:pt x="15212" y="5143"/>
                  </a:cubicBezTo>
                  <a:cubicBezTo>
                    <a:pt x="15212" y="5432"/>
                    <a:pt x="14981" y="5664"/>
                    <a:pt x="14691" y="5664"/>
                  </a:cubicBezTo>
                  <a:cubicBezTo>
                    <a:pt x="14401" y="5664"/>
                    <a:pt x="14170" y="5432"/>
                    <a:pt x="14170" y="5143"/>
                  </a:cubicBezTo>
                  <a:cubicBezTo>
                    <a:pt x="14170" y="4853"/>
                    <a:pt x="14406" y="4622"/>
                    <a:pt x="14691" y="4622"/>
                  </a:cubicBezTo>
                  <a:close/>
                  <a:moveTo>
                    <a:pt x="1589" y="12192"/>
                  </a:moveTo>
                  <a:cubicBezTo>
                    <a:pt x="1871" y="12196"/>
                    <a:pt x="2106" y="12428"/>
                    <a:pt x="2106" y="12713"/>
                  </a:cubicBezTo>
                  <a:cubicBezTo>
                    <a:pt x="2106" y="12998"/>
                    <a:pt x="1874" y="13236"/>
                    <a:pt x="1585" y="13236"/>
                  </a:cubicBezTo>
                  <a:cubicBezTo>
                    <a:pt x="1575" y="13236"/>
                    <a:pt x="1566" y="13235"/>
                    <a:pt x="1556" y="13235"/>
                  </a:cubicBezTo>
                  <a:cubicBezTo>
                    <a:pt x="1291" y="13226"/>
                    <a:pt x="1072" y="13003"/>
                    <a:pt x="1060" y="12738"/>
                  </a:cubicBezTo>
                  <a:cubicBezTo>
                    <a:pt x="1043" y="12440"/>
                    <a:pt x="1287" y="12192"/>
                    <a:pt x="1581" y="12192"/>
                  </a:cubicBezTo>
                  <a:close/>
                  <a:moveTo>
                    <a:pt x="14695" y="12192"/>
                  </a:moveTo>
                  <a:cubicBezTo>
                    <a:pt x="14985" y="12192"/>
                    <a:pt x="15221" y="12424"/>
                    <a:pt x="15221" y="12713"/>
                  </a:cubicBezTo>
                  <a:cubicBezTo>
                    <a:pt x="15213" y="12998"/>
                    <a:pt x="14980" y="13236"/>
                    <a:pt x="14699" y="13236"/>
                  </a:cubicBezTo>
                  <a:cubicBezTo>
                    <a:pt x="14689" y="13236"/>
                    <a:pt x="14680" y="13235"/>
                    <a:pt x="14670" y="13235"/>
                  </a:cubicBezTo>
                  <a:cubicBezTo>
                    <a:pt x="14406" y="13226"/>
                    <a:pt x="14190" y="13007"/>
                    <a:pt x="14174" y="12738"/>
                  </a:cubicBezTo>
                  <a:cubicBezTo>
                    <a:pt x="14157" y="12440"/>
                    <a:pt x="14397" y="12196"/>
                    <a:pt x="14691" y="12192"/>
                  </a:cubicBezTo>
                  <a:close/>
                  <a:moveTo>
                    <a:pt x="9681" y="2719"/>
                  </a:moveTo>
                  <a:lnTo>
                    <a:pt x="13136" y="4861"/>
                  </a:lnTo>
                  <a:cubicBezTo>
                    <a:pt x="12999" y="5627"/>
                    <a:pt x="13450" y="6351"/>
                    <a:pt x="14149" y="6607"/>
                  </a:cubicBezTo>
                  <a:lnTo>
                    <a:pt x="14149" y="11224"/>
                  </a:lnTo>
                  <a:cubicBezTo>
                    <a:pt x="13446" y="11477"/>
                    <a:pt x="12999" y="12200"/>
                    <a:pt x="13136" y="12966"/>
                  </a:cubicBezTo>
                  <a:lnTo>
                    <a:pt x="9681" y="15113"/>
                  </a:lnTo>
                  <a:cubicBezTo>
                    <a:pt x="9627" y="14873"/>
                    <a:pt x="9421" y="14699"/>
                    <a:pt x="9168" y="14699"/>
                  </a:cubicBezTo>
                  <a:lnTo>
                    <a:pt x="7079" y="14699"/>
                  </a:lnTo>
                  <a:cubicBezTo>
                    <a:pt x="6827" y="14699"/>
                    <a:pt x="6620" y="14873"/>
                    <a:pt x="6566" y="15113"/>
                  </a:cubicBezTo>
                  <a:lnTo>
                    <a:pt x="3112" y="12966"/>
                  </a:lnTo>
                  <a:cubicBezTo>
                    <a:pt x="3248" y="12200"/>
                    <a:pt x="2797" y="11477"/>
                    <a:pt x="2098" y="11224"/>
                  </a:cubicBezTo>
                  <a:lnTo>
                    <a:pt x="2098" y="6607"/>
                  </a:lnTo>
                  <a:cubicBezTo>
                    <a:pt x="2797" y="6351"/>
                    <a:pt x="3248" y="5635"/>
                    <a:pt x="3112" y="4861"/>
                  </a:cubicBezTo>
                  <a:lnTo>
                    <a:pt x="6566" y="2719"/>
                  </a:lnTo>
                  <a:cubicBezTo>
                    <a:pt x="6620" y="2954"/>
                    <a:pt x="6827" y="3132"/>
                    <a:pt x="7079" y="3132"/>
                  </a:cubicBezTo>
                  <a:lnTo>
                    <a:pt x="9168" y="3132"/>
                  </a:lnTo>
                  <a:cubicBezTo>
                    <a:pt x="9421" y="3132"/>
                    <a:pt x="9627" y="2954"/>
                    <a:pt x="9681" y="2719"/>
                  </a:cubicBezTo>
                  <a:close/>
                  <a:moveTo>
                    <a:pt x="8643" y="15742"/>
                  </a:moveTo>
                  <a:lnTo>
                    <a:pt x="8643" y="16788"/>
                  </a:lnTo>
                  <a:lnTo>
                    <a:pt x="7596" y="16788"/>
                  </a:lnTo>
                  <a:lnTo>
                    <a:pt x="7596" y="15742"/>
                  </a:lnTo>
                  <a:close/>
                  <a:moveTo>
                    <a:pt x="7116" y="1"/>
                  </a:moveTo>
                  <a:cubicBezTo>
                    <a:pt x="6827" y="1"/>
                    <a:pt x="6591" y="236"/>
                    <a:pt x="6591" y="526"/>
                  </a:cubicBezTo>
                  <a:lnTo>
                    <a:pt x="6591" y="1502"/>
                  </a:lnTo>
                  <a:lnTo>
                    <a:pt x="2636" y="3960"/>
                  </a:lnTo>
                  <a:cubicBezTo>
                    <a:pt x="2360" y="3715"/>
                    <a:pt x="2001" y="3569"/>
                    <a:pt x="1609" y="3569"/>
                  </a:cubicBezTo>
                  <a:cubicBezTo>
                    <a:pt x="1583" y="3569"/>
                    <a:pt x="1557" y="3569"/>
                    <a:pt x="1531" y="3571"/>
                  </a:cubicBezTo>
                  <a:cubicBezTo>
                    <a:pt x="733" y="3608"/>
                    <a:pt x="83" y="4253"/>
                    <a:pt x="42" y="5048"/>
                  </a:cubicBezTo>
                  <a:cubicBezTo>
                    <a:pt x="1" y="5767"/>
                    <a:pt x="456" y="6392"/>
                    <a:pt x="1093" y="6616"/>
                  </a:cubicBezTo>
                  <a:lnTo>
                    <a:pt x="1093" y="11224"/>
                  </a:lnTo>
                  <a:cubicBezTo>
                    <a:pt x="456" y="11448"/>
                    <a:pt x="1" y="12072"/>
                    <a:pt x="42" y="12792"/>
                  </a:cubicBezTo>
                  <a:cubicBezTo>
                    <a:pt x="83" y="13586"/>
                    <a:pt x="733" y="14232"/>
                    <a:pt x="1531" y="14269"/>
                  </a:cubicBezTo>
                  <a:cubicBezTo>
                    <a:pt x="1557" y="14270"/>
                    <a:pt x="1583" y="14271"/>
                    <a:pt x="1609" y="14271"/>
                  </a:cubicBezTo>
                  <a:cubicBezTo>
                    <a:pt x="2001" y="14271"/>
                    <a:pt x="2360" y="14125"/>
                    <a:pt x="2636" y="13880"/>
                  </a:cubicBezTo>
                  <a:lnTo>
                    <a:pt x="6591" y="16337"/>
                  </a:lnTo>
                  <a:lnTo>
                    <a:pt x="6591" y="17314"/>
                  </a:lnTo>
                  <a:cubicBezTo>
                    <a:pt x="6591" y="17603"/>
                    <a:pt x="6827" y="17835"/>
                    <a:pt x="7116" y="17835"/>
                  </a:cubicBezTo>
                  <a:lnTo>
                    <a:pt x="9168" y="17835"/>
                  </a:lnTo>
                  <a:cubicBezTo>
                    <a:pt x="9458" y="17835"/>
                    <a:pt x="9689" y="17603"/>
                    <a:pt x="9689" y="17314"/>
                  </a:cubicBezTo>
                  <a:lnTo>
                    <a:pt x="9689" y="16337"/>
                  </a:lnTo>
                  <a:lnTo>
                    <a:pt x="13649" y="13880"/>
                  </a:lnTo>
                  <a:cubicBezTo>
                    <a:pt x="13924" y="14125"/>
                    <a:pt x="14284" y="14271"/>
                    <a:pt x="14675" y="14271"/>
                  </a:cubicBezTo>
                  <a:cubicBezTo>
                    <a:pt x="14701" y="14271"/>
                    <a:pt x="14727" y="14270"/>
                    <a:pt x="14753" y="14269"/>
                  </a:cubicBezTo>
                  <a:cubicBezTo>
                    <a:pt x="15547" y="14232"/>
                    <a:pt x="16201" y="13586"/>
                    <a:pt x="16242" y="12792"/>
                  </a:cubicBezTo>
                  <a:cubicBezTo>
                    <a:pt x="16280" y="12068"/>
                    <a:pt x="15829" y="11448"/>
                    <a:pt x="15192" y="11224"/>
                  </a:cubicBezTo>
                  <a:lnTo>
                    <a:pt x="15192" y="6616"/>
                  </a:lnTo>
                  <a:cubicBezTo>
                    <a:pt x="15829" y="6392"/>
                    <a:pt x="16284" y="5767"/>
                    <a:pt x="16242" y="5048"/>
                  </a:cubicBezTo>
                  <a:cubicBezTo>
                    <a:pt x="16201" y="4253"/>
                    <a:pt x="15552" y="3608"/>
                    <a:pt x="14753" y="3571"/>
                  </a:cubicBezTo>
                  <a:cubicBezTo>
                    <a:pt x="14727" y="3569"/>
                    <a:pt x="14701" y="3569"/>
                    <a:pt x="14675" y="3569"/>
                  </a:cubicBezTo>
                  <a:cubicBezTo>
                    <a:pt x="14284" y="3569"/>
                    <a:pt x="13924" y="3715"/>
                    <a:pt x="13649" y="3960"/>
                  </a:cubicBezTo>
                  <a:lnTo>
                    <a:pt x="9689" y="1502"/>
                  </a:lnTo>
                  <a:lnTo>
                    <a:pt x="9689" y="526"/>
                  </a:lnTo>
                  <a:cubicBezTo>
                    <a:pt x="9689" y="236"/>
                    <a:pt x="9458" y="1"/>
                    <a:pt x="9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51"/>
            <p:cNvSpPr/>
            <p:nvPr/>
          </p:nvSpPr>
          <p:spPr>
            <a:xfrm>
              <a:off x="6371409" y="2269319"/>
              <a:ext cx="211306" cy="210496"/>
            </a:xfrm>
            <a:custGeom>
              <a:avLst/>
              <a:gdLst/>
              <a:ahLst/>
              <a:cxnLst/>
              <a:rect l="l" t="t" r="r" b="b"/>
              <a:pathLst>
                <a:path w="9652" h="9615" extrusionOk="0">
                  <a:moveTo>
                    <a:pt x="5089" y="1039"/>
                  </a:moveTo>
                  <a:lnTo>
                    <a:pt x="5242" y="1916"/>
                  </a:lnTo>
                  <a:cubicBezTo>
                    <a:pt x="5279" y="2110"/>
                    <a:pt x="5416" y="2268"/>
                    <a:pt x="5602" y="2326"/>
                  </a:cubicBezTo>
                  <a:cubicBezTo>
                    <a:pt x="5747" y="2371"/>
                    <a:pt x="5891" y="2429"/>
                    <a:pt x="6024" y="2503"/>
                  </a:cubicBezTo>
                  <a:cubicBezTo>
                    <a:pt x="6096" y="2542"/>
                    <a:pt x="6177" y="2561"/>
                    <a:pt x="6258" y="2561"/>
                  </a:cubicBezTo>
                  <a:cubicBezTo>
                    <a:pt x="6366" y="2561"/>
                    <a:pt x="6474" y="2528"/>
                    <a:pt x="6562" y="2466"/>
                  </a:cubicBezTo>
                  <a:lnTo>
                    <a:pt x="7290" y="1953"/>
                  </a:lnTo>
                  <a:lnTo>
                    <a:pt x="7670" y="2330"/>
                  </a:lnTo>
                  <a:lnTo>
                    <a:pt x="7153" y="3070"/>
                  </a:lnTo>
                  <a:cubicBezTo>
                    <a:pt x="7041" y="3227"/>
                    <a:pt x="7021" y="3434"/>
                    <a:pt x="7112" y="3608"/>
                  </a:cubicBezTo>
                  <a:cubicBezTo>
                    <a:pt x="7178" y="3736"/>
                    <a:pt x="7236" y="3873"/>
                    <a:pt x="7277" y="4013"/>
                  </a:cubicBezTo>
                  <a:cubicBezTo>
                    <a:pt x="7331" y="4200"/>
                    <a:pt x="7492" y="4336"/>
                    <a:pt x="7683" y="4369"/>
                  </a:cubicBezTo>
                  <a:lnTo>
                    <a:pt x="8593" y="4522"/>
                  </a:lnTo>
                  <a:lnTo>
                    <a:pt x="8605" y="5052"/>
                  </a:lnTo>
                  <a:lnTo>
                    <a:pt x="7695" y="5205"/>
                  </a:lnTo>
                  <a:cubicBezTo>
                    <a:pt x="7505" y="5238"/>
                    <a:pt x="7343" y="5379"/>
                    <a:pt x="7281" y="5569"/>
                  </a:cubicBezTo>
                  <a:cubicBezTo>
                    <a:pt x="7240" y="5710"/>
                    <a:pt x="7182" y="5838"/>
                    <a:pt x="7116" y="5966"/>
                  </a:cubicBezTo>
                  <a:cubicBezTo>
                    <a:pt x="7029" y="6144"/>
                    <a:pt x="7037" y="6351"/>
                    <a:pt x="7153" y="6512"/>
                  </a:cubicBezTo>
                  <a:lnTo>
                    <a:pt x="7695" y="7273"/>
                  </a:lnTo>
                  <a:lnTo>
                    <a:pt x="7319" y="7654"/>
                  </a:lnTo>
                  <a:lnTo>
                    <a:pt x="6553" y="7116"/>
                  </a:lnTo>
                  <a:cubicBezTo>
                    <a:pt x="6462" y="7051"/>
                    <a:pt x="6356" y="7017"/>
                    <a:pt x="6249" y="7017"/>
                  </a:cubicBezTo>
                  <a:cubicBezTo>
                    <a:pt x="6166" y="7017"/>
                    <a:pt x="6083" y="7037"/>
                    <a:pt x="6007" y="7079"/>
                  </a:cubicBezTo>
                  <a:cubicBezTo>
                    <a:pt x="5875" y="7145"/>
                    <a:pt x="5734" y="7207"/>
                    <a:pt x="5594" y="7249"/>
                  </a:cubicBezTo>
                  <a:cubicBezTo>
                    <a:pt x="5407" y="7306"/>
                    <a:pt x="5275" y="7468"/>
                    <a:pt x="5242" y="7658"/>
                  </a:cubicBezTo>
                  <a:lnTo>
                    <a:pt x="5089" y="8568"/>
                  </a:lnTo>
                  <a:lnTo>
                    <a:pt x="4559" y="8568"/>
                  </a:lnTo>
                  <a:lnTo>
                    <a:pt x="4406" y="7658"/>
                  </a:lnTo>
                  <a:cubicBezTo>
                    <a:pt x="4373" y="7468"/>
                    <a:pt x="4237" y="7306"/>
                    <a:pt x="4055" y="7249"/>
                  </a:cubicBezTo>
                  <a:cubicBezTo>
                    <a:pt x="3914" y="7207"/>
                    <a:pt x="3782" y="7149"/>
                    <a:pt x="3649" y="7083"/>
                  </a:cubicBezTo>
                  <a:cubicBezTo>
                    <a:pt x="3574" y="7046"/>
                    <a:pt x="3493" y="7027"/>
                    <a:pt x="3412" y="7027"/>
                  </a:cubicBezTo>
                  <a:cubicBezTo>
                    <a:pt x="3305" y="7027"/>
                    <a:pt x="3199" y="7059"/>
                    <a:pt x="3107" y="7120"/>
                  </a:cubicBezTo>
                  <a:lnTo>
                    <a:pt x="2354" y="7654"/>
                  </a:lnTo>
                  <a:lnTo>
                    <a:pt x="1974" y="7273"/>
                  </a:lnTo>
                  <a:lnTo>
                    <a:pt x="2503" y="6525"/>
                  </a:lnTo>
                  <a:cubicBezTo>
                    <a:pt x="2615" y="6363"/>
                    <a:pt x="2631" y="6156"/>
                    <a:pt x="2540" y="5987"/>
                  </a:cubicBezTo>
                  <a:cubicBezTo>
                    <a:pt x="2466" y="5854"/>
                    <a:pt x="2408" y="5710"/>
                    <a:pt x="2363" y="5565"/>
                  </a:cubicBezTo>
                  <a:cubicBezTo>
                    <a:pt x="2305" y="5379"/>
                    <a:pt x="2147" y="5238"/>
                    <a:pt x="1953" y="5205"/>
                  </a:cubicBezTo>
                  <a:lnTo>
                    <a:pt x="1043" y="5052"/>
                  </a:lnTo>
                  <a:lnTo>
                    <a:pt x="1043" y="4518"/>
                  </a:lnTo>
                  <a:lnTo>
                    <a:pt x="1953" y="4365"/>
                  </a:lnTo>
                  <a:cubicBezTo>
                    <a:pt x="2147" y="4332"/>
                    <a:pt x="2305" y="4200"/>
                    <a:pt x="2363" y="4013"/>
                  </a:cubicBezTo>
                  <a:cubicBezTo>
                    <a:pt x="2408" y="3869"/>
                    <a:pt x="2466" y="3724"/>
                    <a:pt x="2540" y="3587"/>
                  </a:cubicBezTo>
                  <a:cubicBezTo>
                    <a:pt x="2627" y="3418"/>
                    <a:pt x="2611" y="3207"/>
                    <a:pt x="2499" y="3050"/>
                  </a:cubicBezTo>
                  <a:lnTo>
                    <a:pt x="1974" y="2305"/>
                  </a:lnTo>
                  <a:lnTo>
                    <a:pt x="2354" y="1928"/>
                  </a:lnTo>
                  <a:lnTo>
                    <a:pt x="3099" y="2454"/>
                  </a:lnTo>
                  <a:cubicBezTo>
                    <a:pt x="3188" y="2519"/>
                    <a:pt x="3294" y="2553"/>
                    <a:pt x="3401" y="2553"/>
                  </a:cubicBezTo>
                  <a:cubicBezTo>
                    <a:pt x="3484" y="2553"/>
                    <a:pt x="3567" y="2533"/>
                    <a:pt x="3641" y="2491"/>
                  </a:cubicBezTo>
                  <a:cubicBezTo>
                    <a:pt x="3769" y="2425"/>
                    <a:pt x="3906" y="2367"/>
                    <a:pt x="4042" y="2326"/>
                  </a:cubicBezTo>
                  <a:cubicBezTo>
                    <a:pt x="4228" y="2268"/>
                    <a:pt x="4369" y="2110"/>
                    <a:pt x="4402" y="1916"/>
                  </a:cubicBezTo>
                  <a:lnTo>
                    <a:pt x="4555" y="1039"/>
                  </a:lnTo>
                  <a:close/>
                  <a:moveTo>
                    <a:pt x="4117" y="1"/>
                  </a:moveTo>
                  <a:cubicBezTo>
                    <a:pt x="3864" y="1"/>
                    <a:pt x="3645" y="183"/>
                    <a:pt x="3600" y="435"/>
                  </a:cubicBezTo>
                  <a:lnTo>
                    <a:pt x="3430" y="1415"/>
                  </a:lnTo>
                  <a:lnTo>
                    <a:pt x="2594" y="828"/>
                  </a:lnTo>
                  <a:cubicBezTo>
                    <a:pt x="2503" y="764"/>
                    <a:pt x="2398" y="733"/>
                    <a:pt x="2293" y="733"/>
                  </a:cubicBezTo>
                  <a:cubicBezTo>
                    <a:pt x="2159" y="733"/>
                    <a:pt x="2026" y="784"/>
                    <a:pt x="1924" y="886"/>
                  </a:cubicBezTo>
                  <a:lnTo>
                    <a:pt x="927" y="1883"/>
                  </a:lnTo>
                  <a:cubicBezTo>
                    <a:pt x="745" y="2065"/>
                    <a:pt x="724" y="2346"/>
                    <a:pt x="869" y="2553"/>
                  </a:cubicBezTo>
                  <a:lnTo>
                    <a:pt x="1457" y="3393"/>
                  </a:lnTo>
                  <a:lnTo>
                    <a:pt x="435" y="3567"/>
                  </a:lnTo>
                  <a:cubicBezTo>
                    <a:pt x="182" y="3608"/>
                    <a:pt x="0" y="3827"/>
                    <a:pt x="0" y="4084"/>
                  </a:cubicBezTo>
                  <a:lnTo>
                    <a:pt x="0" y="5499"/>
                  </a:lnTo>
                  <a:cubicBezTo>
                    <a:pt x="0" y="5751"/>
                    <a:pt x="182" y="5966"/>
                    <a:pt x="435" y="6016"/>
                  </a:cubicBezTo>
                  <a:lnTo>
                    <a:pt x="1465" y="6189"/>
                  </a:lnTo>
                  <a:lnTo>
                    <a:pt x="869" y="7038"/>
                  </a:lnTo>
                  <a:cubicBezTo>
                    <a:pt x="724" y="7244"/>
                    <a:pt x="745" y="7530"/>
                    <a:pt x="927" y="7712"/>
                  </a:cubicBezTo>
                  <a:lnTo>
                    <a:pt x="1924" y="8709"/>
                  </a:lnTo>
                  <a:cubicBezTo>
                    <a:pt x="2026" y="8811"/>
                    <a:pt x="2160" y="8863"/>
                    <a:pt x="2294" y="8863"/>
                  </a:cubicBezTo>
                  <a:cubicBezTo>
                    <a:pt x="2400" y="8863"/>
                    <a:pt x="2507" y="8830"/>
                    <a:pt x="2598" y="8763"/>
                  </a:cubicBezTo>
                  <a:lnTo>
                    <a:pt x="3430" y="8175"/>
                  </a:lnTo>
                  <a:lnTo>
                    <a:pt x="3604" y="9176"/>
                  </a:lnTo>
                  <a:cubicBezTo>
                    <a:pt x="3645" y="9433"/>
                    <a:pt x="3864" y="9615"/>
                    <a:pt x="4121" y="9615"/>
                  </a:cubicBezTo>
                  <a:lnTo>
                    <a:pt x="5536" y="9615"/>
                  </a:lnTo>
                  <a:cubicBezTo>
                    <a:pt x="5788" y="9615"/>
                    <a:pt x="6003" y="9433"/>
                    <a:pt x="6053" y="9176"/>
                  </a:cubicBezTo>
                  <a:lnTo>
                    <a:pt x="6226" y="8159"/>
                  </a:lnTo>
                  <a:lnTo>
                    <a:pt x="7079" y="8763"/>
                  </a:lnTo>
                  <a:cubicBezTo>
                    <a:pt x="7171" y="8827"/>
                    <a:pt x="7279" y="8860"/>
                    <a:pt x="7386" y="8860"/>
                  </a:cubicBezTo>
                  <a:cubicBezTo>
                    <a:pt x="7520" y="8860"/>
                    <a:pt x="7652" y="8810"/>
                    <a:pt x="7753" y="8709"/>
                  </a:cubicBezTo>
                  <a:lnTo>
                    <a:pt x="8750" y="7712"/>
                  </a:lnTo>
                  <a:cubicBezTo>
                    <a:pt x="8932" y="7530"/>
                    <a:pt x="8957" y="7244"/>
                    <a:pt x="8808" y="7038"/>
                  </a:cubicBezTo>
                  <a:lnTo>
                    <a:pt x="8208" y="6189"/>
                  </a:lnTo>
                  <a:lnTo>
                    <a:pt x="9218" y="6012"/>
                  </a:lnTo>
                  <a:cubicBezTo>
                    <a:pt x="9470" y="5970"/>
                    <a:pt x="9652" y="5755"/>
                    <a:pt x="9652" y="5494"/>
                  </a:cubicBezTo>
                  <a:lnTo>
                    <a:pt x="9652" y="4084"/>
                  </a:lnTo>
                  <a:cubicBezTo>
                    <a:pt x="9652" y="3831"/>
                    <a:pt x="9466" y="3616"/>
                    <a:pt x="9213" y="3575"/>
                  </a:cubicBezTo>
                  <a:lnTo>
                    <a:pt x="8208" y="3397"/>
                  </a:lnTo>
                  <a:lnTo>
                    <a:pt x="8783" y="2582"/>
                  </a:lnTo>
                  <a:cubicBezTo>
                    <a:pt x="8928" y="2375"/>
                    <a:pt x="8899" y="2090"/>
                    <a:pt x="8725" y="1908"/>
                  </a:cubicBezTo>
                  <a:lnTo>
                    <a:pt x="7724" y="911"/>
                  </a:lnTo>
                  <a:cubicBezTo>
                    <a:pt x="7624" y="808"/>
                    <a:pt x="7491" y="756"/>
                    <a:pt x="7357" y="756"/>
                  </a:cubicBezTo>
                  <a:cubicBezTo>
                    <a:pt x="7252" y="756"/>
                    <a:pt x="7146" y="788"/>
                    <a:pt x="7054" y="853"/>
                  </a:cubicBezTo>
                  <a:lnTo>
                    <a:pt x="6222" y="1436"/>
                  </a:lnTo>
                  <a:lnTo>
                    <a:pt x="6044" y="435"/>
                  </a:lnTo>
                  <a:cubicBezTo>
                    <a:pt x="6003" y="187"/>
                    <a:pt x="5780" y="1"/>
                    <a:pt x="5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51"/>
            <p:cNvSpPr/>
            <p:nvPr/>
          </p:nvSpPr>
          <p:spPr>
            <a:xfrm>
              <a:off x="6442778" y="2340426"/>
              <a:ext cx="68567" cy="68567"/>
            </a:xfrm>
            <a:custGeom>
              <a:avLst/>
              <a:gdLst/>
              <a:ahLst/>
              <a:cxnLst/>
              <a:rect l="l" t="t" r="r" b="b"/>
              <a:pathLst>
                <a:path w="3132" h="3132" extrusionOk="0">
                  <a:moveTo>
                    <a:pt x="1564" y="1051"/>
                  </a:moveTo>
                  <a:cubicBezTo>
                    <a:pt x="1854" y="1051"/>
                    <a:pt x="2089" y="1283"/>
                    <a:pt x="2089" y="1572"/>
                  </a:cubicBezTo>
                  <a:cubicBezTo>
                    <a:pt x="2089" y="1862"/>
                    <a:pt x="1854" y="2093"/>
                    <a:pt x="1564" y="2093"/>
                  </a:cubicBezTo>
                  <a:cubicBezTo>
                    <a:pt x="1274" y="2093"/>
                    <a:pt x="1043" y="1862"/>
                    <a:pt x="1043" y="1572"/>
                  </a:cubicBezTo>
                  <a:cubicBezTo>
                    <a:pt x="1043" y="1283"/>
                    <a:pt x="1274" y="1051"/>
                    <a:pt x="1564" y="1051"/>
                  </a:cubicBezTo>
                  <a:close/>
                  <a:moveTo>
                    <a:pt x="1564" y="0"/>
                  </a:moveTo>
                  <a:cubicBezTo>
                    <a:pt x="704" y="0"/>
                    <a:pt x="0" y="703"/>
                    <a:pt x="0" y="1568"/>
                  </a:cubicBezTo>
                  <a:cubicBezTo>
                    <a:pt x="0" y="2428"/>
                    <a:pt x="704" y="3132"/>
                    <a:pt x="1564" y="3132"/>
                  </a:cubicBezTo>
                  <a:cubicBezTo>
                    <a:pt x="2429" y="3132"/>
                    <a:pt x="3132" y="2428"/>
                    <a:pt x="3132" y="1568"/>
                  </a:cubicBezTo>
                  <a:cubicBezTo>
                    <a:pt x="3132" y="703"/>
                    <a:pt x="2429" y="0"/>
                    <a:pt x="1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7" name="Google Shape;5787;p51"/>
          <p:cNvSpPr txBox="1">
            <a:spLocks noGrp="1"/>
          </p:cNvSpPr>
          <p:nvPr>
            <p:ph type="title"/>
          </p:nvPr>
        </p:nvSpPr>
        <p:spPr>
          <a:xfrm>
            <a:off x="3446878" y="1951920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</a:t>
            </a:r>
            <a:endParaRPr dirty="0"/>
          </a:p>
        </p:txBody>
      </p:sp>
      <p:sp>
        <p:nvSpPr>
          <p:cNvPr id="5788" name="Google Shape;5788;p51"/>
          <p:cNvSpPr txBox="1">
            <a:spLocks noGrp="1"/>
          </p:cNvSpPr>
          <p:nvPr>
            <p:ph type="subTitle" idx="1"/>
          </p:nvPr>
        </p:nvSpPr>
        <p:spPr>
          <a:xfrm>
            <a:off x="3504800" y="2765835"/>
            <a:ext cx="2124900" cy="1908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Easy to implement and understand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Non-parametric algorithm, which requires no assumption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Works well for linear and non-linear data</a:t>
            </a:r>
            <a:endParaRPr sz="1400" dirty="0"/>
          </a:p>
        </p:txBody>
      </p:sp>
      <p:sp>
        <p:nvSpPr>
          <p:cNvPr id="5789" name="Google Shape;5789;p51"/>
          <p:cNvSpPr txBox="1">
            <a:spLocks noGrp="1"/>
          </p:cNvSpPr>
          <p:nvPr>
            <p:ph type="title" idx="2"/>
          </p:nvPr>
        </p:nvSpPr>
        <p:spPr>
          <a:xfrm>
            <a:off x="240641" y="1951920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5790" name="Google Shape;5790;p51"/>
          <p:cNvSpPr txBox="1">
            <a:spLocks noGrp="1"/>
          </p:cNvSpPr>
          <p:nvPr>
            <p:ph type="subTitle" idx="3"/>
          </p:nvPr>
        </p:nvSpPr>
        <p:spPr>
          <a:xfrm>
            <a:off x="278914" y="2676270"/>
            <a:ext cx="2124900" cy="1432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nearest data point to make prediction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Picks majority of class among its </a:t>
            </a:r>
            <a:r>
              <a:rPr lang="en-US" sz="1400" dirty="0" err="1"/>
              <a:t>neighbours</a:t>
            </a:r>
            <a:endParaRPr sz="1400" dirty="0"/>
          </a:p>
        </p:txBody>
      </p:sp>
      <p:sp>
        <p:nvSpPr>
          <p:cNvPr id="5791" name="Google Shape;5791;p51"/>
          <p:cNvSpPr txBox="1">
            <a:spLocks noGrp="1"/>
          </p:cNvSpPr>
          <p:nvPr>
            <p:ph type="title" idx="4"/>
          </p:nvPr>
        </p:nvSpPr>
        <p:spPr>
          <a:xfrm>
            <a:off x="6873247" y="1943302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Weakness</a:t>
            </a:r>
            <a:endParaRPr dirty="0"/>
          </a:p>
        </p:txBody>
      </p:sp>
      <p:sp>
        <p:nvSpPr>
          <p:cNvPr id="5792" name="Google Shape;5792;p51"/>
          <p:cNvSpPr txBox="1">
            <a:spLocks noGrp="1"/>
          </p:cNvSpPr>
          <p:nvPr>
            <p:ph type="subTitle" idx="5"/>
          </p:nvPr>
        </p:nvSpPr>
        <p:spPr>
          <a:xfrm>
            <a:off x="6773028" y="2793274"/>
            <a:ext cx="2124900" cy="1677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Slow for large dataset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Choice of number of neighbor is very crucial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Sensitive to choice of distance metrics</a:t>
            </a:r>
            <a:endParaRPr sz="1400" dirty="0"/>
          </a:p>
        </p:txBody>
      </p:sp>
      <p:sp>
        <p:nvSpPr>
          <p:cNvPr id="5793" name="Google Shape;5793;p51"/>
          <p:cNvSpPr txBox="1">
            <a:spLocks noGrp="1"/>
          </p:cNvSpPr>
          <p:nvPr>
            <p:ph type="title" idx="6"/>
          </p:nvPr>
        </p:nvSpPr>
        <p:spPr>
          <a:xfrm>
            <a:off x="720000" y="469125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How KNN Works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486AAB-C192-1AE1-BFEF-C295D7361E7A}"/>
              </a:ext>
            </a:extLst>
          </p:cNvPr>
          <p:cNvCxnSpPr/>
          <p:nvPr/>
        </p:nvCxnSpPr>
        <p:spPr>
          <a:xfrm>
            <a:off x="2709333" y="1682044"/>
            <a:ext cx="0" cy="2788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31F491-EE46-4D37-6786-746B10F67947}"/>
              </a:ext>
            </a:extLst>
          </p:cNvPr>
          <p:cNvCxnSpPr/>
          <p:nvPr/>
        </p:nvCxnSpPr>
        <p:spPr>
          <a:xfrm>
            <a:off x="6462889" y="1620534"/>
            <a:ext cx="0" cy="2788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219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p63"/>
          <p:cNvSpPr txBox="1">
            <a:spLocks noGrp="1"/>
          </p:cNvSpPr>
          <p:nvPr>
            <p:ph type="title" idx="4"/>
          </p:nvPr>
        </p:nvSpPr>
        <p:spPr>
          <a:xfrm>
            <a:off x="1376048" y="48637"/>
            <a:ext cx="6381900" cy="603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Best Parameter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5" name="Google Shape;7469;p68">
            <a:extLst>
              <a:ext uri="{FF2B5EF4-FFF2-40B4-BE49-F238E27FC236}">
                <a16:creationId xmlns:a16="http://schemas.microsoft.com/office/drawing/2014/main" id="{5571FBAB-0FE9-A136-5459-445239C6DAE6}"/>
              </a:ext>
            </a:extLst>
          </p:cNvPr>
          <p:cNvGraphicFramePr/>
          <p:nvPr/>
        </p:nvGraphicFramePr>
        <p:xfrm>
          <a:off x="270933" y="676244"/>
          <a:ext cx="8592130" cy="3870630"/>
        </p:xfrm>
        <a:graphic>
          <a:graphicData uri="http://schemas.openxmlformats.org/drawingml/2006/table">
            <a:tbl>
              <a:tblPr bandRow="1">
                <a:noFill/>
                <a:tableStyleId>{4DFDA336-C7AD-4492-A1EB-8911A46748C8}</a:tableStyleId>
              </a:tblPr>
              <a:tblGrid>
                <a:gridCol w="4666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5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8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Parameter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Value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Model</a:t>
                      </a:r>
                      <a:endParaRPr sz="11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K-NN</a:t>
                      </a:r>
                      <a:endParaRPr sz="11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99629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Recall Score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0.988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6419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Scaler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MinMaxScaler()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Poly Degree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3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886576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Sampling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SMOTE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976233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Model weights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Distance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00483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Model p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2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364799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Model N-</a:t>
                      </a:r>
                      <a:r>
                        <a:rPr lang="en-US" sz="1100" dirty="0" err="1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neighbours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13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871117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Model leaf size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10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531026"/>
                  </a:ext>
                </a:extLst>
              </a:tr>
              <a:tr h="3036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Model algorithm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Kd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Arimo Medium"/>
                          <a:ea typeface="Arimo Medium"/>
                          <a:cs typeface="Arimo Medium"/>
                          <a:sym typeface="Arimo Medium"/>
                        </a:rPr>
                        <a:t> tree</a:t>
                      </a:r>
                      <a:endParaRPr sz="1100" dirty="0">
                        <a:solidFill>
                          <a:schemeClr val="dk1"/>
                        </a:solidFill>
                        <a:latin typeface="Arimo Medium"/>
                        <a:ea typeface="Arimo Medium"/>
                        <a:cs typeface="Arimo Medium"/>
                        <a:sym typeface="Arimo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4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53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41"/>
          <p:cNvSpPr txBox="1">
            <a:spLocks noGrp="1"/>
          </p:cNvSpPr>
          <p:nvPr>
            <p:ph type="title"/>
          </p:nvPr>
        </p:nvSpPr>
        <p:spPr>
          <a:xfrm>
            <a:off x="732688" y="1851775"/>
            <a:ext cx="30957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264" name="Google Shape;5264;p41"/>
          <p:cNvSpPr txBox="1">
            <a:spLocks noGrp="1"/>
          </p:cNvSpPr>
          <p:nvPr>
            <p:ph type="title" idx="2"/>
          </p:nvPr>
        </p:nvSpPr>
        <p:spPr>
          <a:xfrm>
            <a:off x="1585902" y="1086400"/>
            <a:ext cx="13893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265" name="Google Shape;5265;p41"/>
          <p:cNvGrpSpPr/>
          <p:nvPr/>
        </p:nvGrpSpPr>
        <p:grpSpPr>
          <a:xfrm>
            <a:off x="190004" y="4768325"/>
            <a:ext cx="8764007" cy="6750"/>
            <a:chOff x="190004" y="4715300"/>
            <a:chExt cx="8764007" cy="6750"/>
          </a:xfrm>
        </p:grpSpPr>
        <p:sp>
          <p:nvSpPr>
            <p:cNvPr id="5266" name="Google Shape;5266;p41"/>
            <p:cNvSpPr/>
            <p:nvPr/>
          </p:nvSpPr>
          <p:spPr>
            <a:xfrm>
              <a:off x="8666579" y="4715307"/>
              <a:ext cx="287432" cy="6737"/>
            </a:xfrm>
            <a:custGeom>
              <a:avLst/>
              <a:gdLst/>
              <a:ahLst/>
              <a:cxnLst/>
              <a:rect l="l" t="t" r="r" b="b"/>
              <a:pathLst>
                <a:path w="4309" h="101" extrusionOk="0">
                  <a:moveTo>
                    <a:pt x="60" y="1"/>
                  </a:moveTo>
                  <a:cubicBezTo>
                    <a:pt x="38" y="1"/>
                    <a:pt x="17" y="16"/>
                    <a:pt x="10" y="38"/>
                  </a:cubicBezTo>
                  <a:cubicBezTo>
                    <a:pt x="1" y="76"/>
                    <a:pt x="26" y="101"/>
                    <a:pt x="60" y="101"/>
                  </a:cubicBezTo>
                  <a:lnTo>
                    <a:pt x="4249" y="101"/>
                  </a:lnTo>
                  <a:cubicBezTo>
                    <a:pt x="4271" y="101"/>
                    <a:pt x="4293" y="85"/>
                    <a:pt x="4299" y="63"/>
                  </a:cubicBezTo>
                  <a:cubicBezTo>
                    <a:pt x="4308" y="29"/>
                    <a:pt x="4283" y="1"/>
                    <a:pt x="4249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1"/>
            <p:cNvSpPr/>
            <p:nvPr/>
          </p:nvSpPr>
          <p:spPr>
            <a:xfrm>
              <a:off x="440800" y="4715300"/>
              <a:ext cx="8142364" cy="6750"/>
            </a:xfrm>
            <a:custGeom>
              <a:avLst/>
              <a:gdLst/>
              <a:ahLst/>
              <a:cxnLst/>
              <a:rect l="l" t="t" r="r" b="b"/>
              <a:pathLst>
                <a:path w="63265" h="101" extrusionOk="0">
                  <a:moveTo>
                    <a:pt x="57" y="1"/>
                  </a:moveTo>
                  <a:cubicBezTo>
                    <a:pt x="35" y="1"/>
                    <a:pt x="10" y="16"/>
                    <a:pt x="7" y="38"/>
                  </a:cubicBezTo>
                  <a:cubicBezTo>
                    <a:pt x="1" y="76"/>
                    <a:pt x="22" y="101"/>
                    <a:pt x="57" y="101"/>
                  </a:cubicBezTo>
                  <a:lnTo>
                    <a:pt x="63208" y="101"/>
                  </a:lnTo>
                  <a:cubicBezTo>
                    <a:pt x="63230" y="101"/>
                    <a:pt x="63249" y="85"/>
                    <a:pt x="63258" y="63"/>
                  </a:cubicBezTo>
                  <a:cubicBezTo>
                    <a:pt x="63264" y="29"/>
                    <a:pt x="63242" y="1"/>
                    <a:pt x="63208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1"/>
            <p:cNvSpPr/>
            <p:nvPr/>
          </p:nvSpPr>
          <p:spPr>
            <a:xfrm>
              <a:off x="190004" y="4715307"/>
              <a:ext cx="180437" cy="6737"/>
            </a:xfrm>
            <a:custGeom>
              <a:avLst/>
              <a:gdLst/>
              <a:ahLst/>
              <a:cxnLst/>
              <a:rect l="l" t="t" r="r" b="b"/>
              <a:pathLst>
                <a:path w="2705" h="101" extrusionOk="0">
                  <a:moveTo>
                    <a:pt x="60" y="1"/>
                  </a:moveTo>
                  <a:cubicBezTo>
                    <a:pt x="35" y="1"/>
                    <a:pt x="13" y="16"/>
                    <a:pt x="10" y="38"/>
                  </a:cubicBezTo>
                  <a:cubicBezTo>
                    <a:pt x="0" y="76"/>
                    <a:pt x="25" y="101"/>
                    <a:pt x="60" y="101"/>
                  </a:cubicBezTo>
                  <a:lnTo>
                    <a:pt x="2645" y="101"/>
                  </a:lnTo>
                  <a:cubicBezTo>
                    <a:pt x="2670" y="101"/>
                    <a:pt x="2692" y="85"/>
                    <a:pt x="2698" y="63"/>
                  </a:cubicBezTo>
                  <a:cubicBezTo>
                    <a:pt x="2704" y="29"/>
                    <a:pt x="2682" y="1"/>
                    <a:pt x="2645" y="1"/>
                  </a:cubicBezTo>
                  <a:close/>
                </a:path>
              </a:pathLst>
            </a:custGeom>
            <a:solidFill>
              <a:srgbClr val="36243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9" name="Google Shape;5269;p41"/>
          <p:cNvGrpSpPr/>
          <p:nvPr/>
        </p:nvGrpSpPr>
        <p:grpSpPr>
          <a:xfrm>
            <a:off x="4266902" y="971827"/>
            <a:ext cx="4373093" cy="3769301"/>
            <a:chOff x="4266902" y="1003327"/>
            <a:chExt cx="4373093" cy="3769301"/>
          </a:xfrm>
        </p:grpSpPr>
        <p:sp>
          <p:nvSpPr>
            <p:cNvPr id="5270" name="Google Shape;5270;p41"/>
            <p:cNvSpPr/>
            <p:nvPr/>
          </p:nvSpPr>
          <p:spPr>
            <a:xfrm>
              <a:off x="4409500" y="1059886"/>
              <a:ext cx="4230495" cy="3712742"/>
            </a:xfrm>
            <a:custGeom>
              <a:avLst/>
              <a:gdLst/>
              <a:ahLst/>
              <a:cxnLst/>
              <a:rect l="l" t="t" r="r" b="b"/>
              <a:pathLst>
                <a:path w="66037" h="57955" extrusionOk="0">
                  <a:moveTo>
                    <a:pt x="39261" y="1"/>
                  </a:moveTo>
                  <a:cubicBezTo>
                    <a:pt x="24304" y="1"/>
                    <a:pt x="18215" y="11900"/>
                    <a:pt x="13147" y="15021"/>
                  </a:cubicBezTo>
                  <a:cubicBezTo>
                    <a:pt x="7968" y="18210"/>
                    <a:pt x="0" y="23649"/>
                    <a:pt x="535" y="35070"/>
                  </a:cubicBezTo>
                  <a:cubicBezTo>
                    <a:pt x="941" y="43754"/>
                    <a:pt x="5792" y="52050"/>
                    <a:pt x="15101" y="55823"/>
                  </a:cubicBezTo>
                  <a:cubicBezTo>
                    <a:pt x="16155" y="56251"/>
                    <a:pt x="17236" y="56611"/>
                    <a:pt x="18339" y="56898"/>
                  </a:cubicBezTo>
                  <a:cubicBezTo>
                    <a:pt x="20590" y="57486"/>
                    <a:pt x="22903" y="57827"/>
                    <a:pt x="25229" y="57911"/>
                  </a:cubicBezTo>
                  <a:cubicBezTo>
                    <a:pt x="25930" y="57940"/>
                    <a:pt x="26602" y="57954"/>
                    <a:pt x="27248" y="57954"/>
                  </a:cubicBezTo>
                  <a:cubicBezTo>
                    <a:pt x="41270" y="57954"/>
                    <a:pt x="42612" y="51289"/>
                    <a:pt x="51120" y="48749"/>
                  </a:cubicBezTo>
                  <a:cubicBezTo>
                    <a:pt x="57009" y="46995"/>
                    <a:pt x="61195" y="41060"/>
                    <a:pt x="63242" y="35574"/>
                  </a:cubicBezTo>
                  <a:cubicBezTo>
                    <a:pt x="66037" y="28097"/>
                    <a:pt x="65902" y="18385"/>
                    <a:pt x="61739" y="11311"/>
                  </a:cubicBezTo>
                  <a:cubicBezTo>
                    <a:pt x="61523" y="10945"/>
                    <a:pt x="61301" y="10595"/>
                    <a:pt x="61066" y="10248"/>
                  </a:cubicBezTo>
                  <a:cubicBezTo>
                    <a:pt x="57950" y="5641"/>
                    <a:pt x="52589" y="2474"/>
                    <a:pt x="47319" y="1049"/>
                  </a:cubicBezTo>
                  <a:cubicBezTo>
                    <a:pt x="45006" y="436"/>
                    <a:pt x="42627" y="89"/>
                    <a:pt x="40236" y="17"/>
                  </a:cubicBezTo>
                  <a:cubicBezTo>
                    <a:pt x="39907" y="6"/>
                    <a:pt x="39582" y="1"/>
                    <a:pt x="39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1" name="Google Shape;5271;p41"/>
            <p:cNvGrpSpPr/>
            <p:nvPr/>
          </p:nvGrpSpPr>
          <p:grpSpPr>
            <a:xfrm>
              <a:off x="4266902" y="1003327"/>
              <a:ext cx="3983321" cy="3764995"/>
              <a:chOff x="4190602" y="1003327"/>
              <a:chExt cx="3983321" cy="3764995"/>
            </a:xfrm>
          </p:grpSpPr>
          <p:sp>
            <p:nvSpPr>
              <p:cNvPr id="5272" name="Google Shape;5272;p41"/>
              <p:cNvSpPr/>
              <p:nvPr/>
            </p:nvSpPr>
            <p:spPr>
              <a:xfrm>
                <a:off x="4470756" y="1887805"/>
                <a:ext cx="2102467" cy="1709380"/>
              </a:xfrm>
              <a:custGeom>
                <a:avLst/>
                <a:gdLst/>
                <a:ahLst/>
                <a:cxnLst/>
                <a:rect l="l" t="t" r="r" b="b"/>
                <a:pathLst>
                  <a:path w="32819" h="26683" extrusionOk="0">
                    <a:moveTo>
                      <a:pt x="21617" y="161"/>
                    </a:moveTo>
                    <a:cubicBezTo>
                      <a:pt x="22216" y="161"/>
                      <a:pt x="22909" y="224"/>
                      <a:pt x="23650" y="348"/>
                    </a:cubicBezTo>
                    <a:cubicBezTo>
                      <a:pt x="25051" y="582"/>
                      <a:pt x="26536" y="1026"/>
                      <a:pt x="27886" y="1604"/>
                    </a:cubicBezTo>
                    <a:cubicBezTo>
                      <a:pt x="27564" y="3061"/>
                      <a:pt x="26826" y="6502"/>
                      <a:pt x="26670" y="8365"/>
                    </a:cubicBezTo>
                    <a:cubicBezTo>
                      <a:pt x="26554" y="9794"/>
                      <a:pt x="26767" y="10707"/>
                      <a:pt x="27283" y="11013"/>
                    </a:cubicBezTo>
                    <a:cubicBezTo>
                      <a:pt x="27403" y="11085"/>
                      <a:pt x="27537" y="11120"/>
                      <a:pt x="27681" y="11120"/>
                    </a:cubicBezTo>
                    <a:cubicBezTo>
                      <a:pt x="27913" y="11120"/>
                      <a:pt x="28171" y="11028"/>
                      <a:pt x="28445" y="10844"/>
                    </a:cubicBezTo>
                    <a:cubicBezTo>
                      <a:pt x="28614" y="10732"/>
                      <a:pt x="28789" y="10591"/>
                      <a:pt x="28977" y="10441"/>
                    </a:cubicBezTo>
                    <a:cubicBezTo>
                      <a:pt x="29463" y="10055"/>
                      <a:pt x="30004" y="9622"/>
                      <a:pt x="30525" y="9622"/>
                    </a:cubicBezTo>
                    <a:cubicBezTo>
                      <a:pt x="30603" y="9622"/>
                      <a:pt x="30681" y="9632"/>
                      <a:pt x="30759" y="9653"/>
                    </a:cubicBezTo>
                    <a:cubicBezTo>
                      <a:pt x="31199" y="9772"/>
                      <a:pt x="31574" y="10241"/>
                      <a:pt x="31903" y="11085"/>
                    </a:cubicBezTo>
                    <a:cubicBezTo>
                      <a:pt x="32819" y="13429"/>
                      <a:pt x="32415" y="15423"/>
                      <a:pt x="30834" y="16424"/>
                    </a:cubicBezTo>
                    <a:cubicBezTo>
                      <a:pt x="30682" y="16520"/>
                      <a:pt x="30528" y="16561"/>
                      <a:pt x="30374" y="16561"/>
                    </a:cubicBezTo>
                    <a:cubicBezTo>
                      <a:pt x="29847" y="16561"/>
                      <a:pt x="29317" y="16077"/>
                      <a:pt x="28836" y="15639"/>
                    </a:cubicBezTo>
                    <a:cubicBezTo>
                      <a:pt x="28419" y="15256"/>
                      <a:pt x="28023" y="14893"/>
                      <a:pt x="27669" y="14893"/>
                    </a:cubicBezTo>
                    <a:cubicBezTo>
                      <a:pt x="27574" y="14893"/>
                      <a:pt x="27483" y="14919"/>
                      <a:pt x="27395" y="14976"/>
                    </a:cubicBezTo>
                    <a:cubicBezTo>
                      <a:pt x="26986" y="15248"/>
                      <a:pt x="26736" y="16880"/>
                      <a:pt x="26786" y="18946"/>
                    </a:cubicBezTo>
                    <a:cubicBezTo>
                      <a:pt x="26839" y="21306"/>
                      <a:pt x="27267" y="23569"/>
                      <a:pt x="27958" y="25179"/>
                    </a:cubicBezTo>
                    <a:cubicBezTo>
                      <a:pt x="25266" y="25998"/>
                      <a:pt x="22524" y="26508"/>
                      <a:pt x="20906" y="26508"/>
                    </a:cubicBezTo>
                    <a:cubicBezTo>
                      <a:pt x="20591" y="26508"/>
                      <a:pt x="20318" y="26489"/>
                      <a:pt x="20096" y="26448"/>
                    </a:cubicBezTo>
                    <a:cubicBezTo>
                      <a:pt x="19721" y="26380"/>
                      <a:pt x="19487" y="26251"/>
                      <a:pt x="19374" y="26042"/>
                    </a:cubicBezTo>
                    <a:cubicBezTo>
                      <a:pt x="19149" y="25636"/>
                      <a:pt x="19424" y="24970"/>
                      <a:pt x="19712" y="24260"/>
                    </a:cubicBezTo>
                    <a:cubicBezTo>
                      <a:pt x="19790" y="24070"/>
                      <a:pt x="19874" y="23866"/>
                      <a:pt x="19946" y="23666"/>
                    </a:cubicBezTo>
                    <a:cubicBezTo>
                      <a:pt x="20178" y="23038"/>
                      <a:pt x="20150" y="22432"/>
                      <a:pt x="19868" y="21916"/>
                    </a:cubicBezTo>
                    <a:cubicBezTo>
                      <a:pt x="19553" y="21338"/>
                      <a:pt x="18924" y="20925"/>
                      <a:pt x="18099" y="20744"/>
                    </a:cubicBezTo>
                    <a:cubicBezTo>
                      <a:pt x="17533" y="20622"/>
                      <a:pt x="16709" y="20513"/>
                      <a:pt x="15864" y="20513"/>
                    </a:cubicBezTo>
                    <a:cubicBezTo>
                      <a:pt x="15603" y="20513"/>
                      <a:pt x="15340" y="20523"/>
                      <a:pt x="15083" y="20547"/>
                    </a:cubicBezTo>
                    <a:cubicBezTo>
                      <a:pt x="13835" y="20659"/>
                      <a:pt x="12991" y="21050"/>
                      <a:pt x="12648" y="21678"/>
                    </a:cubicBezTo>
                    <a:cubicBezTo>
                      <a:pt x="12051" y="22766"/>
                      <a:pt x="12538" y="23541"/>
                      <a:pt x="13060" y="24363"/>
                    </a:cubicBezTo>
                    <a:cubicBezTo>
                      <a:pt x="13223" y="24626"/>
                      <a:pt x="13391" y="24895"/>
                      <a:pt x="13538" y="25189"/>
                    </a:cubicBezTo>
                    <a:cubicBezTo>
                      <a:pt x="13704" y="25517"/>
                      <a:pt x="13732" y="25758"/>
                      <a:pt x="13632" y="25933"/>
                    </a:cubicBezTo>
                    <a:cubicBezTo>
                      <a:pt x="13395" y="26355"/>
                      <a:pt x="12366" y="26426"/>
                      <a:pt x="11069" y="26517"/>
                    </a:cubicBezTo>
                    <a:lnTo>
                      <a:pt x="10991" y="26520"/>
                    </a:lnTo>
                    <a:cubicBezTo>
                      <a:pt x="10922" y="26525"/>
                      <a:pt x="10851" y="26527"/>
                      <a:pt x="10776" y="26527"/>
                    </a:cubicBezTo>
                    <a:cubicBezTo>
                      <a:pt x="8881" y="26527"/>
                      <a:pt x="5276" y="25046"/>
                      <a:pt x="4764" y="24832"/>
                    </a:cubicBezTo>
                    <a:cubicBezTo>
                      <a:pt x="4827" y="24563"/>
                      <a:pt x="4895" y="24282"/>
                      <a:pt x="4983" y="23985"/>
                    </a:cubicBezTo>
                    <a:cubicBezTo>
                      <a:pt x="5530" y="21735"/>
                      <a:pt x="6208" y="18928"/>
                      <a:pt x="5724" y="16680"/>
                    </a:cubicBezTo>
                    <a:cubicBezTo>
                      <a:pt x="5564" y="15952"/>
                      <a:pt x="5342" y="15545"/>
                      <a:pt x="5014" y="15408"/>
                    </a:cubicBezTo>
                    <a:cubicBezTo>
                      <a:pt x="4928" y="15371"/>
                      <a:pt x="4838" y="15355"/>
                      <a:pt x="4745" y="15355"/>
                    </a:cubicBezTo>
                    <a:cubicBezTo>
                      <a:pt x="4365" y="15355"/>
                      <a:pt x="3928" y="15627"/>
                      <a:pt x="3439" y="15936"/>
                    </a:cubicBezTo>
                    <a:cubicBezTo>
                      <a:pt x="3042" y="16186"/>
                      <a:pt x="2589" y="16468"/>
                      <a:pt x="2120" y="16624"/>
                    </a:cubicBezTo>
                    <a:cubicBezTo>
                      <a:pt x="1937" y="16684"/>
                      <a:pt x="1768" y="16715"/>
                      <a:pt x="1612" y="16715"/>
                    </a:cubicBezTo>
                    <a:cubicBezTo>
                      <a:pt x="1391" y="16715"/>
                      <a:pt x="1197" y="16653"/>
                      <a:pt x="1032" y="16530"/>
                    </a:cubicBezTo>
                    <a:cubicBezTo>
                      <a:pt x="438" y="16086"/>
                      <a:pt x="169" y="14873"/>
                      <a:pt x="222" y="12920"/>
                    </a:cubicBezTo>
                    <a:cubicBezTo>
                      <a:pt x="260" y="11622"/>
                      <a:pt x="832" y="10566"/>
                      <a:pt x="1685" y="10225"/>
                    </a:cubicBezTo>
                    <a:cubicBezTo>
                      <a:pt x="1862" y="10155"/>
                      <a:pt x="2041" y="10120"/>
                      <a:pt x="2221" y="10120"/>
                    </a:cubicBezTo>
                    <a:cubicBezTo>
                      <a:pt x="2649" y="10120"/>
                      <a:pt x="3077" y="10318"/>
                      <a:pt x="3458" y="10703"/>
                    </a:cubicBezTo>
                    <a:cubicBezTo>
                      <a:pt x="3949" y="11193"/>
                      <a:pt x="4400" y="11441"/>
                      <a:pt x="4807" y="11441"/>
                    </a:cubicBezTo>
                    <a:cubicBezTo>
                      <a:pt x="4912" y="11441"/>
                      <a:pt x="5015" y="11425"/>
                      <a:pt x="5114" y="11391"/>
                    </a:cubicBezTo>
                    <a:cubicBezTo>
                      <a:pt x="5699" y="11194"/>
                      <a:pt x="6108" y="10422"/>
                      <a:pt x="6271" y="9216"/>
                    </a:cubicBezTo>
                    <a:cubicBezTo>
                      <a:pt x="6533" y="7309"/>
                      <a:pt x="4924" y="2329"/>
                      <a:pt x="4708" y="1676"/>
                    </a:cubicBezTo>
                    <a:cubicBezTo>
                      <a:pt x="5522" y="1283"/>
                      <a:pt x="9489" y="473"/>
                      <a:pt x="11840" y="473"/>
                    </a:cubicBezTo>
                    <a:cubicBezTo>
                      <a:pt x="12424" y="473"/>
                      <a:pt x="12908" y="523"/>
                      <a:pt x="13220" y="641"/>
                    </a:cubicBezTo>
                    <a:cubicBezTo>
                      <a:pt x="13404" y="713"/>
                      <a:pt x="13513" y="801"/>
                      <a:pt x="13548" y="907"/>
                    </a:cubicBezTo>
                    <a:cubicBezTo>
                      <a:pt x="13710" y="1404"/>
                      <a:pt x="13551" y="1860"/>
                      <a:pt x="13379" y="2345"/>
                    </a:cubicBezTo>
                    <a:cubicBezTo>
                      <a:pt x="13138" y="3033"/>
                      <a:pt x="12863" y="3814"/>
                      <a:pt x="13482" y="4846"/>
                    </a:cubicBezTo>
                    <a:cubicBezTo>
                      <a:pt x="14142" y="5949"/>
                      <a:pt x="15414" y="6452"/>
                      <a:pt x="16661" y="6452"/>
                    </a:cubicBezTo>
                    <a:cubicBezTo>
                      <a:pt x="17336" y="6452"/>
                      <a:pt x="18005" y="6302"/>
                      <a:pt x="18565" y="6018"/>
                    </a:cubicBezTo>
                    <a:cubicBezTo>
                      <a:pt x="19909" y="5333"/>
                      <a:pt x="20346" y="4074"/>
                      <a:pt x="19740" y="2639"/>
                    </a:cubicBezTo>
                    <a:cubicBezTo>
                      <a:pt x="19659" y="2439"/>
                      <a:pt x="19581" y="2261"/>
                      <a:pt x="19509" y="2104"/>
                    </a:cubicBezTo>
                    <a:cubicBezTo>
                      <a:pt x="19221" y="1451"/>
                      <a:pt x="19065" y="1088"/>
                      <a:pt x="19165" y="863"/>
                    </a:cubicBezTo>
                    <a:cubicBezTo>
                      <a:pt x="19259" y="660"/>
                      <a:pt x="19593" y="519"/>
                      <a:pt x="20175" y="338"/>
                    </a:cubicBezTo>
                    <a:cubicBezTo>
                      <a:pt x="20542" y="220"/>
                      <a:pt x="21036" y="161"/>
                      <a:pt x="21617" y="161"/>
                    </a:cubicBezTo>
                    <a:close/>
                    <a:moveTo>
                      <a:pt x="21624" y="1"/>
                    </a:moveTo>
                    <a:cubicBezTo>
                      <a:pt x="21015" y="1"/>
                      <a:pt x="20501" y="63"/>
                      <a:pt x="20118" y="185"/>
                    </a:cubicBezTo>
                    <a:cubicBezTo>
                      <a:pt x="19477" y="391"/>
                      <a:pt x="19134" y="541"/>
                      <a:pt x="19018" y="798"/>
                    </a:cubicBezTo>
                    <a:cubicBezTo>
                      <a:pt x="18884" y="1088"/>
                      <a:pt x="19052" y="1470"/>
                      <a:pt x="19359" y="2167"/>
                    </a:cubicBezTo>
                    <a:cubicBezTo>
                      <a:pt x="19427" y="2326"/>
                      <a:pt x="19506" y="2504"/>
                      <a:pt x="19587" y="2701"/>
                    </a:cubicBezTo>
                    <a:cubicBezTo>
                      <a:pt x="20159" y="4049"/>
                      <a:pt x="19749" y="5236"/>
                      <a:pt x="18487" y="5877"/>
                    </a:cubicBezTo>
                    <a:cubicBezTo>
                      <a:pt x="17948" y="6152"/>
                      <a:pt x="17302" y="6297"/>
                      <a:pt x="16650" y="6297"/>
                    </a:cubicBezTo>
                    <a:cubicBezTo>
                      <a:pt x="15456" y="6297"/>
                      <a:pt x="14239" y="5813"/>
                      <a:pt x="13610" y="4764"/>
                    </a:cubicBezTo>
                    <a:cubicBezTo>
                      <a:pt x="13029" y="3798"/>
                      <a:pt x="13279" y="3083"/>
                      <a:pt x="13520" y="2395"/>
                    </a:cubicBezTo>
                    <a:cubicBezTo>
                      <a:pt x="13701" y="1889"/>
                      <a:pt x="13867" y="1404"/>
                      <a:pt x="13688" y="860"/>
                    </a:cubicBezTo>
                    <a:cubicBezTo>
                      <a:pt x="13638" y="704"/>
                      <a:pt x="13492" y="582"/>
                      <a:pt x="13266" y="498"/>
                    </a:cubicBezTo>
                    <a:cubicBezTo>
                      <a:pt x="12925" y="366"/>
                      <a:pt x="12405" y="318"/>
                      <a:pt x="11824" y="318"/>
                    </a:cubicBezTo>
                    <a:cubicBezTo>
                      <a:pt x="10690" y="318"/>
                      <a:pt x="9326" y="503"/>
                      <a:pt x="8625" y="610"/>
                    </a:cubicBezTo>
                    <a:cubicBezTo>
                      <a:pt x="6802" y="891"/>
                      <a:pt x="5021" y="1313"/>
                      <a:pt x="4567" y="1573"/>
                    </a:cubicBezTo>
                    <a:lnTo>
                      <a:pt x="4514" y="1604"/>
                    </a:lnTo>
                    <a:lnTo>
                      <a:pt x="4533" y="1667"/>
                    </a:lnTo>
                    <a:cubicBezTo>
                      <a:pt x="4552" y="1720"/>
                      <a:pt x="6380" y="7237"/>
                      <a:pt x="6111" y="9194"/>
                    </a:cubicBezTo>
                    <a:cubicBezTo>
                      <a:pt x="5955" y="10341"/>
                      <a:pt x="5580" y="11066"/>
                      <a:pt x="5061" y="11241"/>
                    </a:cubicBezTo>
                    <a:cubicBezTo>
                      <a:pt x="4981" y="11268"/>
                      <a:pt x="4896" y="11282"/>
                      <a:pt x="4808" y="11282"/>
                    </a:cubicBezTo>
                    <a:cubicBezTo>
                      <a:pt x="4443" y="11282"/>
                      <a:pt x="4018" y="11048"/>
                      <a:pt x="3564" y="10594"/>
                    </a:cubicBezTo>
                    <a:cubicBezTo>
                      <a:pt x="3153" y="10183"/>
                      <a:pt x="2679" y="9969"/>
                      <a:pt x="2206" y="9969"/>
                    </a:cubicBezTo>
                    <a:cubicBezTo>
                      <a:pt x="2010" y="9969"/>
                      <a:pt x="1814" y="10006"/>
                      <a:pt x="1623" y="10081"/>
                    </a:cubicBezTo>
                    <a:cubicBezTo>
                      <a:pt x="710" y="10441"/>
                      <a:pt x="97" y="11554"/>
                      <a:pt x="60" y="12913"/>
                    </a:cubicBezTo>
                    <a:cubicBezTo>
                      <a:pt x="0" y="14923"/>
                      <a:pt x="294" y="16180"/>
                      <a:pt x="932" y="16655"/>
                    </a:cubicBezTo>
                    <a:cubicBezTo>
                      <a:pt x="1125" y="16797"/>
                      <a:pt x="1351" y="16870"/>
                      <a:pt x="1606" y="16870"/>
                    </a:cubicBezTo>
                    <a:cubicBezTo>
                      <a:pt x="1777" y="16870"/>
                      <a:pt x="1961" y="16837"/>
                      <a:pt x="2157" y="16771"/>
                    </a:cubicBezTo>
                    <a:cubicBezTo>
                      <a:pt x="2645" y="16611"/>
                      <a:pt x="3108" y="16321"/>
                      <a:pt x="3514" y="16067"/>
                    </a:cubicBezTo>
                    <a:cubicBezTo>
                      <a:pt x="3980" y="15773"/>
                      <a:pt x="4399" y="15512"/>
                      <a:pt x="4734" y="15512"/>
                    </a:cubicBezTo>
                    <a:cubicBezTo>
                      <a:pt x="4807" y="15512"/>
                      <a:pt x="4877" y="15524"/>
                      <a:pt x="4942" y="15552"/>
                    </a:cubicBezTo>
                    <a:cubicBezTo>
                      <a:pt x="5214" y="15664"/>
                      <a:pt x="5417" y="16049"/>
                      <a:pt x="5561" y="16711"/>
                    </a:cubicBezTo>
                    <a:cubicBezTo>
                      <a:pt x="6036" y="18924"/>
                      <a:pt x="5361" y="21710"/>
                      <a:pt x="4817" y="23948"/>
                    </a:cubicBezTo>
                    <a:cubicBezTo>
                      <a:pt x="4739" y="24270"/>
                      <a:pt x="4664" y="24573"/>
                      <a:pt x="4599" y="24864"/>
                    </a:cubicBezTo>
                    <a:lnTo>
                      <a:pt x="4583" y="24926"/>
                    </a:lnTo>
                    <a:lnTo>
                      <a:pt x="4642" y="24951"/>
                    </a:lnTo>
                    <a:cubicBezTo>
                      <a:pt x="4811" y="25023"/>
                      <a:pt x="8709" y="26683"/>
                      <a:pt x="10772" y="26683"/>
                    </a:cubicBezTo>
                    <a:cubicBezTo>
                      <a:pt x="10856" y="26683"/>
                      <a:pt x="10928" y="26680"/>
                      <a:pt x="11003" y="26664"/>
                    </a:cubicBezTo>
                    <a:lnTo>
                      <a:pt x="11082" y="26661"/>
                    </a:lnTo>
                    <a:cubicBezTo>
                      <a:pt x="12476" y="26564"/>
                      <a:pt x="13488" y="26492"/>
                      <a:pt x="13770" y="26001"/>
                    </a:cubicBezTo>
                    <a:cubicBezTo>
                      <a:pt x="13898" y="25776"/>
                      <a:pt x="13867" y="25489"/>
                      <a:pt x="13679" y="25110"/>
                    </a:cubicBezTo>
                    <a:cubicBezTo>
                      <a:pt x="13532" y="24807"/>
                      <a:pt x="13360" y="24535"/>
                      <a:pt x="13191" y="24270"/>
                    </a:cubicBezTo>
                    <a:cubicBezTo>
                      <a:pt x="12676" y="23454"/>
                      <a:pt x="12232" y="22744"/>
                      <a:pt x="12785" y="21741"/>
                    </a:cubicBezTo>
                    <a:cubicBezTo>
                      <a:pt x="13236" y="20925"/>
                      <a:pt x="14545" y="20654"/>
                      <a:pt x="15867" y="20654"/>
                    </a:cubicBezTo>
                    <a:cubicBezTo>
                      <a:pt x="16654" y="20654"/>
                      <a:pt x="17446" y="20750"/>
                      <a:pt x="18065" y="20884"/>
                    </a:cubicBezTo>
                    <a:cubicBezTo>
                      <a:pt x="18843" y="21053"/>
                      <a:pt x="19437" y="21444"/>
                      <a:pt x="19728" y="21978"/>
                    </a:cubicBezTo>
                    <a:cubicBezTo>
                      <a:pt x="19987" y="22454"/>
                      <a:pt x="20009" y="23016"/>
                      <a:pt x="19796" y="23601"/>
                    </a:cubicBezTo>
                    <a:cubicBezTo>
                      <a:pt x="19721" y="23798"/>
                      <a:pt x="19640" y="24001"/>
                      <a:pt x="19562" y="24191"/>
                    </a:cubicBezTo>
                    <a:cubicBezTo>
                      <a:pt x="19256" y="24939"/>
                      <a:pt x="18971" y="25642"/>
                      <a:pt x="19227" y="26111"/>
                    </a:cubicBezTo>
                    <a:cubicBezTo>
                      <a:pt x="19365" y="26361"/>
                      <a:pt x="19640" y="26517"/>
                      <a:pt x="20062" y="26595"/>
                    </a:cubicBezTo>
                    <a:cubicBezTo>
                      <a:pt x="20287" y="26636"/>
                      <a:pt x="20568" y="26658"/>
                      <a:pt x="20890" y="26658"/>
                    </a:cubicBezTo>
                    <a:cubicBezTo>
                      <a:pt x="22531" y="26658"/>
                      <a:pt x="25301" y="26142"/>
                      <a:pt x="28017" y="25317"/>
                    </a:cubicBezTo>
                    <a:lnTo>
                      <a:pt x="28064" y="25301"/>
                    </a:lnTo>
                    <a:cubicBezTo>
                      <a:pt x="28286" y="25236"/>
                      <a:pt x="28505" y="25164"/>
                      <a:pt x="28724" y="25095"/>
                    </a:cubicBezTo>
                    <a:lnTo>
                      <a:pt x="28677" y="24945"/>
                    </a:lnTo>
                    <a:cubicBezTo>
                      <a:pt x="28567" y="24985"/>
                      <a:pt x="28449" y="25020"/>
                      <a:pt x="28336" y="25054"/>
                    </a:cubicBezTo>
                    <a:cubicBezTo>
                      <a:pt x="28258" y="25082"/>
                      <a:pt x="28180" y="25104"/>
                      <a:pt x="28105" y="25129"/>
                    </a:cubicBezTo>
                    <a:cubicBezTo>
                      <a:pt x="27417" y="23538"/>
                      <a:pt x="26992" y="21288"/>
                      <a:pt x="26939" y="18940"/>
                    </a:cubicBezTo>
                    <a:cubicBezTo>
                      <a:pt x="26883" y="16718"/>
                      <a:pt x="27176" y="15302"/>
                      <a:pt x="27476" y="15102"/>
                    </a:cubicBezTo>
                    <a:cubicBezTo>
                      <a:pt x="27536" y="15062"/>
                      <a:pt x="27600" y="15044"/>
                      <a:pt x="27667" y="15044"/>
                    </a:cubicBezTo>
                    <a:cubicBezTo>
                      <a:pt x="27958" y="15044"/>
                      <a:pt x="28321" y="15376"/>
                      <a:pt x="28727" y="15749"/>
                    </a:cubicBezTo>
                    <a:cubicBezTo>
                      <a:pt x="29230" y="16208"/>
                      <a:pt x="29786" y="16718"/>
                      <a:pt x="30365" y="16718"/>
                    </a:cubicBezTo>
                    <a:cubicBezTo>
                      <a:pt x="30549" y="16718"/>
                      <a:pt x="30730" y="16664"/>
                      <a:pt x="30915" y="16549"/>
                    </a:cubicBezTo>
                    <a:cubicBezTo>
                      <a:pt x="31428" y="16224"/>
                      <a:pt x="32103" y="15614"/>
                      <a:pt x="32400" y="14536"/>
                    </a:cubicBezTo>
                    <a:cubicBezTo>
                      <a:pt x="32678" y="13523"/>
                      <a:pt x="32559" y="12345"/>
                      <a:pt x="32043" y="11022"/>
                    </a:cubicBezTo>
                    <a:cubicBezTo>
                      <a:pt x="31696" y="10128"/>
                      <a:pt x="31287" y="9628"/>
                      <a:pt x="30793" y="9497"/>
                    </a:cubicBezTo>
                    <a:cubicBezTo>
                      <a:pt x="30703" y="9473"/>
                      <a:pt x="30612" y="9461"/>
                      <a:pt x="30522" y="9461"/>
                    </a:cubicBezTo>
                    <a:cubicBezTo>
                      <a:pt x="29950" y="9461"/>
                      <a:pt x="29385" y="9911"/>
                      <a:pt x="28877" y="10316"/>
                    </a:cubicBezTo>
                    <a:cubicBezTo>
                      <a:pt x="28689" y="10466"/>
                      <a:pt x="28517" y="10600"/>
                      <a:pt x="28352" y="10710"/>
                    </a:cubicBezTo>
                    <a:cubicBezTo>
                      <a:pt x="28164" y="10837"/>
                      <a:pt x="27916" y="10960"/>
                      <a:pt x="27673" y="10960"/>
                    </a:cubicBezTo>
                    <a:cubicBezTo>
                      <a:pt x="27564" y="10960"/>
                      <a:pt x="27456" y="10935"/>
                      <a:pt x="27355" y="10875"/>
                    </a:cubicBezTo>
                    <a:cubicBezTo>
                      <a:pt x="26901" y="10607"/>
                      <a:pt x="26711" y="9719"/>
                      <a:pt x="26823" y="8378"/>
                    </a:cubicBezTo>
                    <a:cubicBezTo>
                      <a:pt x="26976" y="6537"/>
                      <a:pt x="27705" y="3139"/>
                      <a:pt x="28033" y="1664"/>
                    </a:cubicBezTo>
                    <a:lnTo>
                      <a:pt x="28036" y="1664"/>
                    </a:lnTo>
                    <a:cubicBezTo>
                      <a:pt x="28074" y="1679"/>
                      <a:pt x="28114" y="1701"/>
                      <a:pt x="28152" y="1717"/>
                    </a:cubicBezTo>
                    <a:cubicBezTo>
                      <a:pt x="28245" y="1760"/>
                      <a:pt x="28336" y="1801"/>
                      <a:pt x="28430" y="1845"/>
                    </a:cubicBezTo>
                    <a:lnTo>
                      <a:pt x="28496" y="1704"/>
                    </a:lnTo>
                    <a:cubicBezTo>
                      <a:pt x="28408" y="1660"/>
                      <a:pt x="28317" y="1620"/>
                      <a:pt x="28227" y="1579"/>
                    </a:cubicBezTo>
                    <a:cubicBezTo>
                      <a:pt x="25825" y="501"/>
                      <a:pt x="23345" y="1"/>
                      <a:pt x="21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1"/>
              <p:cNvSpPr/>
              <p:nvPr/>
            </p:nvSpPr>
            <p:spPr>
              <a:xfrm>
                <a:off x="6308897" y="3472638"/>
                <a:ext cx="44139" cy="2306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60" extrusionOk="0">
                    <a:moveTo>
                      <a:pt x="632" y="0"/>
                    </a:moveTo>
                    <a:lnTo>
                      <a:pt x="351" y="94"/>
                    </a:lnTo>
                    <a:cubicBezTo>
                      <a:pt x="238" y="129"/>
                      <a:pt x="116" y="172"/>
                      <a:pt x="0" y="210"/>
                    </a:cubicBezTo>
                    <a:lnTo>
                      <a:pt x="50" y="360"/>
                    </a:lnTo>
                    <a:cubicBezTo>
                      <a:pt x="288" y="282"/>
                      <a:pt x="501" y="210"/>
                      <a:pt x="688" y="147"/>
                    </a:cubicBezTo>
                    <a:lnTo>
                      <a:pt x="63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1"/>
              <p:cNvSpPr/>
              <p:nvPr/>
            </p:nvSpPr>
            <p:spPr>
              <a:xfrm>
                <a:off x="6172504" y="1716944"/>
                <a:ext cx="1904642" cy="2068258"/>
              </a:xfrm>
              <a:custGeom>
                <a:avLst/>
                <a:gdLst/>
                <a:ahLst/>
                <a:cxnLst/>
                <a:rect l="l" t="t" r="r" b="b"/>
                <a:pathLst>
                  <a:path w="29731" h="32285" extrusionOk="0">
                    <a:moveTo>
                      <a:pt x="14114" y="162"/>
                    </a:moveTo>
                    <a:cubicBezTo>
                      <a:pt x="14445" y="162"/>
                      <a:pt x="14773" y="183"/>
                      <a:pt x="15083" y="226"/>
                    </a:cubicBezTo>
                    <a:cubicBezTo>
                      <a:pt x="15811" y="326"/>
                      <a:pt x="16336" y="551"/>
                      <a:pt x="16555" y="851"/>
                    </a:cubicBezTo>
                    <a:cubicBezTo>
                      <a:pt x="17290" y="1852"/>
                      <a:pt x="16602" y="2855"/>
                      <a:pt x="15730" y="4130"/>
                    </a:cubicBezTo>
                    <a:cubicBezTo>
                      <a:pt x="15449" y="4537"/>
                      <a:pt x="15386" y="4865"/>
                      <a:pt x="15530" y="5134"/>
                    </a:cubicBezTo>
                    <a:cubicBezTo>
                      <a:pt x="15821" y="5670"/>
                      <a:pt x="16920" y="5911"/>
                      <a:pt x="19160" y="5911"/>
                    </a:cubicBezTo>
                    <a:cubicBezTo>
                      <a:pt x="19400" y="5911"/>
                      <a:pt x="19652" y="5908"/>
                      <a:pt x="19919" y="5903"/>
                    </a:cubicBezTo>
                    <a:cubicBezTo>
                      <a:pt x="22860" y="5850"/>
                      <a:pt x="24451" y="5059"/>
                      <a:pt x="24948" y="4762"/>
                    </a:cubicBezTo>
                    <a:lnTo>
                      <a:pt x="24948" y="4762"/>
                    </a:lnTo>
                    <a:cubicBezTo>
                      <a:pt x="23857" y="9026"/>
                      <a:pt x="23670" y="11992"/>
                      <a:pt x="24417" y="13120"/>
                    </a:cubicBezTo>
                    <a:cubicBezTo>
                      <a:pt x="24601" y="13399"/>
                      <a:pt x="24839" y="13561"/>
                      <a:pt x="25126" y="13605"/>
                    </a:cubicBezTo>
                    <a:cubicBezTo>
                      <a:pt x="25253" y="13624"/>
                      <a:pt x="25370" y="13632"/>
                      <a:pt x="25478" y="13632"/>
                    </a:cubicBezTo>
                    <a:cubicBezTo>
                      <a:pt x="26018" y="13632"/>
                      <a:pt x="26339" y="13419"/>
                      <a:pt x="26652" y="13211"/>
                    </a:cubicBezTo>
                    <a:cubicBezTo>
                      <a:pt x="26970" y="12995"/>
                      <a:pt x="27305" y="12777"/>
                      <a:pt x="27889" y="12777"/>
                    </a:cubicBezTo>
                    <a:cubicBezTo>
                      <a:pt x="28230" y="12777"/>
                      <a:pt x="28527" y="12936"/>
                      <a:pt x="28777" y="13258"/>
                    </a:cubicBezTo>
                    <a:cubicBezTo>
                      <a:pt x="29393" y="14049"/>
                      <a:pt x="29565" y="15649"/>
                      <a:pt x="29190" y="17150"/>
                    </a:cubicBezTo>
                    <a:cubicBezTo>
                      <a:pt x="28952" y="18103"/>
                      <a:pt x="28518" y="18719"/>
                      <a:pt x="27936" y="18941"/>
                    </a:cubicBezTo>
                    <a:cubicBezTo>
                      <a:pt x="27773" y="19003"/>
                      <a:pt x="27601" y="19034"/>
                      <a:pt x="27422" y="19034"/>
                    </a:cubicBezTo>
                    <a:cubicBezTo>
                      <a:pt x="27036" y="19034"/>
                      <a:pt x="26622" y="18890"/>
                      <a:pt x="26214" y="18613"/>
                    </a:cubicBezTo>
                    <a:cubicBezTo>
                      <a:pt x="26167" y="18581"/>
                      <a:pt x="26120" y="18550"/>
                      <a:pt x="26076" y="18519"/>
                    </a:cubicBezTo>
                    <a:cubicBezTo>
                      <a:pt x="25605" y="18195"/>
                      <a:pt x="25241" y="17944"/>
                      <a:pt x="24904" y="17944"/>
                    </a:cubicBezTo>
                    <a:cubicBezTo>
                      <a:pt x="24834" y="17944"/>
                      <a:pt x="24766" y="17955"/>
                      <a:pt x="24698" y="17978"/>
                    </a:cubicBezTo>
                    <a:cubicBezTo>
                      <a:pt x="24345" y="18090"/>
                      <a:pt x="24057" y="18531"/>
                      <a:pt x="23757" y="19406"/>
                    </a:cubicBezTo>
                    <a:cubicBezTo>
                      <a:pt x="23116" y="21260"/>
                      <a:pt x="24548" y="26440"/>
                      <a:pt x="24814" y="27365"/>
                    </a:cubicBezTo>
                    <a:cubicBezTo>
                      <a:pt x="24335" y="27237"/>
                      <a:pt x="22635" y="26796"/>
                      <a:pt x="20875" y="26490"/>
                    </a:cubicBezTo>
                    <a:cubicBezTo>
                      <a:pt x="19689" y="26285"/>
                      <a:pt x="18714" y="26183"/>
                      <a:pt x="17956" y="26183"/>
                    </a:cubicBezTo>
                    <a:cubicBezTo>
                      <a:pt x="16919" y="26183"/>
                      <a:pt x="16284" y="26373"/>
                      <a:pt x="16058" y="26752"/>
                    </a:cubicBezTo>
                    <a:cubicBezTo>
                      <a:pt x="15552" y="27615"/>
                      <a:pt x="15921" y="28299"/>
                      <a:pt x="16280" y="28959"/>
                    </a:cubicBezTo>
                    <a:cubicBezTo>
                      <a:pt x="16577" y="29506"/>
                      <a:pt x="16886" y="30069"/>
                      <a:pt x="16740" y="30766"/>
                    </a:cubicBezTo>
                    <a:cubicBezTo>
                      <a:pt x="16661" y="31128"/>
                      <a:pt x="16386" y="31435"/>
                      <a:pt x="15921" y="31669"/>
                    </a:cubicBezTo>
                    <a:cubicBezTo>
                      <a:pt x="15294" y="31984"/>
                      <a:pt x="14406" y="32123"/>
                      <a:pt x="13540" y="32123"/>
                    </a:cubicBezTo>
                    <a:cubicBezTo>
                      <a:pt x="12669" y="32123"/>
                      <a:pt x="11821" y="31982"/>
                      <a:pt x="11285" y="31738"/>
                    </a:cubicBezTo>
                    <a:cubicBezTo>
                      <a:pt x="10647" y="31450"/>
                      <a:pt x="10253" y="31063"/>
                      <a:pt x="10116" y="30591"/>
                    </a:cubicBezTo>
                    <a:cubicBezTo>
                      <a:pt x="9960" y="30047"/>
                      <a:pt x="10132" y="29387"/>
                      <a:pt x="10632" y="28621"/>
                    </a:cubicBezTo>
                    <a:cubicBezTo>
                      <a:pt x="10825" y="28324"/>
                      <a:pt x="10991" y="28096"/>
                      <a:pt x="11122" y="27918"/>
                    </a:cubicBezTo>
                    <a:cubicBezTo>
                      <a:pt x="11632" y="27224"/>
                      <a:pt x="11666" y="27124"/>
                      <a:pt x="11113" y="26402"/>
                    </a:cubicBezTo>
                    <a:cubicBezTo>
                      <a:pt x="10850" y="26061"/>
                      <a:pt x="10216" y="25952"/>
                      <a:pt x="9506" y="25952"/>
                    </a:cubicBezTo>
                    <a:cubicBezTo>
                      <a:pt x="9034" y="25952"/>
                      <a:pt x="8528" y="25999"/>
                      <a:pt x="8072" y="26077"/>
                    </a:cubicBezTo>
                    <a:cubicBezTo>
                      <a:pt x="6568" y="26283"/>
                      <a:pt x="4683" y="26762"/>
                      <a:pt x="2773" y="27421"/>
                    </a:cubicBezTo>
                    <a:cubicBezTo>
                      <a:pt x="2364" y="27552"/>
                      <a:pt x="1954" y="27684"/>
                      <a:pt x="1542" y="27815"/>
                    </a:cubicBezTo>
                    <a:cubicBezTo>
                      <a:pt x="854" y="26224"/>
                      <a:pt x="429" y="23973"/>
                      <a:pt x="376" y="21626"/>
                    </a:cubicBezTo>
                    <a:cubicBezTo>
                      <a:pt x="320" y="19403"/>
                      <a:pt x="613" y="17987"/>
                      <a:pt x="913" y="17790"/>
                    </a:cubicBezTo>
                    <a:cubicBezTo>
                      <a:pt x="973" y="17751"/>
                      <a:pt x="1037" y="17733"/>
                      <a:pt x="1105" y="17733"/>
                    </a:cubicBezTo>
                    <a:cubicBezTo>
                      <a:pt x="1396" y="17733"/>
                      <a:pt x="1758" y="18064"/>
                      <a:pt x="2164" y="18434"/>
                    </a:cubicBezTo>
                    <a:cubicBezTo>
                      <a:pt x="2673" y="18894"/>
                      <a:pt x="3227" y="19403"/>
                      <a:pt x="3805" y="19403"/>
                    </a:cubicBezTo>
                    <a:cubicBezTo>
                      <a:pt x="3989" y="19403"/>
                      <a:pt x="4174" y="19353"/>
                      <a:pt x="4355" y="19235"/>
                    </a:cubicBezTo>
                    <a:cubicBezTo>
                      <a:pt x="4868" y="18909"/>
                      <a:pt x="5543" y="18297"/>
                      <a:pt x="5840" y="17222"/>
                    </a:cubicBezTo>
                    <a:cubicBezTo>
                      <a:pt x="6118" y="16215"/>
                      <a:pt x="6002" y="15030"/>
                      <a:pt x="5487" y="13711"/>
                    </a:cubicBezTo>
                    <a:cubicBezTo>
                      <a:pt x="5136" y="12811"/>
                      <a:pt x="4727" y="12311"/>
                      <a:pt x="4236" y="12180"/>
                    </a:cubicBezTo>
                    <a:cubicBezTo>
                      <a:pt x="4146" y="12155"/>
                      <a:pt x="4056" y="12144"/>
                      <a:pt x="3966" y="12144"/>
                    </a:cubicBezTo>
                    <a:cubicBezTo>
                      <a:pt x="3391" y="12144"/>
                      <a:pt x="2822" y="12596"/>
                      <a:pt x="2314" y="13002"/>
                    </a:cubicBezTo>
                    <a:cubicBezTo>
                      <a:pt x="2129" y="13149"/>
                      <a:pt x="1958" y="13283"/>
                      <a:pt x="1792" y="13392"/>
                    </a:cubicBezTo>
                    <a:cubicBezTo>
                      <a:pt x="1603" y="13518"/>
                      <a:pt x="1357" y="13642"/>
                      <a:pt x="1114" y="13642"/>
                    </a:cubicBezTo>
                    <a:cubicBezTo>
                      <a:pt x="1006" y="13642"/>
                      <a:pt x="899" y="13618"/>
                      <a:pt x="798" y="13558"/>
                    </a:cubicBezTo>
                    <a:cubicBezTo>
                      <a:pt x="345" y="13289"/>
                      <a:pt x="151" y="12401"/>
                      <a:pt x="266" y="11057"/>
                    </a:cubicBezTo>
                    <a:cubicBezTo>
                      <a:pt x="416" y="9229"/>
                      <a:pt x="1145" y="5822"/>
                      <a:pt x="1473" y="4343"/>
                    </a:cubicBezTo>
                    <a:cubicBezTo>
                      <a:pt x="1611" y="4402"/>
                      <a:pt x="1742" y="4462"/>
                      <a:pt x="1876" y="4524"/>
                    </a:cubicBezTo>
                    <a:cubicBezTo>
                      <a:pt x="3856" y="5453"/>
                      <a:pt x="6266" y="5935"/>
                      <a:pt x="8897" y="5935"/>
                    </a:cubicBezTo>
                    <a:cubicBezTo>
                      <a:pt x="9269" y="5935"/>
                      <a:pt x="9645" y="5925"/>
                      <a:pt x="10025" y="5906"/>
                    </a:cubicBezTo>
                    <a:cubicBezTo>
                      <a:pt x="10929" y="5859"/>
                      <a:pt x="11604" y="5556"/>
                      <a:pt x="11832" y="5087"/>
                    </a:cubicBezTo>
                    <a:cubicBezTo>
                      <a:pt x="11951" y="4843"/>
                      <a:pt x="12007" y="4431"/>
                      <a:pt x="11601" y="3855"/>
                    </a:cubicBezTo>
                    <a:cubicBezTo>
                      <a:pt x="11566" y="3802"/>
                      <a:pt x="11526" y="3746"/>
                      <a:pt x="11488" y="3693"/>
                    </a:cubicBezTo>
                    <a:cubicBezTo>
                      <a:pt x="10716" y="2608"/>
                      <a:pt x="10057" y="1670"/>
                      <a:pt x="11104" y="867"/>
                    </a:cubicBezTo>
                    <a:cubicBezTo>
                      <a:pt x="11668" y="436"/>
                      <a:pt x="12910" y="162"/>
                      <a:pt x="14114" y="162"/>
                    </a:cubicBezTo>
                    <a:close/>
                    <a:moveTo>
                      <a:pt x="14106" y="1"/>
                    </a:moveTo>
                    <a:cubicBezTo>
                      <a:pt x="12952" y="1"/>
                      <a:pt x="11663" y="239"/>
                      <a:pt x="11010" y="739"/>
                    </a:cubicBezTo>
                    <a:cubicBezTo>
                      <a:pt x="9841" y="1636"/>
                      <a:pt x="10582" y="2677"/>
                      <a:pt x="11363" y="3777"/>
                    </a:cubicBezTo>
                    <a:cubicBezTo>
                      <a:pt x="11398" y="3834"/>
                      <a:pt x="11435" y="3887"/>
                      <a:pt x="11476" y="3943"/>
                    </a:cubicBezTo>
                    <a:cubicBezTo>
                      <a:pt x="11763" y="4352"/>
                      <a:pt x="11838" y="4712"/>
                      <a:pt x="11694" y="5012"/>
                    </a:cubicBezTo>
                    <a:cubicBezTo>
                      <a:pt x="11491" y="5428"/>
                      <a:pt x="10866" y="5700"/>
                      <a:pt x="10022" y="5743"/>
                    </a:cubicBezTo>
                    <a:cubicBezTo>
                      <a:pt x="9645" y="5763"/>
                      <a:pt x="9271" y="5772"/>
                      <a:pt x="8902" y="5772"/>
                    </a:cubicBezTo>
                    <a:cubicBezTo>
                      <a:pt x="6293" y="5772"/>
                      <a:pt x="3906" y="5292"/>
                      <a:pt x="1945" y="4374"/>
                    </a:cubicBezTo>
                    <a:cubicBezTo>
                      <a:pt x="1782" y="4296"/>
                      <a:pt x="1614" y="4227"/>
                      <a:pt x="1454" y="4156"/>
                    </a:cubicBezTo>
                    <a:lnTo>
                      <a:pt x="1367" y="4118"/>
                    </a:lnTo>
                    <a:lnTo>
                      <a:pt x="1348" y="4212"/>
                    </a:lnTo>
                    <a:cubicBezTo>
                      <a:pt x="1026" y="5637"/>
                      <a:pt x="273" y="9163"/>
                      <a:pt x="116" y="11039"/>
                    </a:cubicBezTo>
                    <a:cubicBezTo>
                      <a:pt x="1" y="12464"/>
                      <a:pt x="207" y="13383"/>
                      <a:pt x="726" y="13686"/>
                    </a:cubicBezTo>
                    <a:cubicBezTo>
                      <a:pt x="845" y="13756"/>
                      <a:pt x="977" y="13791"/>
                      <a:pt x="1119" y="13791"/>
                    </a:cubicBezTo>
                    <a:cubicBezTo>
                      <a:pt x="1351" y="13791"/>
                      <a:pt x="1610" y="13698"/>
                      <a:pt x="1886" y="13514"/>
                    </a:cubicBezTo>
                    <a:cubicBezTo>
                      <a:pt x="2054" y="13405"/>
                      <a:pt x="2226" y="13264"/>
                      <a:pt x="2414" y="13117"/>
                    </a:cubicBezTo>
                    <a:cubicBezTo>
                      <a:pt x="2904" y="12728"/>
                      <a:pt x="3449" y="12293"/>
                      <a:pt x="3970" y="12293"/>
                    </a:cubicBezTo>
                    <a:cubicBezTo>
                      <a:pt x="4047" y="12293"/>
                      <a:pt x="4123" y="12303"/>
                      <a:pt x="4199" y="12323"/>
                    </a:cubicBezTo>
                    <a:cubicBezTo>
                      <a:pt x="4636" y="12439"/>
                      <a:pt x="5011" y="12908"/>
                      <a:pt x="5346" y="13758"/>
                    </a:cubicBezTo>
                    <a:cubicBezTo>
                      <a:pt x="6256" y="16096"/>
                      <a:pt x="5855" y="18094"/>
                      <a:pt x="4274" y="19094"/>
                    </a:cubicBezTo>
                    <a:cubicBezTo>
                      <a:pt x="4122" y="19190"/>
                      <a:pt x="3968" y="19232"/>
                      <a:pt x="3814" y="19232"/>
                    </a:cubicBezTo>
                    <a:cubicBezTo>
                      <a:pt x="3286" y="19232"/>
                      <a:pt x="2754" y="18747"/>
                      <a:pt x="2273" y="18309"/>
                    </a:cubicBezTo>
                    <a:cubicBezTo>
                      <a:pt x="1857" y="17930"/>
                      <a:pt x="1462" y="17568"/>
                      <a:pt x="1108" y="17568"/>
                    </a:cubicBezTo>
                    <a:cubicBezTo>
                      <a:pt x="1013" y="17568"/>
                      <a:pt x="921" y="17594"/>
                      <a:pt x="832" y="17653"/>
                    </a:cubicBezTo>
                    <a:cubicBezTo>
                      <a:pt x="423" y="17922"/>
                      <a:pt x="173" y="19557"/>
                      <a:pt x="223" y="21623"/>
                    </a:cubicBezTo>
                    <a:cubicBezTo>
                      <a:pt x="276" y="24017"/>
                      <a:pt x="720" y="26318"/>
                      <a:pt x="1429" y="27934"/>
                    </a:cubicBezTo>
                    <a:lnTo>
                      <a:pt x="1457" y="27996"/>
                    </a:lnTo>
                    <a:lnTo>
                      <a:pt x="1551" y="27965"/>
                    </a:lnTo>
                    <a:cubicBezTo>
                      <a:pt x="1973" y="27827"/>
                      <a:pt x="2398" y="27690"/>
                      <a:pt x="2820" y="27552"/>
                    </a:cubicBezTo>
                    <a:cubicBezTo>
                      <a:pt x="5524" y="26619"/>
                      <a:pt x="7987" y="26106"/>
                      <a:pt x="9507" y="26106"/>
                    </a:cubicBezTo>
                    <a:cubicBezTo>
                      <a:pt x="10261" y="26106"/>
                      <a:pt x="10784" y="26233"/>
                      <a:pt x="10988" y="26496"/>
                    </a:cubicBezTo>
                    <a:cubicBezTo>
                      <a:pt x="11491" y="27152"/>
                      <a:pt x="11473" y="27174"/>
                      <a:pt x="10997" y="27827"/>
                    </a:cubicBezTo>
                    <a:cubicBezTo>
                      <a:pt x="10866" y="28012"/>
                      <a:pt x="10697" y="28237"/>
                      <a:pt x="10504" y="28537"/>
                    </a:cubicBezTo>
                    <a:cubicBezTo>
                      <a:pt x="9975" y="29344"/>
                      <a:pt x="9794" y="30047"/>
                      <a:pt x="9966" y="30638"/>
                    </a:cubicBezTo>
                    <a:cubicBezTo>
                      <a:pt x="10119" y="31153"/>
                      <a:pt x="10541" y="31575"/>
                      <a:pt x="11222" y="31882"/>
                    </a:cubicBezTo>
                    <a:cubicBezTo>
                      <a:pt x="11788" y="32138"/>
                      <a:pt x="12651" y="32285"/>
                      <a:pt x="13542" y="32285"/>
                    </a:cubicBezTo>
                    <a:cubicBezTo>
                      <a:pt x="14430" y="32285"/>
                      <a:pt x="15336" y="32141"/>
                      <a:pt x="15999" y="31810"/>
                    </a:cubicBezTo>
                    <a:cubicBezTo>
                      <a:pt x="16508" y="31550"/>
                      <a:pt x="16808" y="31210"/>
                      <a:pt x="16899" y="30797"/>
                    </a:cubicBezTo>
                    <a:cubicBezTo>
                      <a:pt x="17058" y="30047"/>
                      <a:pt x="16733" y="29456"/>
                      <a:pt x="16427" y="28887"/>
                    </a:cubicBezTo>
                    <a:cubicBezTo>
                      <a:pt x="16071" y="28237"/>
                      <a:pt x="15733" y="27621"/>
                      <a:pt x="16199" y="26833"/>
                    </a:cubicBezTo>
                    <a:cubicBezTo>
                      <a:pt x="16393" y="26506"/>
                      <a:pt x="16984" y="26341"/>
                      <a:pt x="17941" y="26341"/>
                    </a:cubicBezTo>
                    <a:cubicBezTo>
                      <a:pt x="18692" y="26341"/>
                      <a:pt x="19667" y="26443"/>
                      <a:pt x="20853" y="26646"/>
                    </a:cubicBezTo>
                    <a:cubicBezTo>
                      <a:pt x="22916" y="27002"/>
                      <a:pt x="24892" y="27549"/>
                      <a:pt x="24914" y="27552"/>
                    </a:cubicBezTo>
                    <a:lnTo>
                      <a:pt x="25048" y="27593"/>
                    </a:lnTo>
                    <a:lnTo>
                      <a:pt x="25011" y="27456"/>
                    </a:lnTo>
                    <a:cubicBezTo>
                      <a:pt x="24992" y="27396"/>
                      <a:pt x="23235" y="21407"/>
                      <a:pt x="23907" y="19456"/>
                    </a:cubicBezTo>
                    <a:cubicBezTo>
                      <a:pt x="24188" y="18644"/>
                      <a:pt x="24454" y="18222"/>
                      <a:pt x="24751" y="18125"/>
                    </a:cubicBezTo>
                    <a:cubicBezTo>
                      <a:pt x="24801" y="18109"/>
                      <a:pt x="24852" y="18101"/>
                      <a:pt x="24904" y="18101"/>
                    </a:cubicBezTo>
                    <a:cubicBezTo>
                      <a:pt x="25198" y="18101"/>
                      <a:pt x="25545" y="18337"/>
                      <a:pt x="25995" y="18650"/>
                    </a:cubicBezTo>
                    <a:cubicBezTo>
                      <a:pt x="26042" y="18681"/>
                      <a:pt x="26086" y="18713"/>
                      <a:pt x="26133" y="18744"/>
                    </a:cubicBezTo>
                    <a:cubicBezTo>
                      <a:pt x="26564" y="19037"/>
                      <a:pt x="27011" y="19189"/>
                      <a:pt x="27429" y="19189"/>
                    </a:cubicBezTo>
                    <a:cubicBezTo>
                      <a:pt x="27626" y="19189"/>
                      <a:pt x="27816" y="19156"/>
                      <a:pt x="27996" y="19088"/>
                    </a:cubicBezTo>
                    <a:cubicBezTo>
                      <a:pt x="28624" y="18844"/>
                      <a:pt x="29093" y="18187"/>
                      <a:pt x="29343" y="17184"/>
                    </a:cubicBezTo>
                    <a:cubicBezTo>
                      <a:pt x="29731" y="15640"/>
                      <a:pt x="29546" y="13983"/>
                      <a:pt x="28902" y="13155"/>
                    </a:cubicBezTo>
                    <a:cubicBezTo>
                      <a:pt x="28627" y="12805"/>
                      <a:pt x="28277" y="12617"/>
                      <a:pt x="27893" y="12617"/>
                    </a:cubicBezTo>
                    <a:cubicBezTo>
                      <a:pt x="27261" y="12617"/>
                      <a:pt x="26908" y="12845"/>
                      <a:pt x="26570" y="13074"/>
                    </a:cubicBezTo>
                    <a:cubicBezTo>
                      <a:pt x="26265" y="13273"/>
                      <a:pt x="25976" y="13466"/>
                      <a:pt x="25487" y="13466"/>
                    </a:cubicBezTo>
                    <a:cubicBezTo>
                      <a:pt x="25385" y="13466"/>
                      <a:pt x="25275" y="13457"/>
                      <a:pt x="25154" y="13439"/>
                    </a:cubicBezTo>
                    <a:cubicBezTo>
                      <a:pt x="24914" y="13405"/>
                      <a:pt x="24710" y="13264"/>
                      <a:pt x="24548" y="13027"/>
                    </a:cubicBezTo>
                    <a:cubicBezTo>
                      <a:pt x="23826" y="11933"/>
                      <a:pt x="24045" y="8860"/>
                      <a:pt x="25151" y="4599"/>
                    </a:cubicBezTo>
                    <a:lnTo>
                      <a:pt x="25204" y="4384"/>
                    </a:lnTo>
                    <a:lnTo>
                      <a:pt x="25204" y="4384"/>
                    </a:lnTo>
                    <a:lnTo>
                      <a:pt x="25029" y="4515"/>
                    </a:lnTo>
                    <a:cubicBezTo>
                      <a:pt x="25014" y="4527"/>
                      <a:pt x="23429" y="5672"/>
                      <a:pt x="19919" y="5740"/>
                    </a:cubicBezTo>
                    <a:cubicBezTo>
                      <a:pt x="19676" y="5745"/>
                      <a:pt x="19445" y="5747"/>
                      <a:pt x="19224" y="5747"/>
                    </a:cubicBezTo>
                    <a:cubicBezTo>
                      <a:pt x="17059" y="5747"/>
                      <a:pt x="15926" y="5523"/>
                      <a:pt x="15671" y="5053"/>
                    </a:cubicBezTo>
                    <a:cubicBezTo>
                      <a:pt x="15555" y="4840"/>
                      <a:pt x="15617" y="4562"/>
                      <a:pt x="15858" y="4212"/>
                    </a:cubicBezTo>
                    <a:cubicBezTo>
                      <a:pt x="16730" y="2943"/>
                      <a:pt x="17484" y="1842"/>
                      <a:pt x="16683" y="755"/>
                    </a:cubicBezTo>
                    <a:cubicBezTo>
                      <a:pt x="16368" y="326"/>
                      <a:pt x="15652" y="145"/>
                      <a:pt x="15105" y="67"/>
                    </a:cubicBezTo>
                    <a:cubicBezTo>
                      <a:pt x="14799" y="23"/>
                      <a:pt x="14459" y="1"/>
                      <a:pt x="14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1"/>
              <p:cNvSpPr/>
              <p:nvPr/>
            </p:nvSpPr>
            <p:spPr>
              <a:xfrm>
                <a:off x="7355008" y="1168165"/>
                <a:ext cx="492897" cy="449078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7010" extrusionOk="0">
                    <a:moveTo>
                      <a:pt x="3846" y="1"/>
                    </a:moveTo>
                    <a:cubicBezTo>
                      <a:pt x="2949" y="1"/>
                      <a:pt x="2053" y="343"/>
                      <a:pt x="1370" y="1028"/>
                    </a:cubicBezTo>
                    <a:cubicBezTo>
                      <a:pt x="1" y="2397"/>
                      <a:pt x="1" y="4616"/>
                      <a:pt x="1370" y="5985"/>
                    </a:cubicBezTo>
                    <a:cubicBezTo>
                      <a:pt x="2053" y="6668"/>
                      <a:pt x="2949" y="7010"/>
                      <a:pt x="3846" y="7010"/>
                    </a:cubicBezTo>
                    <a:cubicBezTo>
                      <a:pt x="4743" y="7010"/>
                      <a:pt x="5640" y="6668"/>
                      <a:pt x="6324" y="5985"/>
                    </a:cubicBezTo>
                    <a:cubicBezTo>
                      <a:pt x="7693" y="4616"/>
                      <a:pt x="7693" y="2397"/>
                      <a:pt x="6324" y="1028"/>
                    </a:cubicBezTo>
                    <a:cubicBezTo>
                      <a:pt x="5640" y="343"/>
                      <a:pt x="4743" y="1"/>
                      <a:pt x="3846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1"/>
              <p:cNvSpPr/>
              <p:nvPr/>
            </p:nvSpPr>
            <p:spPr>
              <a:xfrm>
                <a:off x="7340017" y="1162976"/>
                <a:ext cx="523327" cy="459328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7170" extrusionOk="0">
                    <a:moveTo>
                      <a:pt x="4075" y="158"/>
                    </a:moveTo>
                    <a:cubicBezTo>
                      <a:pt x="5362" y="158"/>
                      <a:pt x="6598" y="884"/>
                      <a:pt x="7180" y="2122"/>
                    </a:cubicBezTo>
                    <a:cubicBezTo>
                      <a:pt x="7987" y="3831"/>
                      <a:pt x="7252" y="5879"/>
                      <a:pt x="5542" y="6685"/>
                    </a:cubicBezTo>
                    <a:cubicBezTo>
                      <a:pt x="5082" y="6904"/>
                      <a:pt x="4587" y="7014"/>
                      <a:pt x="4089" y="7014"/>
                    </a:cubicBezTo>
                    <a:cubicBezTo>
                      <a:pt x="3698" y="7014"/>
                      <a:pt x="3306" y="6946"/>
                      <a:pt x="2926" y="6810"/>
                    </a:cubicBezTo>
                    <a:cubicBezTo>
                      <a:pt x="2067" y="6501"/>
                      <a:pt x="1376" y="5876"/>
                      <a:pt x="985" y="5047"/>
                    </a:cubicBezTo>
                    <a:cubicBezTo>
                      <a:pt x="179" y="3337"/>
                      <a:pt x="913" y="1287"/>
                      <a:pt x="2620" y="484"/>
                    </a:cubicBezTo>
                    <a:cubicBezTo>
                      <a:pt x="3090" y="263"/>
                      <a:pt x="3586" y="158"/>
                      <a:pt x="4075" y="158"/>
                    </a:cubicBezTo>
                    <a:close/>
                    <a:moveTo>
                      <a:pt x="4077" y="0"/>
                    </a:moveTo>
                    <a:cubicBezTo>
                      <a:pt x="3565" y="0"/>
                      <a:pt x="3046" y="110"/>
                      <a:pt x="2554" y="343"/>
                    </a:cubicBezTo>
                    <a:cubicBezTo>
                      <a:pt x="769" y="1187"/>
                      <a:pt x="0" y="3328"/>
                      <a:pt x="844" y="5113"/>
                    </a:cubicBezTo>
                    <a:cubicBezTo>
                      <a:pt x="1254" y="5982"/>
                      <a:pt x="1973" y="6632"/>
                      <a:pt x="2876" y="6957"/>
                    </a:cubicBezTo>
                    <a:cubicBezTo>
                      <a:pt x="3270" y="7098"/>
                      <a:pt x="3679" y="7170"/>
                      <a:pt x="4086" y="7170"/>
                    </a:cubicBezTo>
                    <a:cubicBezTo>
                      <a:pt x="4605" y="7170"/>
                      <a:pt x="5127" y="7057"/>
                      <a:pt x="5614" y="6826"/>
                    </a:cubicBezTo>
                    <a:cubicBezTo>
                      <a:pt x="7399" y="5982"/>
                      <a:pt x="8168" y="3841"/>
                      <a:pt x="7324" y="2056"/>
                    </a:cubicBezTo>
                    <a:cubicBezTo>
                      <a:pt x="6713" y="761"/>
                      <a:pt x="5421" y="0"/>
                      <a:pt x="407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1"/>
              <p:cNvSpPr/>
              <p:nvPr/>
            </p:nvSpPr>
            <p:spPr>
              <a:xfrm>
                <a:off x="7416702" y="1208142"/>
                <a:ext cx="369513" cy="369513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5768" extrusionOk="0">
                    <a:moveTo>
                      <a:pt x="2886" y="1"/>
                    </a:moveTo>
                    <a:cubicBezTo>
                      <a:pt x="1292" y="1"/>
                      <a:pt x="1" y="1291"/>
                      <a:pt x="1" y="2886"/>
                    </a:cubicBezTo>
                    <a:cubicBezTo>
                      <a:pt x="1" y="4477"/>
                      <a:pt x="1292" y="5768"/>
                      <a:pt x="2886" y="5768"/>
                    </a:cubicBezTo>
                    <a:cubicBezTo>
                      <a:pt x="4477" y="5768"/>
                      <a:pt x="5768" y="4477"/>
                      <a:pt x="5768" y="2886"/>
                    </a:cubicBezTo>
                    <a:cubicBezTo>
                      <a:pt x="5768" y="1291"/>
                      <a:pt x="4477" y="1"/>
                      <a:pt x="2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1"/>
              <p:cNvSpPr/>
              <p:nvPr/>
            </p:nvSpPr>
            <p:spPr>
              <a:xfrm>
                <a:off x="7407669" y="1203529"/>
                <a:ext cx="387963" cy="379122"/>
              </a:xfrm>
              <a:custGeom>
                <a:avLst/>
                <a:gdLst/>
                <a:ahLst/>
                <a:cxnLst/>
                <a:rect l="l" t="t" r="r" b="b"/>
                <a:pathLst>
                  <a:path w="6056" h="5918" extrusionOk="0">
                    <a:moveTo>
                      <a:pt x="3030" y="151"/>
                    </a:moveTo>
                    <a:cubicBezTo>
                      <a:pt x="4449" y="151"/>
                      <a:pt x="5668" y="1229"/>
                      <a:pt x="5815" y="2667"/>
                    </a:cubicBezTo>
                    <a:cubicBezTo>
                      <a:pt x="5893" y="3411"/>
                      <a:pt x="5674" y="4142"/>
                      <a:pt x="5202" y="4724"/>
                    </a:cubicBezTo>
                    <a:cubicBezTo>
                      <a:pt x="4730" y="5305"/>
                      <a:pt x="4061" y="5665"/>
                      <a:pt x="3314" y="5743"/>
                    </a:cubicBezTo>
                    <a:cubicBezTo>
                      <a:pt x="3215" y="5753"/>
                      <a:pt x="3117" y="5758"/>
                      <a:pt x="3019" y="5758"/>
                    </a:cubicBezTo>
                    <a:cubicBezTo>
                      <a:pt x="2379" y="5758"/>
                      <a:pt x="1765" y="5539"/>
                      <a:pt x="1261" y="5130"/>
                    </a:cubicBezTo>
                    <a:cubicBezTo>
                      <a:pt x="679" y="4658"/>
                      <a:pt x="320" y="3989"/>
                      <a:pt x="242" y="3242"/>
                    </a:cubicBezTo>
                    <a:cubicBezTo>
                      <a:pt x="163" y="2501"/>
                      <a:pt x="382" y="1770"/>
                      <a:pt x="854" y="1188"/>
                    </a:cubicBezTo>
                    <a:cubicBezTo>
                      <a:pt x="1326" y="604"/>
                      <a:pt x="1995" y="244"/>
                      <a:pt x="2742" y="166"/>
                    </a:cubicBezTo>
                    <a:cubicBezTo>
                      <a:pt x="2839" y="157"/>
                      <a:pt x="2936" y="151"/>
                      <a:pt x="3030" y="151"/>
                    </a:cubicBezTo>
                    <a:close/>
                    <a:moveTo>
                      <a:pt x="3034" y="0"/>
                    </a:moveTo>
                    <a:cubicBezTo>
                      <a:pt x="2933" y="0"/>
                      <a:pt x="2830" y="6"/>
                      <a:pt x="2727" y="16"/>
                    </a:cubicBezTo>
                    <a:cubicBezTo>
                      <a:pt x="1939" y="94"/>
                      <a:pt x="1232" y="476"/>
                      <a:pt x="732" y="1088"/>
                    </a:cubicBezTo>
                    <a:cubicBezTo>
                      <a:pt x="232" y="1704"/>
                      <a:pt x="1" y="2476"/>
                      <a:pt x="85" y="3261"/>
                    </a:cubicBezTo>
                    <a:cubicBezTo>
                      <a:pt x="163" y="4049"/>
                      <a:pt x="545" y="4755"/>
                      <a:pt x="1157" y="5255"/>
                    </a:cubicBezTo>
                    <a:cubicBezTo>
                      <a:pt x="1695" y="5690"/>
                      <a:pt x="2342" y="5918"/>
                      <a:pt x="3024" y="5918"/>
                    </a:cubicBezTo>
                    <a:cubicBezTo>
                      <a:pt x="3124" y="5918"/>
                      <a:pt x="3227" y="5912"/>
                      <a:pt x="3330" y="5902"/>
                    </a:cubicBezTo>
                    <a:cubicBezTo>
                      <a:pt x="4118" y="5824"/>
                      <a:pt x="4824" y="5443"/>
                      <a:pt x="5324" y="4830"/>
                    </a:cubicBezTo>
                    <a:cubicBezTo>
                      <a:pt x="5824" y="4214"/>
                      <a:pt x="6056" y="3442"/>
                      <a:pt x="5971" y="2658"/>
                    </a:cubicBezTo>
                    <a:cubicBezTo>
                      <a:pt x="5816" y="1138"/>
                      <a:pt x="4532" y="0"/>
                      <a:pt x="303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1"/>
              <p:cNvSpPr/>
              <p:nvPr/>
            </p:nvSpPr>
            <p:spPr>
              <a:xfrm>
                <a:off x="7453732" y="1258561"/>
                <a:ext cx="295264" cy="268934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198" extrusionOk="0">
                    <a:moveTo>
                      <a:pt x="2306" y="0"/>
                    </a:moveTo>
                    <a:cubicBezTo>
                      <a:pt x="1769" y="0"/>
                      <a:pt x="1232" y="206"/>
                      <a:pt x="823" y="617"/>
                    </a:cubicBezTo>
                    <a:cubicBezTo>
                      <a:pt x="1" y="1436"/>
                      <a:pt x="1" y="2764"/>
                      <a:pt x="823" y="3583"/>
                    </a:cubicBezTo>
                    <a:cubicBezTo>
                      <a:pt x="1232" y="3993"/>
                      <a:pt x="1769" y="4198"/>
                      <a:pt x="2306" y="4198"/>
                    </a:cubicBezTo>
                    <a:cubicBezTo>
                      <a:pt x="2843" y="4198"/>
                      <a:pt x="3380" y="3993"/>
                      <a:pt x="3789" y="3583"/>
                    </a:cubicBezTo>
                    <a:cubicBezTo>
                      <a:pt x="4608" y="2764"/>
                      <a:pt x="4608" y="1436"/>
                      <a:pt x="3789" y="617"/>
                    </a:cubicBezTo>
                    <a:cubicBezTo>
                      <a:pt x="3380" y="206"/>
                      <a:pt x="2843" y="0"/>
                      <a:pt x="2306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1"/>
              <p:cNvSpPr/>
              <p:nvPr/>
            </p:nvSpPr>
            <p:spPr>
              <a:xfrm>
                <a:off x="7457576" y="1253179"/>
                <a:ext cx="288217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4359" extrusionOk="0">
                    <a:moveTo>
                      <a:pt x="2248" y="157"/>
                    </a:moveTo>
                    <a:cubicBezTo>
                      <a:pt x="2473" y="157"/>
                      <a:pt x="2704" y="198"/>
                      <a:pt x="2923" y="276"/>
                    </a:cubicBezTo>
                    <a:cubicBezTo>
                      <a:pt x="3432" y="454"/>
                      <a:pt x="3842" y="823"/>
                      <a:pt x="4073" y="1311"/>
                    </a:cubicBezTo>
                    <a:cubicBezTo>
                      <a:pt x="4301" y="1795"/>
                      <a:pt x="4329" y="2345"/>
                      <a:pt x="4151" y="2855"/>
                    </a:cubicBezTo>
                    <a:cubicBezTo>
                      <a:pt x="3970" y="3361"/>
                      <a:pt x="3604" y="3774"/>
                      <a:pt x="3114" y="4002"/>
                    </a:cubicBezTo>
                    <a:cubicBezTo>
                      <a:pt x="2840" y="4132"/>
                      <a:pt x="2546" y="4198"/>
                      <a:pt x="2250" y="4198"/>
                    </a:cubicBezTo>
                    <a:cubicBezTo>
                      <a:pt x="2022" y="4198"/>
                      <a:pt x="1793" y="4159"/>
                      <a:pt x="1572" y="4080"/>
                    </a:cubicBezTo>
                    <a:cubicBezTo>
                      <a:pt x="1063" y="3902"/>
                      <a:pt x="654" y="3533"/>
                      <a:pt x="422" y="3045"/>
                    </a:cubicBezTo>
                    <a:cubicBezTo>
                      <a:pt x="191" y="2561"/>
                      <a:pt x="166" y="2011"/>
                      <a:pt x="344" y="1501"/>
                    </a:cubicBezTo>
                    <a:cubicBezTo>
                      <a:pt x="525" y="995"/>
                      <a:pt x="891" y="585"/>
                      <a:pt x="1379" y="354"/>
                    </a:cubicBezTo>
                    <a:cubicBezTo>
                      <a:pt x="1657" y="226"/>
                      <a:pt x="1951" y="157"/>
                      <a:pt x="2248" y="157"/>
                    </a:cubicBezTo>
                    <a:close/>
                    <a:moveTo>
                      <a:pt x="2251" y="0"/>
                    </a:moveTo>
                    <a:cubicBezTo>
                      <a:pt x="1930" y="0"/>
                      <a:pt x="1611" y="72"/>
                      <a:pt x="1313" y="213"/>
                    </a:cubicBezTo>
                    <a:cubicBezTo>
                      <a:pt x="785" y="463"/>
                      <a:pt x="391" y="904"/>
                      <a:pt x="197" y="1451"/>
                    </a:cubicBezTo>
                    <a:cubicBezTo>
                      <a:pt x="0" y="1998"/>
                      <a:pt x="31" y="2592"/>
                      <a:pt x="282" y="3117"/>
                    </a:cubicBezTo>
                    <a:cubicBezTo>
                      <a:pt x="532" y="3642"/>
                      <a:pt x="972" y="4039"/>
                      <a:pt x="1519" y="4233"/>
                    </a:cubicBezTo>
                    <a:cubicBezTo>
                      <a:pt x="1760" y="4314"/>
                      <a:pt x="2004" y="4358"/>
                      <a:pt x="2251" y="4358"/>
                    </a:cubicBezTo>
                    <a:cubicBezTo>
                      <a:pt x="2567" y="4358"/>
                      <a:pt x="2888" y="4289"/>
                      <a:pt x="3185" y="4149"/>
                    </a:cubicBezTo>
                    <a:cubicBezTo>
                      <a:pt x="3714" y="3899"/>
                      <a:pt x="4108" y="3455"/>
                      <a:pt x="4301" y="2908"/>
                    </a:cubicBezTo>
                    <a:cubicBezTo>
                      <a:pt x="4498" y="2361"/>
                      <a:pt x="4467" y="1767"/>
                      <a:pt x="4217" y="1245"/>
                    </a:cubicBezTo>
                    <a:cubicBezTo>
                      <a:pt x="3967" y="717"/>
                      <a:pt x="3526" y="323"/>
                      <a:pt x="2979" y="126"/>
                    </a:cubicBezTo>
                    <a:cubicBezTo>
                      <a:pt x="2742" y="42"/>
                      <a:pt x="2496" y="0"/>
                      <a:pt x="225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1"/>
              <p:cNvSpPr/>
              <p:nvPr/>
            </p:nvSpPr>
            <p:spPr>
              <a:xfrm>
                <a:off x="7512607" y="1307891"/>
                <a:ext cx="173097" cy="169638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2648" extrusionOk="0">
                    <a:moveTo>
                      <a:pt x="1376" y="0"/>
                    </a:moveTo>
                    <a:cubicBezTo>
                      <a:pt x="1345" y="0"/>
                      <a:pt x="1314" y="1"/>
                      <a:pt x="1282" y="3"/>
                    </a:cubicBezTo>
                    <a:cubicBezTo>
                      <a:pt x="629" y="50"/>
                      <a:pt x="98" y="578"/>
                      <a:pt x="57" y="1232"/>
                    </a:cubicBezTo>
                    <a:cubicBezTo>
                      <a:pt x="1" y="2004"/>
                      <a:pt x="613" y="2648"/>
                      <a:pt x="1376" y="2648"/>
                    </a:cubicBezTo>
                    <a:cubicBezTo>
                      <a:pt x="1380" y="2648"/>
                      <a:pt x="1384" y="2648"/>
                      <a:pt x="1388" y="2648"/>
                    </a:cubicBezTo>
                    <a:cubicBezTo>
                      <a:pt x="2114" y="2648"/>
                      <a:pt x="2702" y="2056"/>
                      <a:pt x="2702" y="1326"/>
                    </a:cubicBezTo>
                    <a:cubicBezTo>
                      <a:pt x="2702" y="594"/>
                      <a:pt x="2109" y="0"/>
                      <a:pt x="13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1"/>
              <p:cNvSpPr/>
              <p:nvPr/>
            </p:nvSpPr>
            <p:spPr>
              <a:xfrm>
                <a:off x="7509212" y="1302830"/>
                <a:ext cx="181489" cy="180144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812" extrusionOk="0">
                    <a:moveTo>
                      <a:pt x="1429" y="157"/>
                    </a:moveTo>
                    <a:cubicBezTo>
                      <a:pt x="1745" y="157"/>
                      <a:pt x="2048" y="273"/>
                      <a:pt x="2276" y="492"/>
                    </a:cubicBezTo>
                    <a:cubicBezTo>
                      <a:pt x="2526" y="726"/>
                      <a:pt x="2673" y="1058"/>
                      <a:pt x="2673" y="1401"/>
                    </a:cubicBezTo>
                    <a:lnTo>
                      <a:pt x="2751" y="1401"/>
                    </a:lnTo>
                    <a:lnTo>
                      <a:pt x="2673" y="1408"/>
                    </a:lnTo>
                    <a:cubicBezTo>
                      <a:pt x="2673" y="1739"/>
                      <a:pt x="2539" y="2052"/>
                      <a:pt x="2304" y="2286"/>
                    </a:cubicBezTo>
                    <a:cubicBezTo>
                      <a:pt x="2070" y="2520"/>
                      <a:pt x="1757" y="2649"/>
                      <a:pt x="1426" y="2649"/>
                    </a:cubicBezTo>
                    <a:cubicBezTo>
                      <a:pt x="1082" y="2649"/>
                      <a:pt x="751" y="2505"/>
                      <a:pt x="516" y="2255"/>
                    </a:cubicBezTo>
                    <a:cubicBezTo>
                      <a:pt x="276" y="2002"/>
                      <a:pt x="160" y="1667"/>
                      <a:pt x="182" y="1317"/>
                    </a:cubicBezTo>
                    <a:cubicBezTo>
                      <a:pt x="226" y="701"/>
                      <a:pt x="723" y="204"/>
                      <a:pt x="1339" y="160"/>
                    </a:cubicBezTo>
                    <a:cubicBezTo>
                      <a:pt x="1370" y="157"/>
                      <a:pt x="1398" y="157"/>
                      <a:pt x="1429" y="157"/>
                    </a:cubicBezTo>
                    <a:close/>
                    <a:moveTo>
                      <a:pt x="1432" y="0"/>
                    </a:moveTo>
                    <a:cubicBezTo>
                      <a:pt x="1398" y="0"/>
                      <a:pt x="1363" y="2"/>
                      <a:pt x="1329" y="4"/>
                    </a:cubicBezTo>
                    <a:cubicBezTo>
                      <a:pt x="632" y="51"/>
                      <a:pt x="73" y="611"/>
                      <a:pt x="26" y="1305"/>
                    </a:cubicBezTo>
                    <a:cubicBezTo>
                      <a:pt x="1" y="1701"/>
                      <a:pt x="132" y="2073"/>
                      <a:pt x="401" y="2364"/>
                    </a:cubicBezTo>
                    <a:cubicBezTo>
                      <a:pt x="666" y="2645"/>
                      <a:pt x="1038" y="2811"/>
                      <a:pt x="1429" y="2811"/>
                    </a:cubicBezTo>
                    <a:cubicBezTo>
                      <a:pt x="1804" y="2811"/>
                      <a:pt x="2157" y="2661"/>
                      <a:pt x="2423" y="2405"/>
                    </a:cubicBezTo>
                    <a:cubicBezTo>
                      <a:pt x="2683" y="2136"/>
                      <a:pt x="2833" y="1786"/>
                      <a:pt x="2833" y="1411"/>
                    </a:cubicBezTo>
                    <a:lnTo>
                      <a:pt x="2833" y="1408"/>
                    </a:lnTo>
                    <a:cubicBezTo>
                      <a:pt x="2833" y="1017"/>
                      <a:pt x="2673" y="645"/>
                      <a:pt x="2386" y="379"/>
                    </a:cubicBezTo>
                    <a:cubicBezTo>
                      <a:pt x="2123" y="134"/>
                      <a:pt x="1788" y="0"/>
                      <a:pt x="143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1"/>
              <p:cNvSpPr/>
              <p:nvPr/>
            </p:nvSpPr>
            <p:spPr>
              <a:xfrm>
                <a:off x="7559502" y="1352672"/>
                <a:ext cx="87894" cy="78797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0" extrusionOk="0">
                    <a:moveTo>
                      <a:pt x="653" y="1"/>
                    </a:moveTo>
                    <a:cubicBezTo>
                      <a:pt x="631" y="1"/>
                      <a:pt x="608" y="2"/>
                      <a:pt x="585" y="4"/>
                    </a:cubicBezTo>
                    <a:cubicBezTo>
                      <a:pt x="303" y="36"/>
                      <a:pt x="75" y="261"/>
                      <a:pt x="44" y="542"/>
                    </a:cubicBezTo>
                    <a:cubicBezTo>
                      <a:pt x="0" y="914"/>
                      <a:pt x="288" y="1227"/>
                      <a:pt x="654" y="1230"/>
                    </a:cubicBezTo>
                    <a:cubicBezTo>
                      <a:pt x="919" y="1230"/>
                      <a:pt x="1160" y="1067"/>
                      <a:pt x="1238" y="814"/>
                    </a:cubicBezTo>
                    <a:cubicBezTo>
                      <a:pt x="1371" y="391"/>
                      <a:pt x="1059" y="1"/>
                      <a:pt x="653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1"/>
              <p:cNvSpPr/>
              <p:nvPr/>
            </p:nvSpPr>
            <p:spPr>
              <a:xfrm>
                <a:off x="7555851" y="1347931"/>
                <a:ext cx="92186" cy="88534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382" extrusionOk="0">
                    <a:moveTo>
                      <a:pt x="714" y="154"/>
                    </a:moveTo>
                    <a:cubicBezTo>
                      <a:pt x="873" y="154"/>
                      <a:pt x="1026" y="225"/>
                      <a:pt x="1133" y="347"/>
                    </a:cubicBezTo>
                    <a:cubicBezTo>
                      <a:pt x="1248" y="491"/>
                      <a:pt x="1283" y="679"/>
                      <a:pt x="1223" y="863"/>
                    </a:cubicBezTo>
                    <a:cubicBezTo>
                      <a:pt x="1154" y="1079"/>
                      <a:pt x="948" y="1226"/>
                      <a:pt x="714" y="1226"/>
                    </a:cubicBezTo>
                    <a:cubicBezTo>
                      <a:pt x="561" y="1226"/>
                      <a:pt x="417" y="1160"/>
                      <a:pt x="314" y="1047"/>
                    </a:cubicBezTo>
                    <a:cubicBezTo>
                      <a:pt x="214" y="935"/>
                      <a:pt x="167" y="785"/>
                      <a:pt x="182" y="629"/>
                    </a:cubicBezTo>
                    <a:cubicBezTo>
                      <a:pt x="210" y="379"/>
                      <a:pt x="407" y="182"/>
                      <a:pt x="654" y="157"/>
                    </a:cubicBezTo>
                    <a:cubicBezTo>
                      <a:pt x="673" y="154"/>
                      <a:pt x="695" y="154"/>
                      <a:pt x="714" y="154"/>
                    </a:cubicBezTo>
                    <a:close/>
                    <a:moveTo>
                      <a:pt x="703" y="0"/>
                    </a:moveTo>
                    <a:cubicBezTo>
                      <a:pt x="680" y="0"/>
                      <a:pt x="658" y="1"/>
                      <a:pt x="636" y="3"/>
                    </a:cubicBezTo>
                    <a:cubicBezTo>
                      <a:pt x="314" y="38"/>
                      <a:pt x="57" y="294"/>
                      <a:pt x="23" y="613"/>
                    </a:cubicBezTo>
                    <a:cubicBezTo>
                      <a:pt x="1" y="807"/>
                      <a:pt x="60" y="1004"/>
                      <a:pt x="195" y="1154"/>
                    </a:cubicBezTo>
                    <a:cubicBezTo>
                      <a:pt x="326" y="1298"/>
                      <a:pt x="514" y="1382"/>
                      <a:pt x="714" y="1382"/>
                    </a:cubicBezTo>
                    <a:cubicBezTo>
                      <a:pt x="1014" y="1382"/>
                      <a:pt x="1283" y="1188"/>
                      <a:pt x="1367" y="913"/>
                    </a:cubicBezTo>
                    <a:cubicBezTo>
                      <a:pt x="1439" y="679"/>
                      <a:pt x="1398" y="438"/>
                      <a:pt x="1245" y="254"/>
                    </a:cubicBezTo>
                    <a:cubicBezTo>
                      <a:pt x="1109" y="92"/>
                      <a:pt x="912" y="0"/>
                      <a:pt x="70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1"/>
              <p:cNvSpPr/>
              <p:nvPr/>
            </p:nvSpPr>
            <p:spPr>
              <a:xfrm>
                <a:off x="7601529" y="1331082"/>
                <a:ext cx="58169" cy="74377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161" extrusionOk="0">
                    <a:moveTo>
                      <a:pt x="254" y="1"/>
                    </a:moveTo>
                    <a:lnTo>
                      <a:pt x="1" y="964"/>
                    </a:lnTo>
                    <a:lnTo>
                      <a:pt x="907" y="116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1"/>
              <p:cNvSpPr/>
              <p:nvPr/>
            </p:nvSpPr>
            <p:spPr>
              <a:xfrm>
                <a:off x="7595507" y="1317885"/>
                <a:ext cx="74184" cy="95005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83" extrusionOk="0">
                    <a:moveTo>
                      <a:pt x="376" y="413"/>
                    </a:moveTo>
                    <a:lnTo>
                      <a:pt x="848" y="1254"/>
                    </a:lnTo>
                    <a:lnTo>
                      <a:pt x="192" y="1110"/>
                    </a:lnTo>
                    <a:lnTo>
                      <a:pt x="376" y="413"/>
                    </a:lnTo>
                    <a:close/>
                    <a:moveTo>
                      <a:pt x="326" y="0"/>
                    </a:moveTo>
                    <a:lnTo>
                      <a:pt x="1" y="1226"/>
                    </a:lnTo>
                    <a:lnTo>
                      <a:pt x="1157" y="1482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1"/>
              <p:cNvSpPr/>
              <p:nvPr/>
            </p:nvSpPr>
            <p:spPr>
              <a:xfrm>
                <a:off x="7640160" y="1221531"/>
                <a:ext cx="260222" cy="147856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2308" extrusionOk="0">
                    <a:moveTo>
                      <a:pt x="3986" y="1"/>
                    </a:moveTo>
                    <a:lnTo>
                      <a:pt x="1" y="2173"/>
                    </a:lnTo>
                    <a:lnTo>
                      <a:pt x="76" y="2308"/>
                    </a:lnTo>
                    <a:lnTo>
                      <a:pt x="4061" y="135"/>
                    </a:lnTo>
                    <a:lnTo>
                      <a:pt x="3986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1"/>
              <p:cNvSpPr/>
              <p:nvPr/>
            </p:nvSpPr>
            <p:spPr>
              <a:xfrm>
                <a:off x="7817042" y="1136838"/>
                <a:ext cx="123961" cy="135236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2111" extrusionOk="0">
                    <a:moveTo>
                      <a:pt x="1935" y="1"/>
                    </a:moveTo>
                    <a:lnTo>
                      <a:pt x="63" y="1070"/>
                    </a:lnTo>
                    <a:lnTo>
                      <a:pt x="0" y="2111"/>
                    </a:lnTo>
                    <a:lnTo>
                      <a:pt x="1935" y="1189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1"/>
              <p:cNvSpPr/>
              <p:nvPr/>
            </p:nvSpPr>
            <p:spPr>
              <a:xfrm>
                <a:off x="7811596" y="1128061"/>
                <a:ext cx="134467" cy="152213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376" extrusionOk="0">
                    <a:moveTo>
                      <a:pt x="1942" y="275"/>
                    </a:moveTo>
                    <a:lnTo>
                      <a:pt x="1942" y="1279"/>
                    </a:lnTo>
                    <a:lnTo>
                      <a:pt x="173" y="2123"/>
                    </a:lnTo>
                    <a:lnTo>
                      <a:pt x="173" y="2123"/>
                    </a:lnTo>
                    <a:lnTo>
                      <a:pt x="223" y="1257"/>
                    </a:lnTo>
                    <a:lnTo>
                      <a:pt x="1942" y="275"/>
                    </a:lnTo>
                    <a:close/>
                    <a:moveTo>
                      <a:pt x="2098" y="0"/>
                    </a:moveTo>
                    <a:lnTo>
                      <a:pt x="69" y="1163"/>
                    </a:lnTo>
                    <a:lnTo>
                      <a:pt x="1" y="2376"/>
                    </a:lnTo>
                    <a:lnTo>
                      <a:pt x="1" y="2376"/>
                    </a:lnTo>
                    <a:lnTo>
                      <a:pt x="2098" y="1372"/>
                    </a:lnTo>
                    <a:lnTo>
                      <a:pt x="209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1"/>
              <p:cNvSpPr/>
              <p:nvPr/>
            </p:nvSpPr>
            <p:spPr>
              <a:xfrm>
                <a:off x="7815633" y="1210320"/>
                <a:ext cx="175852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552" extrusionOk="0">
                    <a:moveTo>
                      <a:pt x="1923" y="1"/>
                    </a:moveTo>
                    <a:lnTo>
                      <a:pt x="0" y="1014"/>
                    </a:lnTo>
                    <a:lnTo>
                      <a:pt x="925" y="1551"/>
                    </a:lnTo>
                    <a:lnTo>
                      <a:pt x="2745" y="607"/>
                    </a:lnTo>
                    <a:lnTo>
                      <a:pt x="192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1"/>
              <p:cNvSpPr/>
              <p:nvPr/>
            </p:nvSpPr>
            <p:spPr>
              <a:xfrm>
                <a:off x="7805190" y="1204746"/>
                <a:ext cx="195903" cy="110572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1726" extrusionOk="0">
                    <a:moveTo>
                      <a:pt x="2079" y="185"/>
                    </a:moveTo>
                    <a:lnTo>
                      <a:pt x="2761" y="685"/>
                    </a:lnTo>
                    <a:lnTo>
                      <a:pt x="1092" y="1551"/>
                    </a:lnTo>
                    <a:lnTo>
                      <a:pt x="323" y="1104"/>
                    </a:lnTo>
                    <a:lnTo>
                      <a:pt x="2079" y="185"/>
                    </a:lnTo>
                    <a:close/>
                    <a:moveTo>
                      <a:pt x="2095" y="0"/>
                    </a:moveTo>
                    <a:lnTo>
                      <a:pt x="1" y="1098"/>
                    </a:lnTo>
                    <a:lnTo>
                      <a:pt x="1088" y="1726"/>
                    </a:lnTo>
                    <a:lnTo>
                      <a:pt x="3058" y="707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1"/>
              <p:cNvSpPr/>
              <p:nvPr/>
            </p:nvSpPr>
            <p:spPr>
              <a:xfrm>
                <a:off x="6333947" y="1406422"/>
                <a:ext cx="90136" cy="21288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3323" extrusionOk="0">
                    <a:moveTo>
                      <a:pt x="0" y="0"/>
                    </a:moveTo>
                    <a:lnTo>
                      <a:pt x="0" y="3323"/>
                    </a:lnTo>
                    <a:lnTo>
                      <a:pt x="1407" y="3323"/>
                    </a:lnTo>
                    <a:lnTo>
                      <a:pt x="1407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1"/>
              <p:cNvSpPr/>
              <p:nvPr/>
            </p:nvSpPr>
            <p:spPr>
              <a:xfrm>
                <a:off x="6328950" y="1401361"/>
                <a:ext cx="100130" cy="22293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3480" extrusionOk="0">
                    <a:moveTo>
                      <a:pt x="1407" y="157"/>
                    </a:moveTo>
                    <a:lnTo>
                      <a:pt x="1407" y="3324"/>
                    </a:lnTo>
                    <a:lnTo>
                      <a:pt x="156" y="3324"/>
                    </a:lnTo>
                    <a:lnTo>
                      <a:pt x="156" y="157"/>
                    </a:lnTo>
                    <a:close/>
                    <a:moveTo>
                      <a:pt x="0" y="1"/>
                    </a:moveTo>
                    <a:lnTo>
                      <a:pt x="0" y="3480"/>
                    </a:lnTo>
                    <a:lnTo>
                      <a:pt x="1563" y="3480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1"/>
              <p:cNvSpPr/>
              <p:nvPr/>
            </p:nvSpPr>
            <p:spPr>
              <a:xfrm>
                <a:off x="6466496" y="1341332"/>
                <a:ext cx="90200" cy="277967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339" extrusionOk="0">
                    <a:moveTo>
                      <a:pt x="0" y="0"/>
                    </a:moveTo>
                    <a:lnTo>
                      <a:pt x="0" y="4339"/>
                    </a:lnTo>
                    <a:lnTo>
                      <a:pt x="1407" y="4339"/>
                    </a:lnTo>
                    <a:lnTo>
                      <a:pt x="1407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1"/>
              <p:cNvSpPr/>
              <p:nvPr/>
            </p:nvSpPr>
            <p:spPr>
              <a:xfrm>
                <a:off x="6461499" y="1336335"/>
                <a:ext cx="100194" cy="287961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4495" extrusionOk="0">
                    <a:moveTo>
                      <a:pt x="1407" y="156"/>
                    </a:moveTo>
                    <a:lnTo>
                      <a:pt x="1407" y="4339"/>
                    </a:lnTo>
                    <a:lnTo>
                      <a:pt x="157" y="4339"/>
                    </a:lnTo>
                    <a:lnTo>
                      <a:pt x="157" y="156"/>
                    </a:lnTo>
                    <a:close/>
                    <a:moveTo>
                      <a:pt x="0" y="0"/>
                    </a:moveTo>
                    <a:lnTo>
                      <a:pt x="0" y="4495"/>
                    </a:lnTo>
                    <a:lnTo>
                      <a:pt x="1563" y="4495"/>
                    </a:lnTo>
                    <a:lnTo>
                      <a:pt x="156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1"/>
              <p:cNvSpPr/>
              <p:nvPr/>
            </p:nvSpPr>
            <p:spPr>
              <a:xfrm>
                <a:off x="6596676" y="1406422"/>
                <a:ext cx="90136" cy="21288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3323" extrusionOk="0">
                    <a:moveTo>
                      <a:pt x="0" y="0"/>
                    </a:moveTo>
                    <a:lnTo>
                      <a:pt x="0" y="3323"/>
                    </a:lnTo>
                    <a:lnTo>
                      <a:pt x="1407" y="3323"/>
                    </a:lnTo>
                    <a:lnTo>
                      <a:pt x="1407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1"/>
              <p:cNvSpPr/>
              <p:nvPr/>
            </p:nvSpPr>
            <p:spPr>
              <a:xfrm>
                <a:off x="6591679" y="1401361"/>
                <a:ext cx="100194" cy="22293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3480" extrusionOk="0">
                    <a:moveTo>
                      <a:pt x="1407" y="157"/>
                    </a:moveTo>
                    <a:lnTo>
                      <a:pt x="1407" y="3324"/>
                    </a:lnTo>
                    <a:lnTo>
                      <a:pt x="156" y="3324"/>
                    </a:lnTo>
                    <a:lnTo>
                      <a:pt x="156" y="157"/>
                    </a:lnTo>
                    <a:close/>
                    <a:moveTo>
                      <a:pt x="0" y="1"/>
                    </a:moveTo>
                    <a:lnTo>
                      <a:pt x="0" y="3480"/>
                    </a:lnTo>
                    <a:lnTo>
                      <a:pt x="1563" y="3480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1"/>
              <p:cNvSpPr/>
              <p:nvPr/>
            </p:nvSpPr>
            <p:spPr>
              <a:xfrm>
                <a:off x="6729417" y="1328904"/>
                <a:ext cx="90200" cy="29039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533" extrusionOk="0">
                    <a:moveTo>
                      <a:pt x="1" y="0"/>
                    </a:moveTo>
                    <a:lnTo>
                      <a:pt x="1" y="4533"/>
                    </a:lnTo>
                    <a:lnTo>
                      <a:pt x="1407" y="4533"/>
                    </a:lnTo>
                    <a:lnTo>
                      <a:pt x="1407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1"/>
              <p:cNvSpPr/>
              <p:nvPr/>
            </p:nvSpPr>
            <p:spPr>
              <a:xfrm>
                <a:off x="6724420" y="1323907"/>
                <a:ext cx="100194" cy="300389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4689" extrusionOk="0">
                    <a:moveTo>
                      <a:pt x="1407" y="157"/>
                    </a:moveTo>
                    <a:lnTo>
                      <a:pt x="1407" y="4533"/>
                    </a:lnTo>
                    <a:lnTo>
                      <a:pt x="157" y="4533"/>
                    </a:lnTo>
                    <a:lnTo>
                      <a:pt x="157" y="157"/>
                    </a:lnTo>
                    <a:close/>
                    <a:moveTo>
                      <a:pt x="1" y="0"/>
                    </a:moveTo>
                    <a:lnTo>
                      <a:pt x="1" y="4689"/>
                    </a:lnTo>
                    <a:lnTo>
                      <a:pt x="1563" y="4689"/>
                    </a:lnTo>
                    <a:lnTo>
                      <a:pt x="156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1"/>
              <p:cNvSpPr/>
              <p:nvPr/>
            </p:nvSpPr>
            <p:spPr>
              <a:xfrm>
                <a:off x="6861967" y="1221147"/>
                <a:ext cx="90200" cy="39814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6215" extrusionOk="0">
                    <a:moveTo>
                      <a:pt x="1" y="1"/>
                    </a:moveTo>
                    <a:lnTo>
                      <a:pt x="1" y="6215"/>
                    </a:lnTo>
                    <a:lnTo>
                      <a:pt x="1408" y="6215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1"/>
              <p:cNvSpPr/>
              <p:nvPr/>
            </p:nvSpPr>
            <p:spPr>
              <a:xfrm>
                <a:off x="6856970" y="1216150"/>
                <a:ext cx="100194" cy="408142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6371" extrusionOk="0">
                    <a:moveTo>
                      <a:pt x="1407" y="157"/>
                    </a:moveTo>
                    <a:lnTo>
                      <a:pt x="1407" y="6215"/>
                    </a:lnTo>
                    <a:lnTo>
                      <a:pt x="157" y="6215"/>
                    </a:lnTo>
                    <a:lnTo>
                      <a:pt x="157" y="157"/>
                    </a:lnTo>
                    <a:close/>
                    <a:moveTo>
                      <a:pt x="1" y="1"/>
                    </a:moveTo>
                    <a:lnTo>
                      <a:pt x="1" y="6371"/>
                    </a:lnTo>
                    <a:lnTo>
                      <a:pt x="1564" y="6371"/>
                    </a:lnTo>
                    <a:lnTo>
                      <a:pt x="1564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1"/>
              <p:cNvSpPr/>
              <p:nvPr/>
            </p:nvSpPr>
            <p:spPr>
              <a:xfrm>
                <a:off x="6338944" y="1008260"/>
                <a:ext cx="611989" cy="367142"/>
              </a:xfrm>
              <a:custGeom>
                <a:avLst/>
                <a:gdLst/>
                <a:ahLst/>
                <a:cxnLst/>
                <a:rect l="l" t="t" r="r" b="b"/>
                <a:pathLst>
                  <a:path w="9553" h="5731" extrusionOk="0">
                    <a:moveTo>
                      <a:pt x="9553" y="1"/>
                    </a:moveTo>
                    <a:lnTo>
                      <a:pt x="7721" y="698"/>
                    </a:lnTo>
                    <a:lnTo>
                      <a:pt x="8265" y="932"/>
                    </a:lnTo>
                    <a:lnTo>
                      <a:pt x="4564" y="4480"/>
                    </a:lnTo>
                    <a:lnTo>
                      <a:pt x="2798" y="3521"/>
                    </a:lnTo>
                    <a:lnTo>
                      <a:pt x="0" y="5221"/>
                    </a:lnTo>
                    <a:lnTo>
                      <a:pt x="0" y="5731"/>
                    </a:lnTo>
                    <a:lnTo>
                      <a:pt x="2810" y="4024"/>
                    </a:lnTo>
                    <a:lnTo>
                      <a:pt x="4639" y="5021"/>
                    </a:lnTo>
                    <a:lnTo>
                      <a:pt x="8565" y="1251"/>
                    </a:lnTo>
                    <a:lnTo>
                      <a:pt x="8775" y="1801"/>
                    </a:lnTo>
                    <a:lnTo>
                      <a:pt x="955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1"/>
              <p:cNvSpPr/>
              <p:nvPr/>
            </p:nvSpPr>
            <p:spPr>
              <a:xfrm>
                <a:off x="6333947" y="1003327"/>
                <a:ext cx="622816" cy="377072"/>
              </a:xfrm>
              <a:custGeom>
                <a:avLst/>
                <a:gdLst/>
                <a:ahLst/>
                <a:cxnLst/>
                <a:rect l="l" t="t" r="r" b="b"/>
                <a:pathLst>
                  <a:path w="9722" h="5886" extrusionOk="0">
                    <a:moveTo>
                      <a:pt x="9487" y="212"/>
                    </a:moveTo>
                    <a:lnTo>
                      <a:pt x="8859" y="1669"/>
                    </a:lnTo>
                    <a:lnTo>
                      <a:pt x="8718" y="1300"/>
                    </a:lnTo>
                    <a:cubicBezTo>
                      <a:pt x="8709" y="1275"/>
                      <a:pt x="8690" y="1256"/>
                      <a:pt x="8662" y="1253"/>
                    </a:cubicBezTo>
                    <a:cubicBezTo>
                      <a:pt x="8656" y="1251"/>
                      <a:pt x="8650" y="1250"/>
                      <a:pt x="8643" y="1250"/>
                    </a:cubicBezTo>
                    <a:cubicBezTo>
                      <a:pt x="8626" y="1250"/>
                      <a:pt x="8607" y="1258"/>
                      <a:pt x="8593" y="1272"/>
                    </a:cubicBezTo>
                    <a:lnTo>
                      <a:pt x="4705" y="5004"/>
                    </a:lnTo>
                    <a:lnTo>
                      <a:pt x="2926" y="4035"/>
                    </a:lnTo>
                    <a:cubicBezTo>
                      <a:pt x="2913" y="4027"/>
                      <a:pt x="2900" y="4024"/>
                      <a:pt x="2887" y="4024"/>
                    </a:cubicBezTo>
                    <a:cubicBezTo>
                      <a:pt x="2874" y="4024"/>
                      <a:pt x="2860" y="4027"/>
                      <a:pt x="2848" y="4035"/>
                    </a:cubicBezTo>
                    <a:lnTo>
                      <a:pt x="156" y="5673"/>
                    </a:lnTo>
                    <a:lnTo>
                      <a:pt x="156" y="5339"/>
                    </a:lnTo>
                    <a:lnTo>
                      <a:pt x="2879" y="3682"/>
                    </a:lnTo>
                    <a:lnTo>
                      <a:pt x="4608" y="4626"/>
                    </a:lnTo>
                    <a:cubicBezTo>
                      <a:pt x="4617" y="4631"/>
                      <a:pt x="4629" y="4633"/>
                      <a:pt x="4642" y="4633"/>
                    </a:cubicBezTo>
                    <a:cubicBezTo>
                      <a:pt x="4661" y="4633"/>
                      <a:pt x="4682" y="4627"/>
                      <a:pt x="4695" y="4614"/>
                    </a:cubicBezTo>
                    <a:lnTo>
                      <a:pt x="8396" y="1066"/>
                    </a:lnTo>
                    <a:cubicBezTo>
                      <a:pt x="8415" y="1044"/>
                      <a:pt x="8424" y="1022"/>
                      <a:pt x="8421" y="994"/>
                    </a:cubicBezTo>
                    <a:cubicBezTo>
                      <a:pt x="8415" y="966"/>
                      <a:pt x="8396" y="947"/>
                      <a:pt x="8374" y="934"/>
                    </a:cubicBezTo>
                    <a:lnTo>
                      <a:pt x="8005" y="778"/>
                    </a:lnTo>
                    <a:lnTo>
                      <a:pt x="9487" y="212"/>
                    </a:lnTo>
                    <a:close/>
                    <a:moveTo>
                      <a:pt x="9635" y="0"/>
                    </a:moveTo>
                    <a:cubicBezTo>
                      <a:pt x="9625" y="0"/>
                      <a:pt x="9617" y="2"/>
                      <a:pt x="9609" y="6"/>
                    </a:cubicBezTo>
                    <a:lnTo>
                      <a:pt x="7771" y="709"/>
                    </a:lnTo>
                    <a:cubicBezTo>
                      <a:pt x="7740" y="722"/>
                      <a:pt x="7721" y="750"/>
                      <a:pt x="7721" y="781"/>
                    </a:cubicBezTo>
                    <a:cubicBezTo>
                      <a:pt x="7721" y="812"/>
                      <a:pt x="7737" y="844"/>
                      <a:pt x="7768" y="853"/>
                    </a:cubicBezTo>
                    <a:lnTo>
                      <a:pt x="8202" y="1041"/>
                    </a:lnTo>
                    <a:lnTo>
                      <a:pt x="4630" y="4470"/>
                    </a:lnTo>
                    <a:lnTo>
                      <a:pt x="2913" y="3532"/>
                    </a:lnTo>
                    <a:cubicBezTo>
                      <a:pt x="2902" y="3524"/>
                      <a:pt x="2889" y="3520"/>
                      <a:pt x="2876" y="3520"/>
                    </a:cubicBezTo>
                    <a:cubicBezTo>
                      <a:pt x="2862" y="3520"/>
                      <a:pt x="2848" y="3524"/>
                      <a:pt x="2835" y="3532"/>
                    </a:cubicBezTo>
                    <a:lnTo>
                      <a:pt x="38" y="5229"/>
                    </a:lnTo>
                    <a:cubicBezTo>
                      <a:pt x="16" y="5245"/>
                      <a:pt x="0" y="5270"/>
                      <a:pt x="0" y="5298"/>
                    </a:cubicBezTo>
                    <a:lnTo>
                      <a:pt x="0" y="5808"/>
                    </a:lnTo>
                    <a:cubicBezTo>
                      <a:pt x="0" y="5836"/>
                      <a:pt x="16" y="5858"/>
                      <a:pt x="38" y="5873"/>
                    </a:cubicBezTo>
                    <a:cubicBezTo>
                      <a:pt x="50" y="5883"/>
                      <a:pt x="66" y="5886"/>
                      <a:pt x="78" y="5886"/>
                    </a:cubicBezTo>
                    <a:cubicBezTo>
                      <a:pt x="94" y="5886"/>
                      <a:pt x="106" y="5883"/>
                      <a:pt x="125" y="5879"/>
                    </a:cubicBezTo>
                    <a:lnTo>
                      <a:pt x="2895" y="4195"/>
                    </a:lnTo>
                    <a:lnTo>
                      <a:pt x="4686" y="5170"/>
                    </a:lnTo>
                    <a:cubicBezTo>
                      <a:pt x="4696" y="5176"/>
                      <a:pt x="4709" y="5180"/>
                      <a:pt x="4723" y="5180"/>
                    </a:cubicBezTo>
                    <a:cubicBezTo>
                      <a:pt x="4741" y="5180"/>
                      <a:pt x="4761" y="5173"/>
                      <a:pt x="4773" y="5161"/>
                    </a:cubicBezTo>
                    <a:lnTo>
                      <a:pt x="8618" y="1472"/>
                    </a:lnTo>
                    <a:lnTo>
                      <a:pt x="8787" y="1913"/>
                    </a:lnTo>
                    <a:cubicBezTo>
                      <a:pt x="8799" y="1944"/>
                      <a:pt x="8828" y="1963"/>
                      <a:pt x="8859" y="1963"/>
                    </a:cubicBezTo>
                    <a:cubicBezTo>
                      <a:pt x="8893" y="1963"/>
                      <a:pt x="8918" y="1944"/>
                      <a:pt x="8931" y="1916"/>
                    </a:cubicBezTo>
                    <a:lnTo>
                      <a:pt x="9709" y="112"/>
                    </a:lnTo>
                    <a:cubicBezTo>
                      <a:pt x="9721" y="81"/>
                      <a:pt x="9718" y="50"/>
                      <a:pt x="9693" y="25"/>
                    </a:cubicBezTo>
                    <a:cubicBezTo>
                      <a:pt x="9678" y="10"/>
                      <a:pt x="9655" y="0"/>
                      <a:pt x="963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1"/>
              <p:cNvSpPr/>
              <p:nvPr/>
            </p:nvSpPr>
            <p:spPr>
              <a:xfrm>
                <a:off x="5495085" y="1167012"/>
                <a:ext cx="492833" cy="449014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7009" extrusionOk="0">
                    <a:moveTo>
                      <a:pt x="3845" y="0"/>
                    </a:moveTo>
                    <a:cubicBezTo>
                      <a:pt x="2948" y="0"/>
                      <a:pt x="2051" y="342"/>
                      <a:pt x="1366" y="1027"/>
                    </a:cubicBezTo>
                    <a:cubicBezTo>
                      <a:pt x="0" y="2393"/>
                      <a:pt x="0" y="4612"/>
                      <a:pt x="1366" y="5981"/>
                    </a:cubicBezTo>
                    <a:cubicBezTo>
                      <a:pt x="2051" y="6666"/>
                      <a:pt x="2948" y="7008"/>
                      <a:pt x="3845" y="7008"/>
                    </a:cubicBezTo>
                    <a:cubicBezTo>
                      <a:pt x="4742" y="7008"/>
                      <a:pt x="5639" y="6666"/>
                      <a:pt x="6324" y="5981"/>
                    </a:cubicBezTo>
                    <a:cubicBezTo>
                      <a:pt x="7693" y="4612"/>
                      <a:pt x="7693" y="2393"/>
                      <a:pt x="6324" y="1027"/>
                    </a:cubicBezTo>
                    <a:cubicBezTo>
                      <a:pt x="5639" y="342"/>
                      <a:pt x="4742" y="0"/>
                      <a:pt x="38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1"/>
              <p:cNvSpPr/>
              <p:nvPr/>
            </p:nvSpPr>
            <p:spPr>
              <a:xfrm>
                <a:off x="5489063" y="1161759"/>
                <a:ext cx="504877" cy="459136"/>
              </a:xfrm>
              <a:custGeom>
                <a:avLst/>
                <a:gdLst/>
                <a:ahLst/>
                <a:cxnLst/>
                <a:rect l="l" t="t" r="r" b="b"/>
                <a:pathLst>
                  <a:path w="7881" h="7167" extrusionOk="0">
                    <a:moveTo>
                      <a:pt x="3940" y="159"/>
                    </a:moveTo>
                    <a:cubicBezTo>
                      <a:pt x="5496" y="159"/>
                      <a:pt x="6907" y="1227"/>
                      <a:pt x="7277" y="2803"/>
                    </a:cubicBezTo>
                    <a:cubicBezTo>
                      <a:pt x="7709" y="4644"/>
                      <a:pt x="6565" y="6489"/>
                      <a:pt x="4723" y="6923"/>
                    </a:cubicBezTo>
                    <a:cubicBezTo>
                      <a:pt x="4464" y="6979"/>
                      <a:pt x="4201" y="7011"/>
                      <a:pt x="3942" y="7011"/>
                    </a:cubicBezTo>
                    <a:cubicBezTo>
                      <a:pt x="2388" y="7011"/>
                      <a:pt x="979" y="5945"/>
                      <a:pt x="607" y="4366"/>
                    </a:cubicBezTo>
                    <a:cubicBezTo>
                      <a:pt x="172" y="2528"/>
                      <a:pt x="1316" y="681"/>
                      <a:pt x="3157" y="249"/>
                    </a:cubicBezTo>
                    <a:cubicBezTo>
                      <a:pt x="3419" y="188"/>
                      <a:pt x="3682" y="159"/>
                      <a:pt x="3940" y="159"/>
                    </a:cubicBezTo>
                    <a:close/>
                    <a:moveTo>
                      <a:pt x="3943" y="0"/>
                    </a:moveTo>
                    <a:cubicBezTo>
                      <a:pt x="3672" y="0"/>
                      <a:pt x="3397" y="31"/>
                      <a:pt x="3123" y="96"/>
                    </a:cubicBezTo>
                    <a:cubicBezTo>
                      <a:pt x="1201" y="546"/>
                      <a:pt x="0" y="2478"/>
                      <a:pt x="454" y="4400"/>
                    </a:cubicBezTo>
                    <a:cubicBezTo>
                      <a:pt x="841" y="6054"/>
                      <a:pt x="2317" y="7167"/>
                      <a:pt x="3942" y="7167"/>
                    </a:cubicBezTo>
                    <a:cubicBezTo>
                      <a:pt x="4214" y="7167"/>
                      <a:pt x="4486" y="7142"/>
                      <a:pt x="4758" y="7070"/>
                    </a:cubicBezTo>
                    <a:cubicBezTo>
                      <a:pt x="6680" y="6620"/>
                      <a:pt x="7881" y="4688"/>
                      <a:pt x="7427" y="2766"/>
                    </a:cubicBezTo>
                    <a:cubicBezTo>
                      <a:pt x="7044" y="1118"/>
                      <a:pt x="5568" y="0"/>
                      <a:pt x="394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1"/>
              <p:cNvSpPr/>
              <p:nvPr/>
            </p:nvSpPr>
            <p:spPr>
              <a:xfrm>
                <a:off x="5522505" y="1192190"/>
                <a:ext cx="437995" cy="399045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6229" extrusionOk="0">
                    <a:moveTo>
                      <a:pt x="3418" y="0"/>
                    </a:moveTo>
                    <a:cubicBezTo>
                      <a:pt x="2621" y="0"/>
                      <a:pt x="1824" y="304"/>
                      <a:pt x="1216" y="912"/>
                    </a:cubicBezTo>
                    <a:cubicBezTo>
                      <a:pt x="0" y="2128"/>
                      <a:pt x="0" y="4101"/>
                      <a:pt x="1216" y="5316"/>
                    </a:cubicBezTo>
                    <a:cubicBezTo>
                      <a:pt x="1824" y="5924"/>
                      <a:pt x="2621" y="6228"/>
                      <a:pt x="3418" y="6228"/>
                    </a:cubicBezTo>
                    <a:cubicBezTo>
                      <a:pt x="4215" y="6228"/>
                      <a:pt x="5013" y="5924"/>
                      <a:pt x="5621" y="5316"/>
                    </a:cubicBezTo>
                    <a:cubicBezTo>
                      <a:pt x="6836" y="4101"/>
                      <a:pt x="6836" y="2128"/>
                      <a:pt x="5621" y="912"/>
                    </a:cubicBezTo>
                    <a:cubicBezTo>
                      <a:pt x="5013" y="304"/>
                      <a:pt x="4215" y="0"/>
                      <a:pt x="3418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1"/>
              <p:cNvSpPr/>
              <p:nvPr/>
            </p:nvSpPr>
            <p:spPr>
              <a:xfrm>
                <a:off x="5529872" y="1186808"/>
                <a:ext cx="436458" cy="409488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6392" extrusionOk="0">
                    <a:moveTo>
                      <a:pt x="3307" y="159"/>
                    </a:moveTo>
                    <a:cubicBezTo>
                      <a:pt x="4689" y="159"/>
                      <a:pt x="5945" y="1117"/>
                      <a:pt x="6268" y="2522"/>
                    </a:cubicBezTo>
                    <a:cubicBezTo>
                      <a:pt x="6640" y="4156"/>
                      <a:pt x="5615" y="5788"/>
                      <a:pt x="3983" y="6160"/>
                    </a:cubicBezTo>
                    <a:cubicBezTo>
                      <a:pt x="3757" y="6212"/>
                      <a:pt x="3528" y="6237"/>
                      <a:pt x="3302" y="6237"/>
                    </a:cubicBezTo>
                    <a:cubicBezTo>
                      <a:pt x="2735" y="6237"/>
                      <a:pt x="2180" y="6078"/>
                      <a:pt x="1689" y="5769"/>
                    </a:cubicBezTo>
                    <a:cubicBezTo>
                      <a:pt x="1001" y="5341"/>
                      <a:pt x="523" y="4663"/>
                      <a:pt x="345" y="3875"/>
                    </a:cubicBezTo>
                    <a:cubicBezTo>
                      <a:pt x="163" y="3081"/>
                      <a:pt x="304" y="2268"/>
                      <a:pt x="736" y="1581"/>
                    </a:cubicBezTo>
                    <a:cubicBezTo>
                      <a:pt x="1164" y="893"/>
                      <a:pt x="1842" y="418"/>
                      <a:pt x="2630" y="237"/>
                    </a:cubicBezTo>
                    <a:cubicBezTo>
                      <a:pt x="2856" y="184"/>
                      <a:pt x="3083" y="159"/>
                      <a:pt x="3307" y="159"/>
                    </a:cubicBezTo>
                    <a:close/>
                    <a:moveTo>
                      <a:pt x="3304" y="0"/>
                    </a:moveTo>
                    <a:cubicBezTo>
                      <a:pt x="3070" y="0"/>
                      <a:pt x="2833" y="26"/>
                      <a:pt x="2595" y="80"/>
                    </a:cubicBezTo>
                    <a:cubicBezTo>
                      <a:pt x="1764" y="271"/>
                      <a:pt x="1054" y="771"/>
                      <a:pt x="601" y="1496"/>
                    </a:cubicBezTo>
                    <a:cubicBezTo>
                      <a:pt x="148" y="2218"/>
                      <a:pt x="1" y="3075"/>
                      <a:pt x="192" y="3906"/>
                    </a:cubicBezTo>
                    <a:cubicBezTo>
                      <a:pt x="382" y="4738"/>
                      <a:pt x="882" y="5444"/>
                      <a:pt x="1608" y="5897"/>
                    </a:cubicBezTo>
                    <a:cubicBezTo>
                      <a:pt x="2123" y="6223"/>
                      <a:pt x="2705" y="6391"/>
                      <a:pt x="3299" y="6391"/>
                    </a:cubicBezTo>
                    <a:cubicBezTo>
                      <a:pt x="3536" y="6391"/>
                      <a:pt x="3780" y="6363"/>
                      <a:pt x="4018" y="6310"/>
                    </a:cubicBezTo>
                    <a:cubicBezTo>
                      <a:pt x="5731" y="5913"/>
                      <a:pt x="6812" y="4200"/>
                      <a:pt x="6421" y="2484"/>
                    </a:cubicBezTo>
                    <a:cubicBezTo>
                      <a:pt x="6079" y="1006"/>
                      <a:pt x="4760" y="0"/>
                      <a:pt x="330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1"/>
              <p:cNvSpPr/>
              <p:nvPr/>
            </p:nvSpPr>
            <p:spPr>
              <a:xfrm>
                <a:off x="5543710" y="1212690"/>
                <a:ext cx="395138" cy="360031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5620" extrusionOk="0">
                    <a:moveTo>
                      <a:pt x="3084" y="1"/>
                    </a:moveTo>
                    <a:cubicBezTo>
                      <a:pt x="2365" y="1"/>
                      <a:pt x="1646" y="275"/>
                      <a:pt x="1098" y="823"/>
                    </a:cubicBezTo>
                    <a:cubicBezTo>
                      <a:pt x="1" y="1921"/>
                      <a:pt x="1" y="3699"/>
                      <a:pt x="1098" y="4796"/>
                    </a:cubicBezTo>
                    <a:cubicBezTo>
                      <a:pt x="1646" y="5345"/>
                      <a:pt x="2365" y="5619"/>
                      <a:pt x="3084" y="5619"/>
                    </a:cubicBezTo>
                    <a:cubicBezTo>
                      <a:pt x="3803" y="5619"/>
                      <a:pt x="4522" y="5345"/>
                      <a:pt x="5071" y="4796"/>
                    </a:cubicBezTo>
                    <a:cubicBezTo>
                      <a:pt x="6168" y="3699"/>
                      <a:pt x="6168" y="1921"/>
                      <a:pt x="5071" y="823"/>
                    </a:cubicBezTo>
                    <a:cubicBezTo>
                      <a:pt x="4522" y="275"/>
                      <a:pt x="3803" y="1"/>
                      <a:pt x="3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1"/>
              <p:cNvSpPr/>
              <p:nvPr/>
            </p:nvSpPr>
            <p:spPr>
              <a:xfrm>
                <a:off x="5551141" y="1207181"/>
                <a:ext cx="388923" cy="370473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5783" extrusionOk="0">
                    <a:moveTo>
                      <a:pt x="2979" y="164"/>
                    </a:moveTo>
                    <a:cubicBezTo>
                      <a:pt x="3555" y="164"/>
                      <a:pt x="4111" y="345"/>
                      <a:pt x="4583" y="694"/>
                    </a:cubicBezTo>
                    <a:cubicBezTo>
                      <a:pt x="5174" y="1122"/>
                      <a:pt x="5558" y="1753"/>
                      <a:pt x="5671" y="2479"/>
                    </a:cubicBezTo>
                    <a:cubicBezTo>
                      <a:pt x="5902" y="3967"/>
                      <a:pt x="4877" y="5364"/>
                      <a:pt x="3389" y="5595"/>
                    </a:cubicBezTo>
                    <a:cubicBezTo>
                      <a:pt x="3249" y="5616"/>
                      <a:pt x="3109" y="5627"/>
                      <a:pt x="2970" y="5627"/>
                    </a:cubicBezTo>
                    <a:cubicBezTo>
                      <a:pt x="2394" y="5627"/>
                      <a:pt x="1833" y="5446"/>
                      <a:pt x="1357" y="5101"/>
                    </a:cubicBezTo>
                    <a:cubicBezTo>
                      <a:pt x="766" y="4670"/>
                      <a:pt x="385" y="4038"/>
                      <a:pt x="269" y="3313"/>
                    </a:cubicBezTo>
                    <a:cubicBezTo>
                      <a:pt x="160" y="2591"/>
                      <a:pt x="338" y="1872"/>
                      <a:pt x="766" y="1281"/>
                    </a:cubicBezTo>
                    <a:cubicBezTo>
                      <a:pt x="1197" y="694"/>
                      <a:pt x="1829" y="309"/>
                      <a:pt x="2551" y="197"/>
                    </a:cubicBezTo>
                    <a:cubicBezTo>
                      <a:pt x="2694" y="175"/>
                      <a:pt x="2837" y="164"/>
                      <a:pt x="2979" y="164"/>
                    </a:cubicBezTo>
                    <a:close/>
                    <a:moveTo>
                      <a:pt x="2976" y="1"/>
                    </a:moveTo>
                    <a:cubicBezTo>
                      <a:pt x="2829" y="1"/>
                      <a:pt x="2681" y="12"/>
                      <a:pt x="2532" y="34"/>
                    </a:cubicBezTo>
                    <a:cubicBezTo>
                      <a:pt x="1766" y="153"/>
                      <a:pt x="1097" y="563"/>
                      <a:pt x="641" y="1185"/>
                    </a:cubicBezTo>
                    <a:cubicBezTo>
                      <a:pt x="185" y="1810"/>
                      <a:pt x="0" y="2569"/>
                      <a:pt x="119" y="3332"/>
                    </a:cubicBezTo>
                    <a:cubicBezTo>
                      <a:pt x="235" y="4098"/>
                      <a:pt x="644" y="4767"/>
                      <a:pt x="1266" y="5226"/>
                    </a:cubicBezTo>
                    <a:cubicBezTo>
                      <a:pt x="1766" y="5592"/>
                      <a:pt x="2357" y="5783"/>
                      <a:pt x="2967" y="5783"/>
                    </a:cubicBezTo>
                    <a:cubicBezTo>
                      <a:pt x="3114" y="5783"/>
                      <a:pt x="3264" y="5773"/>
                      <a:pt x="3420" y="5748"/>
                    </a:cubicBezTo>
                    <a:cubicBezTo>
                      <a:pt x="4989" y="5501"/>
                      <a:pt x="6071" y="4026"/>
                      <a:pt x="5830" y="2451"/>
                    </a:cubicBezTo>
                    <a:cubicBezTo>
                      <a:pt x="5711" y="1685"/>
                      <a:pt x="5308" y="1016"/>
                      <a:pt x="4683" y="559"/>
                    </a:cubicBezTo>
                    <a:cubicBezTo>
                      <a:pt x="4179" y="192"/>
                      <a:pt x="3586" y="1"/>
                      <a:pt x="297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1"/>
              <p:cNvSpPr/>
              <p:nvPr/>
            </p:nvSpPr>
            <p:spPr>
              <a:xfrm>
                <a:off x="5673889" y="1234985"/>
                <a:ext cx="135236" cy="310831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4852" extrusionOk="0">
                    <a:moveTo>
                      <a:pt x="979" y="0"/>
                    </a:moveTo>
                    <a:lnTo>
                      <a:pt x="979" y="450"/>
                    </a:lnTo>
                    <a:cubicBezTo>
                      <a:pt x="704" y="457"/>
                      <a:pt x="457" y="554"/>
                      <a:pt x="269" y="729"/>
                    </a:cubicBezTo>
                    <a:cubicBezTo>
                      <a:pt x="88" y="916"/>
                      <a:pt x="0" y="1166"/>
                      <a:pt x="10" y="1423"/>
                    </a:cubicBezTo>
                    <a:cubicBezTo>
                      <a:pt x="10" y="1563"/>
                      <a:pt x="32" y="1701"/>
                      <a:pt x="79" y="1832"/>
                    </a:cubicBezTo>
                    <a:cubicBezTo>
                      <a:pt x="119" y="1948"/>
                      <a:pt x="179" y="2048"/>
                      <a:pt x="254" y="2142"/>
                    </a:cubicBezTo>
                    <a:cubicBezTo>
                      <a:pt x="332" y="2235"/>
                      <a:pt x="413" y="2326"/>
                      <a:pt x="504" y="2407"/>
                    </a:cubicBezTo>
                    <a:lnTo>
                      <a:pt x="910" y="2754"/>
                    </a:lnTo>
                    <a:cubicBezTo>
                      <a:pt x="1026" y="2848"/>
                      <a:pt x="1129" y="2964"/>
                      <a:pt x="1216" y="3089"/>
                    </a:cubicBezTo>
                    <a:cubicBezTo>
                      <a:pt x="1301" y="3214"/>
                      <a:pt x="1338" y="3358"/>
                      <a:pt x="1332" y="3504"/>
                    </a:cubicBezTo>
                    <a:cubicBezTo>
                      <a:pt x="1335" y="3583"/>
                      <a:pt x="1316" y="3661"/>
                      <a:pt x="1276" y="3729"/>
                    </a:cubicBezTo>
                    <a:cubicBezTo>
                      <a:pt x="1238" y="3793"/>
                      <a:pt x="1169" y="3827"/>
                      <a:pt x="1092" y="3827"/>
                    </a:cubicBezTo>
                    <a:cubicBezTo>
                      <a:pt x="1086" y="3827"/>
                      <a:pt x="1079" y="3827"/>
                      <a:pt x="1073" y="3826"/>
                    </a:cubicBezTo>
                    <a:cubicBezTo>
                      <a:pt x="1069" y="3827"/>
                      <a:pt x="1065" y="3827"/>
                      <a:pt x="1061" y="3827"/>
                    </a:cubicBezTo>
                    <a:cubicBezTo>
                      <a:pt x="987" y="3827"/>
                      <a:pt x="920" y="3799"/>
                      <a:pt x="863" y="3748"/>
                    </a:cubicBezTo>
                    <a:cubicBezTo>
                      <a:pt x="801" y="3683"/>
                      <a:pt x="757" y="3595"/>
                      <a:pt x="738" y="3504"/>
                    </a:cubicBezTo>
                    <a:cubicBezTo>
                      <a:pt x="707" y="3373"/>
                      <a:pt x="691" y="3239"/>
                      <a:pt x="688" y="3104"/>
                    </a:cubicBezTo>
                    <a:lnTo>
                      <a:pt x="10" y="3220"/>
                    </a:lnTo>
                    <a:cubicBezTo>
                      <a:pt x="22" y="3611"/>
                      <a:pt x="113" y="3908"/>
                      <a:pt x="275" y="4108"/>
                    </a:cubicBezTo>
                    <a:cubicBezTo>
                      <a:pt x="458" y="4312"/>
                      <a:pt x="721" y="4424"/>
                      <a:pt x="1000" y="4424"/>
                    </a:cubicBezTo>
                    <a:cubicBezTo>
                      <a:pt x="1007" y="4424"/>
                      <a:pt x="1015" y="4424"/>
                      <a:pt x="1023" y="4423"/>
                    </a:cubicBezTo>
                    <a:lnTo>
                      <a:pt x="1023" y="4845"/>
                    </a:lnTo>
                    <a:lnTo>
                      <a:pt x="1023" y="4852"/>
                    </a:lnTo>
                    <a:lnTo>
                      <a:pt x="1219" y="4852"/>
                    </a:lnTo>
                    <a:lnTo>
                      <a:pt x="1219" y="4427"/>
                    </a:lnTo>
                    <a:cubicBezTo>
                      <a:pt x="1401" y="4414"/>
                      <a:pt x="1563" y="4364"/>
                      <a:pt x="1698" y="4273"/>
                    </a:cubicBezTo>
                    <a:cubicBezTo>
                      <a:pt x="1829" y="4192"/>
                      <a:pt x="1929" y="4080"/>
                      <a:pt x="2001" y="3942"/>
                    </a:cubicBezTo>
                    <a:cubicBezTo>
                      <a:pt x="2070" y="3798"/>
                      <a:pt x="2110" y="3639"/>
                      <a:pt x="2104" y="3476"/>
                    </a:cubicBezTo>
                    <a:cubicBezTo>
                      <a:pt x="2110" y="3317"/>
                      <a:pt x="2082" y="3157"/>
                      <a:pt x="2023" y="3007"/>
                    </a:cubicBezTo>
                    <a:cubicBezTo>
                      <a:pt x="1973" y="2876"/>
                      <a:pt x="1898" y="2751"/>
                      <a:pt x="1807" y="2639"/>
                    </a:cubicBezTo>
                    <a:cubicBezTo>
                      <a:pt x="1720" y="2523"/>
                      <a:pt x="1620" y="2423"/>
                      <a:pt x="1516" y="2326"/>
                    </a:cubicBezTo>
                    <a:lnTo>
                      <a:pt x="1116" y="1982"/>
                    </a:lnTo>
                    <a:cubicBezTo>
                      <a:pt x="1026" y="1898"/>
                      <a:pt x="948" y="1813"/>
                      <a:pt x="876" y="1720"/>
                    </a:cubicBezTo>
                    <a:cubicBezTo>
                      <a:pt x="801" y="1613"/>
                      <a:pt x="760" y="1488"/>
                      <a:pt x="769" y="1363"/>
                    </a:cubicBezTo>
                    <a:cubicBezTo>
                      <a:pt x="769" y="1282"/>
                      <a:pt x="791" y="1204"/>
                      <a:pt x="838" y="1138"/>
                    </a:cubicBezTo>
                    <a:cubicBezTo>
                      <a:pt x="882" y="1069"/>
                      <a:pt x="960" y="1032"/>
                      <a:pt x="1041" y="1032"/>
                    </a:cubicBezTo>
                    <a:cubicBezTo>
                      <a:pt x="1053" y="1030"/>
                      <a:pt x="1064" y="1029"/>
                      <a:pt x="1076" y="1029"/>
                    </a:cubicBezTo>
                    <a:cubicBezTo>
                      <a:pt x="1136" y="1029"/>
                      <a:pt x="1196" y="1056"/>
                      <a:pt x="1235" y="1101"/>
                    </a:cubicBezTo>
                    <a:cubicBezTo>
                      <a:pt x="1282" y="1163"/>
                      <a:pt x="1307" y="1238"/>
                      <a:pt x="1320" y="1316"/>
                    </a:cubicBezTo>
                    <a:cubicBezTo>
                      <a:pt x="1335" y="1419"/>
                      <a:pt x="1348" y="1526"/>
                      <a:pt x="1348" y="1629"/>
                    </a:cubicBezTo>
                    <a:lnTo>
                      <a:pt x="2032" y="1529"/>
                    </a:lnTo>
                    <a:cubicBezTo>
                      <a:pt x="2023" y="1407"/>
                      <a:pt x="2007" y="1285"/>
                      <a:pt x="1985" y="1169"/>
                    </a:cubicBezTo>
                    <a:cubicBezTo>
                      <a:pt x="1960" y="1051"/>
                      <a:pt x="1917" y="935"/>
                      <a:pt x="1860" y="829"/>
                    </a:cubicBezTo>
                    <a:cubicBezTo>
                      <a:pt x="1801" y="719"/>
                      <a:pt x="1720" y="629"/>
                      <a:pt x="1613" y="563"/>
                    </a:cubicBezTo>
                    <a:cubicBezTo>
                      <a:pt x="1485" y="488"/>
                      <a:pt x="1335" y="450"/>
                      <a:pt x="1176" y="447"/>
                    </a:cubicBez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1"/>
              <p:cNvSpPr/>
              <p:nvPr/>
            </p:nvSpPr>
            <p:spPr>
              <a:xfrm>
                <a:off x="4596707" y="1216150"/>
                <a:ext cx="418008" cy="393152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137" extrusionOk="0">
                    <a:moveTo>
                      <a:pt x="1" y="1"/>
                    </a:moveTo>
                    <a:lnTo>
                      <a:pt x="1" y="6137"/>
                    </a:lnTo>
                    <a:lnTo>
                      <a:pt x="6524" y="6137"/>
                    </a:lnTo>
                    <a:lnTo>
                      <a:pt x="65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1"/>
              <p:cNvSpPr/>
              <p:nvPr/>
            </p:nvSpPr>
            <p:spPr>
              <a:xfrm>
                <a:off x="4591710" y="1211153"/>
                <a:ext cx="428002" cy="403145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6293" extrusionOk="0">
                    <a:moveTo>
                      <a:pt x="6524" y="157"/>
                    </a:moveTo>
                    <a:lnTo>
                      <a:pt x="6524" y="6136"/>
                    </a:lnTo>
                    <a:lnTo>
                      <a:pt x="157" y="6136"/>
                    </a:lnTo>
                    <a:lnTo>
                      <a:pt x="157" y="157"/>
                    </a:lnTo>
                    <a:close/>
                    <a:moveTo>
                      <a:pt x="0" y="0"/>
                    </a:moveTo>
                    <a:lnTo>
                      <a:pt x="0" y="6293"/>
                    </a:lnTo>
                    <a:lnTo>
                      <a:pt x="6680" y="6293"/>
                    </a:lnTo>
                    <a:lnTo>
                      <a:pt x="6680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1"/>
              <p:cNvSpPr/>
              <p:nvPr/>
            </p:nvSpPr>
            <p:spPr>
              <a:xfrm>
                <a:off x="4596707" y="1218777"/>
                <a:ext cx="418008" cy="100194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1564" extrusionOk="0">
                    <a:moveTo>
                      <a:pt x="1" y="0"/>
                    </a:moveTo>
                    <a:lnTo>
                      <a:pt x="1" y="1563"/>
                    </a:lnTo>
                    <a:lnTo>
                      <a:pt x="6524" y="1563"/>
                    </a:lnTo>
                    <a:lnTo>
                      <a:pt x="6524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1"/>
              <p:cNvSpPr/>
              <p:nvPr/>
            </p:nvSpPr>
            <p:spPr>
              <a:xfrm>
                <a:off x="4591710" y="1213780"/>
                <a:ext cx="428002" cy="110188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720" extrusionOk="0">
                    <a:moveTo>
                      <a:pt x="6524" y="156"/>
                    </a:moveTo>
                    <a:lnTo>
                      <a:pt x="6524" y="1563"/>
                    </a:lnTo>
                    <a:lnTo>
                      <a:pt x="157" y="1563"/>
                    </a:lnTo>
                    <a:lnTo>
                      <a:pt x="157" y="156"/>
                    </a:lnTo>
                    <a:close/>
                    <a:moveTo>
                      <a:pt x="79" y="0"/>
                    </a:moveTo>
                    <a:cubicBezTo>
                      <a:pt x="35" y="0"/>
                      <a:pt x="0" y="34"/>
                      <a:pt x="0" y="78"/>
                    </a:cubicBezTo>
                    <a:lnTo>
                      <a:pt x="0" y="1641"/>
                    </a:lnTo>
                    <a:cubicBezTo>
                      <a:pt x="0" y="1685"/>
                      <a:pt x="35" y="1719"/>
                      <a:pt x="79" y="1719"/>
                    </a:cubicBezTo>
                    <a:lnTo>
                      <a:pt x="6602" y="1719"/>
                    </a:lnTo>
                    <a:cubicBezTo>
                      <a:pt x="6646" y="1719"/>
                      <a:pt x="6680" y="1685"/>
                      <a:pt x="6680" y="1641"/>
                    </a:cubicBezTo>
                    <a:lnTo>
                      <a:pt x="6680" y="78"/>
                    </a:lnTo>
                    <a:cubicBezTo>
                      <a:pt x="6680" y="34"/>
                      <a:pt x="6646" y="0"/>
                      <a:pt x="660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1"/>
              <p:cNvSpPr/>
              <p:nvPr/>
            </p:nvSpPr>
            <p:spPr>
              <a:xfrm>
                <a:off x="4631750" y="1373941"/>
                <a:ext cx="50161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3" extrusionOk="0">
                    <a:moveTo>
                      <a:pt x="1" y="1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1"/>
              <p:cNvSpPr/>
              <p:nvPr/>
            </p:nvSpPr>
            <p:spPr>
              <a:xfrm>
                <a:off x="4626753" y="1368944"/>
                <a:ext cx="60155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5" y="1"/>
                      <a:pt x="0" y="35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5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1"/>
              <p:cNvSpPr/>
              <p:nvPr/>
            </p:nvSpPr>
            <p:spPr>
              <a:xfrm>
                <a:off x="4704272" y="1373941"/>
                <a:ext cx="50097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3" extrusionOk="0">
                    <a:moveTo>
                      <a:pt x="0" y="1"/>
                    </a:moveTo>
                    <a:lnTo>
                      <a:pt x="0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1"/>
              <p:cNvSpPr/>
              <p:nvPr/>
            </p:nvSpPr>
            <p:spPr>
              <a:xfrm>
                <a:off x="4699275" y="1368944"/>
                <a:ext cx="60091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39" extrusionOk="0">
                    <a:moveTo>
                      <a:pt x="781" y="157"/>
                    </a:moveTo>
                    <a:lnTo>
                      <a:pt x="781" y="782"/>
                    </a:lnTo>
                    <a:lnTo>
                      <a:pt x="156" y="782"/>
                    </a:lnTo>
                    <a:lnTo>
                      <a:pt x="156" y="157"/>
                    </a:lnTo>
                    <a:close/>
                    <a:moveTo>
                      <a:pt x="78" y="1"/>
                    </a:moveTo>
                    <a:cubicBezTo>
                      <a:pt x="34" y="1"/>
                      <a:pt x="0" y="35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4" y="938"/>
                      <a:pt x="78" y="938"/>
                    </a:cubicBezTo>
                    <a:lnTo>
                      <a:pt x="860" y="938"/>
                    </a:lnTo>
                    <a:cubicBezTo>
                      <a:pt x="903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5"/>
                      <a:pt x="903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1"/>
              <p:cNvSpPr/>
              <p:nvPr/>
            </p:nvSpPr>
            <p:spPr>
              <a:xfrm>
                <a:off x="4779355" y="1373941"/>
                <a:ext cx="50097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3" extrusionOk="0">
                    <a:moveTo>
                      <a:pt x="0" y="1"/>
                    </a:moveTo>
                    <a:lnTo>
                      <a:pt x="0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1"/>
              <p:cNvSpPr/>
              <p:nvPr/>
            </p:nvSpPr>
            <p:spPr>
              <a:xfrm>
                <a:off x="4774358" y="1368944"/>
                <a:ext cx="60091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6" y="782"/>
                    </a:lnTo>
                    <a:lnTo>
                      <a:pt x="156" y="157"/>
                    </a:lnTo>
                    <a:close/>
                    <a:moveTo>
                      <a:pt x="78" y="1"/>
                    </a:moveTo>
                    <a:cubicBezTo>
                      <a:pt x="35" y="1"/>
                      <a:pt x="0" y="35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8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5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1"/>
              <p:cNvSpPr/>
              <p:nvPr/>
            </p:nvSpPr>
            <p:spPr>
              <a:xfrm>
                <a:off x="4854439" y="1373941"/>
                <a:ext cx="50097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3" extrusionOk="0">
                    <a:moveTo>
                      <a:pt x="1" y="1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1"/>
              <p:cNvSpPr/>
              <p:nvPr/>
            </p:nvSpPr>
            <p:spPr>
              <a:xfrm>
                <a:off x="4849442" y="1368944"/>
                <a:ext cx="60155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5" y="1"/>
                      <a:pt x="0" y="35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5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1"/>
              <p:cNvSpPr/>
              <p:nvPr/>
            </p:nvSpPr>
            <p:spPr>
              <a:xfrm>
                <a:off x="4929523" y="1373941"/>
                <a:ext cx="50161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3" extrusionOk="0">
                    <a:moveTo>
                      <a:pt x="1" y="1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1"/>
              <p:cNvSpPr/>
              <p:nvPr/>
            </p:nvSpPr>
            <p:spPr>
              <a:xfrm>
                <a:off x="4924526" y="1368944"/>
                <a:ext cx="60155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5" y="1"/>
                      <a:pt x="1" y="35"/>
                      <a:pt x="1" y="79"/>
                    </a:cubicBezTo>
                    <a:lnTo>
                      <a:pt x="1" y="860"/>
                    </a:lnTo>
                    <a:cubicBezTo>
                      <a:pt x="1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5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1"/>
              <p:cNvSpPr/>
              <p:nvPr/>
            </p:nvSpPr>
            <p:spPr>
              <a:xfrm>
                <a:off x="4631750" y="1451460"/>
                <a:ext cx="50161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2" extrusionOk="0">
                    <a:moveTo>
                      <a:pt x="1" y="0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1"/>
              <p:cNvSpPr/>
              <p:nvPr/>
            </p:nvSpPr>
            <p:spPr>
              <a:xfrm>
                <a:off x="4626753" y="1446463"/>
                <a:ext cx="60155" cy="60091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8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0"/>
                    </a:moveTo>
                    <a:cubicBezTo>
                      <a:pt x="35" y="0"/>
                      <a:pt x="0" y="38"/>
                      <a:pt x="0" y="78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8"/>
                    </a:lnTo>
                    <a:cubicBezTo>
                      <a:pt x="938" y="38"/>
                      <a:pt x="904" y="0"/>
                      <a:pt x="86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1"/>
              <p:cNvSpPr/>
              <p:nvPr/>
            </p:nvSpPr>
            <p:spPr>
              <a:xfrm>
                <a:off x="4704272" y="1451460"/>
                <a:ext cx="50097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782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1"/>
              <p:cNvSpPr/>
              <p:nvPr/>
            </p:nvSpPr>
            <p:spPr>
              <a:xfrm>
                <a:off x="4699275" y="1446463"/>
                <a:ext cx="60091" cy="6009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38" extrusionOk="0">
                    <a:moveTo>
                      <a:pt x="781" y="157"/>
                    </a:moveTo>
                    <a:lnTo>
                      <a:pt x="781" y="782"/>
                    </a:lnTo>
                    <a:lnTo>
                      <a:pt x="156" y="782"/>
                    </a:lnTo>
                    <a:lnTo>
                      <a:pt x="156" y="157"/>
                    </a:lnTo>
                    <a:close/>
                    <a:moveTo>
                      <a:pt x="78" y="0"/>
                    </a:moveTo>
                    <a:cubicBezTo>
                      <a:pt x="34" y="0"/>
                      <a:pt x="0" y="38"/>
                      <a:pt x="0" y="78"/>
                    </a:cubicBezTo>
                    <a:lnTo>
                      <a:pt x="0" y="860"/>
                    </a:lnTo>
                    <a:cubicBezTo>
                      <a:pt x="0" y="904"/>
                      <a:pt x="34" y="938"/>
                      <a:pt x="78" y="938"/>
                    </a:cubicBezTo>
                    <a:lnTo>
                      <a:pt x="860" y="938"/>
                    </a:lnTo>
                    <a:cubicBezTo>
                      <a:pt x="903" y="938"/>
                      <a:pt x="938" y="904"/>
                      <a:pt x="938" y="860"/>
                    </a:cubicBezTo>
                    <a:lnTo>
                      <a:pt x="938" y="78"/>
                    </a:lnTo>
                    <a:cubicBezTo>
                      <a:pt x="938" y="38"/>
                      <a:pt x="903" y="0"/>
                      <a:pt x="86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1"/>
              <p:cNvSpPr/>
              <p:nvPr/>
            </p:nvSpPr>
            <p:spPr>
              <a:xfrm>
                <a:off x="4779355" y="1451460"/>
                <a:ext cx="50097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0" y="0"/>
                    </a:moveTo>
                    <a:lnTo>
                      <a:pt x="0" y="782"/>
                    </a:lnTo>
                    <a:lnTo>
                      <a:pt x="782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1"/>
              <p:cNvSpPr/>
              <p:nvPr/>
            </p:nvSpPr>
            <p:spPr>
              <a:xfrm>
                <a:off x="4774358" y="1446463"/>
                <a:ext cx="60091" cy="6009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38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6" y="782"/>
                    </a:lnTo>
                    <a:lnTo>
                      <a:pt x="156" y="157"/>
                    </a:lnTo>
                    <a:close/>
                    <a:moveTo>
                      <a:pt x="78" y="0"/>
                    </a:moveTo>
                    <a:cubicBezTo>
                      <a:pt x="35" y="0"/>
                      <a:pt x="0" y="38"/>
                      <a:pt x="0" y="78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8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8"/>
                    </a:lnTo>
                    <a:cubicBezTo>
                      <a:pt x="938" y="38"/>
                      <a:pt x="904" y="0"/>
                      <a:pt x="86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1"/>
              <p:cNvSpPr/>
              <p:nvPr/>
            </p:nvSpPr>
            <p:spPr>
              <a:xfrm>
                <a:off x="4854439" y="1451460"/>
                <a:ext cx="50097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1" y="0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1"/>
              <p:cNvSpPr/>
              <p:nvPr/>
            </p:nvSpPr>
            <p:spPr>
              <a:xfrm>
                <a:off x="4849442" y="1446463"/>
                <a:ext cx="60155" cy="60091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8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0"/>
                    </a:moveTo>
                    <a:cubicBezTo>
                      <a:pt x="35" y="0"/>
                      <a:pt x="0" y="38"/>
                      <a:pt x="0" y="78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8"/>
                    </a:lnTo>
                    <a:cubicBezTo>
                      <a:pt x="938" y="38"/>
                      <a:pt x="904" y="0"/>
                      <a:pt x="86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1"/>
              <p:cNvSpPr/>
              <p:nvPr/>
            </p:nvSpPr>
            <p:spPr>
              <a:xfrm>
                <a:off x="4929523" y="1451460"/>
                <a:ext cx="50161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2" extrusionOk="0">
                    <a:moveTo>
                      <a:pt x="1" y="0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1"/>
              <p:cNvSpPr/>
              <p:nvPr/>
            </p:nvSpPr>
            <p:spPr>
              <a:xfrm>
                <a:off x="4924526" y="1446463"/>
                <a:ext cx="60155" cy="60091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8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0"/>
                    </a:moveTo>
                    <a:cubicBezTo>
                      <a:pt x="35" y="0"/>
                      <a:pt x="1" y="38"/>
                      <a:pt x="1" y="78"/>
                    </a:cubicBezTo>
                    <a:lnTo>
                      <a:pt x="1" y="860"/>
                    </a:lnTo>
                    <a:cubicBezTo>
                      <a:pt x="1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8"/>
                    </a:lnTo>
                    <a:cubicBezTo>
                      <a:pt x="938" y="38"/>
                      <a:pt x="904" y="0"/>
                      <a:pt x="86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1"/>
              <p:cNvSpPr/>
              <p:nvPr/>
            </p:nvSpPr>
            <p:spPr>
              <a:xfrm>
                <a:off x="4631750" y="1531541"/>
                <a:ext cx="50161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3" extrusionOk="0">
                    <a:moveTo>
                      <a:pt x="1" y="1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1"/>
              <p:cNvSpPr/>
              <p:nvPr/>
            </p:nvSpPr>
            <p:spPr>
              <a:xfrm>
                <a:off x="4626753" y="1526544"/>
                <a:ext cx="60155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5" y="1"/>
                      <a:pt x="0" y="38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8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1"/>
              <p:cNvSpPr/>
              <p:nvPr/>
            </p:nvSpPr>
            <p:spPr>
              <a:xfrm>
                <a:off x="4704272" y="1531541"/>
                <a:ext cx="50097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3" extrusionOk="0">
                    <a:moveTo>
                      <a:pt x="0" y="1"/>
                    </a:moveTo>
                    <a:lnTo>
                      <a:pt x="0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1"/>
              <p:cNvSpPr/>
              <p:nvPr/>
            </p:nvSpPr>
            <p:spPr>
              <a:xfrm>
                <a:off x="4699275" y="1526544"/>
                <a:ext cx="60091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39" extrusionOk="0">
                    <a:moveTo>
                      <a:pt x="781" y="157"/>
                    </a:moveTo>
                    <a:lnTo>
                      <a:pt x="781" y="782"/>
                    </a:lnTo>
                    <a:lnTo>
                      <a:pt x="156" y="782"/>
                    </a:lnTo>
                    <a:lnTo>
                      <a:pt x="156" y="157"/>
                    </a:lnTo>
                    <a:close/>
                    <a:moveTo>
                      <a:pt x="78" y="1"/>
                    </a:moveTo>
                    <a:cubicBezTo>
                      <a:pt x="34" y="1"/>
                      <a:pt x="0" y="38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4" y="938"/>
                      <a:pt x="78" y="938"/>
                    </a:cubicBezTo>
                    <a:lnTo>
                      <a:pt x="860" y="938"/>
                    </a:lnTo>
                    <a:cubicBezTo>
                      <a:pt x="903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8"/>
                      <a:pt x="903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1"/>
              <p:cNvSpPr/>
              <p:nvPr/>
            </p:nvSpPr>
            <p:spPr>
              <a:xfrm>
                <a:off x="4779355" y="1531541"/>
                <a:ext cx="50097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3" extrusionOk="0">
                    <a:moveTo>
                      <a:pt x="0" y="1"/>
                    </a:moveTo>
                    <a:lnTo>
                      <a:pt x="0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1"/>
              <p:cNvSpPr/>
              <p:nvPr/>
            </p:nvSpPr>
            <p:spPr>
              <a:xfrm>
                <a:off x="4774358" y="1526544"/>
                <a:ext cx="60091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6" y="782"/>
                    </a:lnTo>
                    <a:lnTo>
                      <a:pt x="156" y="157"/>
                    </a:lnTo>
                    <a:close/>
                    <a:moveTo>
                      <a:pt x="78" y="1"/>
                    </a:moveTo>
                    <a:cubicBezTo>
                      <a:pt x="35" y="1"/>
                      <a:pt x="0" y="38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8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8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1"/>
              <p:cNvSpPr/>
              <p:nvPr/>
            </p:nvSpPr>
            <p:spPr>
              <a:xfrm>
                <a:off x="4854439" y="1531541"/>
                <a:ext cx="50097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3" extrusionOk="0">
                    <a:moveTo>
                      <a:pt x="1" y="1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1"/>
              <p:cNvSpPr/>
              <p:nvPr/>
            </p:nvSpPr>
            <p:spPr>
              <a:xfrm>
                <a:off x="4849442" y="1526544"/>
                <a:ext cx="60155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5" y="1"/>
                      <a:pt x="0" y="38"/>
                      <a:pt x="0" y="79"/>
                    </a:cubicBezTo>
                    <a:lnTo>
                      <a:pt x="0" y="860"/>
                    </a:lnTo>
                    <a:cubicBezTo>
                      <a:pt x="0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8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1"/>
              <p:cNvSpPr/>
              <p:nvPr/>
            </p:nvSpPr>
            <p:spPr>
              <a:xfrm>
                <a:off x="4929523" y="1531541"/>
                <a:ext cx="50161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3" extrusionOk="0">
                    <a:moveTo>
                      <a:pt x="1" y="1"/>
                    </a:moveTo>
                    <a:lnTo>
                      <a:pt x="1" y="782"/>
                    </a:lnTo>
                    <a:lnTo>
                      <a:pt x="782" y="782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1"/>
              <p:cNvSpPr/>
              <p:nvPr/>
            </p:nvSpPr>
            <p:spPr>
              <a:xfrm>
                <a:off x="4924526" y="1526544"/>
                <a:ext cx="60155" cy="6015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939" extrusionOk="0">
                    <a:moveTo>
                      <a:pt x="782" y="157"/>
                    </a:moveTo>
                    <a:lnTo>
                      <a:pt x="782" y="782"/>
                    </a:lnTo>
                    <a:lnTo>
                      <a:pt x="157" y="782"/>
                    </a:lnTo>
                    <a:lnTo>
                      <a:pt x="157" y="157"/>
                    </a:lnTo>
                    <a:close/>
                    <a:moveTo>
                      <a:pt x="79" y="1"/>
                    </a:moveTo>
                    <a:cubicBezTo>
                      <a:pt x="35" y="1"/>
                      <a:pt x="1" y="38"/>
                      <a:pt x="1" y="79"/>
                    </a:cubicBezTo>
                    <a:lnTo>
                      <a:pt x="1" y="860"/>
                    </a:lnTo>
                    <a:cubicBezTo>
                      <a:pt x="1" y="904"/>
                      <a:pt x="35" y="938"/>
                      <a:pt x="79" y="938"/>
                    </a:cubicBezTo>
                    <a:lnTo>
                      <a:pt x="860" y="938"/>
                    </a:lnTo>
                    <a:cubicBezTo>
                      <a:pt x="904" y="938"/>
                      <a:pt x="938" y="904"/>
                      <a:pt x="938" y="860"/>
                    </a:cubicBezTo>
                    <a:lnTo>
                      <a:pt x="938" y="79"/>
                    </a:lnTo>
                    <a:cubicBezTo>
                      <a:pt x="938" y="38"/>
                      <a:pt x="904" y="1"/>
                      <a:pt x="86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1"/>
              <p:cNvSpPr/>
              <p:nvPr/>
            </p:nvSpPr>
            <p:spPr>
              <a:xfrm>
                <a:off x="4652956" y="1154904"/>
                <a:ext cx="35106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85" extrusionOk="0">
                    <a:moveTo>
                      <a:pt x="1" y="0"/>
                    </a:moveTo>
                    <a:lnTo>
                      <a:pt x="1" y="1485"/>
                    </a:lnTo>
                    <a:lnTo>
                      <a:pt x="548" y="148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1"/>
              <p:cNvSpPr/>
              <p:nvPr/>
            </p:nvSpPr>
            <p:spPr>
              <a:xfrm>
                <a:off x="4743095" y="1154904"/>
                <a:ext cx="35106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85" extrusionOk="0">
                    <a:moveTo>
                      <a:pt x="1" y="0"/>
                    </a:moveTo>
                    <a:lnTo>
                      <a:pt x="1" y="1485"/>
                    </a:lnTo>
                    <a:lnTo>
                      <a:pt x="548" y="1485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1"/>
              <p:cNvSpPr/>
              <p:nvPr/>
            </p:nvSpPr>
            <p:spPr>
              <a:xfrm>
                <a:off x="4833234" y="1154904"/>
                <a:ext cx="35106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85" extrusionOk="0">
                    <a:moveTo>
                      <a:pt x="0" y="0"/>
                    </a:moveTo>
                    <a:lnTo>
                      <a:pt x="0" y="1485"/>
                    </a:lnTo>
                    <a:lnTo>
                      <a:pt x="547" y="1485"/>
                    </a:lnTo>
                    <a:lnTo>
                      <a:pt x="54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1"/>
              <p:cNvSpPr/>
              <p:nvPr/>
            </p:nvSpPr>
            <p:spPr>
              <a:xfrm>
                <a:off x="4920938" y="1154904"/>
                <a:ext cx="35106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85" extrusionOk="0">
                    <a:moveTo>
                      <a:pt x="0" y="0"/>
                    </a:moveTo>
                    <a:lnTo>
                      <a:pt x="0" y="1485"/>
                    </a:lnTo>
                    <a:lnTo>
                      <a:pt x="547" y="1485"/>
                    </a:lnTo>
                    <a:lnTo>
                      <a:pt x="54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1"/>
              <p:cNvSpPr/>
              <p:nvPr/>
            </p:nvSpPr>
            <p:spPr>
              <a:xfrm>
                <a:off x="4190602" y="4066134"/>
                <a:ext cx="110188" cy="87253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362" extrusionOk="0">
                    <a:moveTo>
                      <a:pt x="519" y="1"/>
                    </a:moveTo>
                    <a:cubicBezTo>
                      <a:pt x="499" y="1"/>
                      <a:pt x="479" y="2"/>
                      <a:pt x="460" y="5"/>
                    </a:cubicBezTo>
                    <a:cubicBezTo>
                      <a:pt x="188" y="48"/>
                      <a:pt x="0" y="305"/>
                      <a:pt x="47" y="574"/>
                    </a:cubicBezTo>
                    <a:cubicBezTo>
                      <a:pt x="54" y="595"/>
                      <a:pt x="57" y="611"/>
                      <a:pt x="60" y="627"/>
                    </a:cubicBezTo>
                    <a:cubicBezTo>
                      <a:pt x="132" y="914"/>
                      <a:pt x="429" y="1133"/>
                      <a:pt x="682" y="1242"/>
                    </a:cubicBezTo>
                    <a:cubicBezTo>
                      <a:pt x="925" y="1351"/>
                      <a:pt x="1457" y="1362"/>
                      <a:pt x="1649" y="1362"/>
                    </a:cubicBezTo>
                    <a:cubicBezTo>
                      <a:pt x="1693" y="1362"/>
                      <a:pt x="1720" y="1361"/>
                      <a:pt x="1720" y="1361"/>
                    </a:cubicBezTo>
                    <a:cubicBezTo>
                      <a:pt x="1720" y="1361"/>
                      <a:pt x="1560" y="877"/>
                      <a:pt x="1548" y="849"/>
                    </a:cubicBezTo>
                    <a:cubicBezTo>
                      <a:pt x="1393" y="524"/>
                      <a:pt x="920" y="1"/>
                      <a:pt x="519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1"/>
              <p:cNvSpPr/>
              <p:nvPr/>
            </p:nvSpPr>
            <p:spPr>
              <a:xfrm>
                <a:off x="4192396" y="3930509"/>
                <a:ext cx="693733" cy="834030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13019" extrusionOk="0">
                    <a:moveTo>
                      <a:pt x="2260" y="1"/>
                    </a:moveTo>
                    <a:cubicBezTo>
                      <a:pt x="2204" y="1"/>
                      <a:pt x="2147" y="10"/>
                      <a:pt x="2092" y="30"/>
                    </a:cubicBezTo>
                    <a:cubicBezTo>
                      <a:pt x="2076" y="40"/>
                      <a:pt x="2060" y="43"/>
                      <a:pt x="2045" y="49"/>
                    </a:cubicBezTo>
                    <a:cubicBezTo>
                      <a:pt x="1670" y="243"/>
                      <a:pt x="1570" y="996"/>
                      <a:pt x="1626" y="1368"/>
                    </a:cubicBezTo>
                    <a:cubicBezTo>
                      <a:pt x="1626" y="1399"/>
                      <a:pt x="1772" y="1887"/>
                      <a:pt x="1779" y="1887"/>
                    </a:cubicBezTo>
                    <a:cubicBezTo>
                      <a:pt x="1779" y="1887"/>
                      <a:pt x="1779" y="1887"/>
                      <a:pt x="1779" y="1887"/>
                    </a:cubicBezTo>
                    <a:lnTo>
                      <a:pt x="1785" y="1887"/>
                    </a:lnTo>
                    <a:cubicBezTo>
                      <a:pt x="1770" y="2003"/>
                      <a:pt x="1751" y="2134"/>
                      <a:pt x="1738" y="2275"/>
                    </a:cubicBezTo>
                    <a:cubicBezTo>
                      <a:pt x="1710" y="2531"/>
                      <a:pt x="1685" y="2825"/>
                      <a:pt x="1679" y="3141"/>
                    </a:cubicBezTo>
                    <a:cubicBezTo>
                      <a:pt x="1670" y="3484"/>
                      <a:pt x="1676" y="3828"/>
                      <a:pt x="1704" y="4172"/>
                    </a:cubicBezTo>
                    <a:cubicBezTo>
                      <a:pt x="1735" y="4557"/>
                      <a:pt x="1798" y="4938"/>
                      <a:pt x="1898" y="5310"/>
                    </a:cubicBezTo>
                    <a:lnTo>
                      <a:pt x="1898" y="5326"/>
                    </a:lnTo>
                    <a:cubicBezTo>
                      <a:pt x="1832" y="5219"/>
                      <a:pt x="1638" y="4938"/>
                      <a:pt x="1617" y="4916"/>
                    </a:cubicBezTo>
                    <a:cubicBezTo>
                      <a:pt x="1411" y="4682"/>
                      <a:pt x="924" y="4354"/>
                      <a:pt x="544" y="4354"/>
                    </a:cubicBezTo>
                    <a:cubicBezTo>
                      <a:pt x="473" y="4354"/>
                      <a:pt x="405" y="4365"/>
                      <a:pt x="344" y="4391"/>
                    </a:cubicBezTo>
                    <a:cubicBezTo>
                      <a:pt x="97" y="4516"/>
                      <a:pt x="1" y="4813"/>
                      <a:pt x="126" y="5060"/>
                    </a:cubicBezTo>
                    <a:cubicBezTo>
                      <a:pt x="126" y="5063"/>
                      <a:pt x="129" y="5066"/>
                      <a:pt x="129" y="5072"/>
                    </a:cubicBezTo>
                    <a:cubicBezTo>
                      <a:pt x="288" y="5329"/>
                      <a:pt x="629" y="5457"/>
                      <a:pt x="910" y="5501"/>
                    </a:cubicBezTo>
                    <a:cubicBezTo>
                      <a:pt x="943" y="5505"/>
                      <a:pt x="979" y="5507"/>
                      <a:pt x="1018" y="5507"/>
                    </a:cubicBezTo>
                    <a:cubicBezTo>
                      <a:pt x="1354" y="5507"/>
                      <a:pt x="1891" y="5355"/>
                      <a:pt x="1935" y="5341"/>
                    </a:cubicBezTo>
                    <a:cubicBezTo>
                      <a:pt x="2045" y="5719"/>
                      <a:pt x="2176" y="6088"/>
                      <a:pt x="2332" y="6448"/>
                    </a:cubicBezTo>
                    <a:cubicBezTo>
                      <a:pt x="2423" y="6657"/>
                      <a:pt x="2520" y="6864"/>
                      <a:pt x="2623" y="7076"/>
                    </a:cubicBezTo>
                    <a:cubicBezTo>
                      <a:pt x="2564" y="6985"/>
                      <a:pt x="2511" y="6907"/>
                      <a:pt x="2498" y="6901"/>
                    </a:cubicBezTo>
                    <a:cubicBezTo>
                      <a:pt x="2292" y="6661"/>
                      <a:pt x="1810" y="6335"/>
                      <a:pt x="1431" y="6335"/>
                    </a:cubicBezTo>
                    <a:cubicBezTo>
                      <a:pt x="1357" y="6335"/>
                      <a:pt x="1286" y="6348"/>
                      <a:pt x="1223" y="6376"/>
                    </a:cubicBezTo>
                    <a:cubicBezTo>
                      <a:pt x="973" y="6488"/>
                      <a:pt x="863" y="6782"/>
                      <a:pt x="976" y="7032"/>
                    </a:cubicBezTo>
                    <a:cubicBezTo>
                      <a:pt x="985" y="7048"/>
                      <a:pt x="991" y="7067"/>
                      <a:pt x="1004" y="7082"/>
                    </a:cubicBezTo>
                    <a:cubicBezTo>
                      <a:pt x="1145" y="7345"/>
                      <a:pt x="1488" y="7473"/>
                      <a:pt x="1767" y="7514"/>
                    </a:cubicBezTo>
                    <a:cubicBezTo>
                      <a:pt x="1798" y="7518"/>
                      <a:pt x="1832" y="7520"/>
                      <a:pt x="1869" y="7520"/>
                    </a:cubicBezTo>
                    <a:cubicBezTo>
                      <a:pt x="2166" y="7520"/>
                      <a:pt x="2630" y="7399"/>
                      <a:pt x="2764" y="7361"/>
                    </a:cubicBezTo>
                    <a:cubicBezTo>
                      <a:pt x="2801" y="7439"/>
                      <a:pt x="2842" y="7520"/>
                      <a:pt x="2879" y="7598"/>
                    </a:cubicBezTo>
                    <a:cubicBezTo>
                      <a:pt x="3070" y="7979"/>
                      <a:pt x="3264" y="8358"/>
                      <a:pt x="3436" y="8733"/>
                    </a:cubicBezTo>
                    <a:cubicBezTo>
                      <a:pt x="3498" y="8864"/>
                      <a:pt x="3555" y="8998"/>
                      <a:pt x="3611" y="9130"/>
                    </a:cubicBezTo>
                    <a:cubicBezTo>
                      <a:pt x="3555" y="9052"/>
                      <a:pt x="3514" y="8989"/>
                      <a:pt x="3505" y="8980"/>
                    </a:cubicBezTo>
                    <a:cubicBezTo>
                      <a:pt x="3296" y="8745"/>
                      <a:pt x="2809" y="8418"/>
                      <a:pt x="2430" y="8418"/>
                    </a:cubicBezTo>
                    <a:cubicBezTo>
                      <a:pt x="2360" y="8418"/>
                      <a:pt x="2293" y="8429"/>
                      <a:pt x="2232" y="8455"/>
                    </a:cubicBezTo>
                    <a:cubicBezTo>
                      <a:pt x="1982" y="8573"/>
                      <a:pt x="1873" y="8870"/>
                      <a:pt x="1989" y="9120"/>
                    </a:cubicBezTo>
                    <a:cubicBezTo>
                      <a:pt x="1998" y="9136"/>
                      <a:pt x="2004" y="9152"/>
                      <a:pt x="2014" y="9161"/>
                    </a:cubicBezTo>
                    <a:cubicBezTo>
                      <a:pt x="2154" y="9424"/>
                      <a:pt x="2501" y="9549"/>
                      <a:pt x="2773" y="9592"/>
                    </a:cubicBezTo>
                    <a:cubicBezTo>
                      <a:pt x="2808" y="9597"/>
                      <a:pt x="2846" y="9600"/>
                      <a:pt x="2888" y="9600"/>
                    </a:cubicBezTo>
                    <a:cubicBezTo>
                      <a:pt x="3174" y="9600"/>
                      <a:pt x="3590" y="9490"/>
                      <a:pt x="3748" y="9452"/>
                    </a:cubicBezTo>
                    <a:cubicBezTo>
                      <a:pt x="3802" y="9592"/>
                      <a:pt x="3858" y="9730"/>
                      <a:pt x="3905" y="9867"/>
                    </a:cubicBezTo>
                    <a:cubicBezTo>
                      <a:pt x="3930" y="9964"/>
                      <a:pt x="3970" y="10052"/>
                      <a:pt x="3992" y="10146"/>
                    </a:cubicBezTo>
                    <a:cubicBezTo>
                      <a:pt x="4017" y="10243"/>
                      <a:pt x="4048" y="10333"/>
                      <a:pt x="4070" y="10424"/>
                    </a:cubicBezTo>
                    <a:cubicBezTo>
                      <a:pt x="4114" y="10602"/>
                      <a:pt x="4161" y="10786"/>
                      <a:pt x="4195" y="10961"/>
                    </a:cubicBezTo>
                    <a:cubicBezTo>
                      <a:pt x="4224" y="11083"/>
                      <a:pt x="4249" y="11205"/>
                      <a:pt x="4270" y="11318"/>
                    </a:cubicBezTo>
                    <a:cubicBezTo>
                      <a:pt x="4208" y="11187"/>
                      <a:pt x="4086" y="10927"/>
                      <a:pt x="4070" y="10908"/>
                    </a:cubicBezTo>
                    <a:cubicBezTo>
                      <a:pt x="3892" y="10619"/>
                      <a:pt x="3403" y="10184"/>
                      <a:pt x="3010" y="10184"/>
                    </a:cubicBezTo>
                    <a:cubicBezTo>
                      <a:pt x="2970" y="10184"/>
                      <a:pt x="2930" y="10189"/>
                      <a:pt x="2892" y="10199"/>
                    </a:cubicBezTo>
                    <a:cubicBezTo>
                      <a:pt x="2626" y="10277"/>
                      <a:pt x="2473" y="10552"/>
                      <a:pt x="2551" y="10815"/>
                    </a:cubicBezTo>
                    <a:cubicBezTo>
                      <a:pt x="2554" y="10827"/>
                      <a:pt x="2561" y="10840"/>
                      <a:pt x="2564" y="10855"/>
                    </a:cubicBezTo>
                    <a:cubicBezTo>
                      <a:pt x="2664" y="11130"/>
                      <a:pt x="2983" y="11312"/>
                      <a:pt x="3258" y="11393"/>
                    </a:cubicBezTo>
                    <a:cubicBezTo>
                      <a:pt x="3361" y="11425"/>
                      <a:pt x="3509" y="11435"/>
                      <a:pt x="3661" y="11435"/>
                    </a:cubicBezTo>
                    <a:cubicBezTo>
                      <a:pt x="3941" y="11435"/>
                      <a:pt x="4236" y="11399"/>
                      <a:pt x="4289" y="11393"/>
                    </a:cubicBezTo>
                    <a:cubicBezTo>
                      <a:pt x="4330" y="11590"/>
                      <a:pt x="4364" y="11780"/>
                      <a:pt x="4395" y="11959"/>
                    </a:cubicBezTo>
                    <a:cubicBezTo>
                      <a:pt x="4467" y="12359"/>
                      <a:pt x="4561" y="13018"/>
                      <a:pt x="4561" y="13018"/>
                    </a:cubicBezTo>
                    <a:lnTo>
                      <a:pt x="4830" y="13018"/>
                    </a:lnTo>
                    <a:cubicBezTo>
                      <a:pt x="4780" y="12706"/>
                      <a:pt x="4717" y="12334"/>
                      <a:pt x="4633" y="11918"/>
                    </a:cubicBezTo>
                    <a:cubicBezTo>
                      <a:pt x="4596" y="11718"/>
                      <a:pt x="4549" y="11505"/>
                      <a:pt x="4492" y="11287"/>
                    </a:cubicBezTo>
                    <a:cubicBezTo>
                      <a:pt x="4692" y="11208"/>
                      <a:pt x="4883" y="11121"/>
                      <a:pt x="5071" y="11015"/>
                    </a:cubicBezTo>
                    <a:cubicBezTo>
                      <a:pt x="5289" y="11249"/>
                      <a:pt x="5843" y="11521"/>
                      <a:pt x="5911" y="11559"/>
                    </a:cubicBezTo>
                    <a:cubicBezTo>
                      <a:pt x="5836" y="11740"/>
                      <a:pt x="5758" y="11921"/>
                      <a:pt x="5686" y="12090"/>
                    </a:cubicBezTo>
                    <a:cubicBezTo>
                      <a:pt x="5533" y="12440"/>
                      <a:pt x="5383" y="12753"/>
                      <a:pt x="5255" y="13018"/>
                    </a:cubicBezTo>
                    <a:lnTo>
                      <a:pt x="5555" y="13018"/>
                    </a:lnTo>
                    <a:cubicBezTo>
                      <a:pt x="5665" y="12771"/>
                      <a:pt x="5786" y="12496"/>
                      <a:pt x="5915" y="12184"/>
                    </a:cubicBezTo>
                    <a:cubicBezTo>
                      <a:pt x="5993" y="11996"/>
                      <a:pt x="6071" y="11793"/>
                      <a:pt x="6155" y="11584"/>
                    </a:cubicBezTo>
                    <a:cubicBezTo>
                      <a:pt x="6217" y="11596"/>
                      <a:pt x="6637" y="11683"/>
                      <a:pt x="6962" y="11683"/>
                    </a:cubicBezTo>
                    <a:cubicBezTo>
                      <a:pt x="7047" y="11683"/>
                      <a:pt x="7126" y="11677"/>
                      <a:pt x="7190" y="11662"/>
                    </a:cubicBezTo>
                    <a:cubicBezTo>
                      <a:pt x="7471" y="11599"/>
                      <a:pt x="7799" y="11449"/>
                      <a:pt x="7925" y="11174"/>
                    </a:cubicBezTo>
                    <a:cubicBezTo>
                      <a:pt x="8046" y="10924"/>
                      <a:pt x="7943" y="10627"/>
                      <a:pt x="7693" y="10505"/>
                    </a:cubicBezTo>
                    <a:cubicBezTo>
                      <a:pt x="7678" y="10499"/>
                      <a:pt x="7662" y="10489"/>
                      <a:pt x="7643" y="10486"/>
                    </a:cubicBezTo>
                    <a:cubicBezTo>
                      <a:pt x="7592" y="10469"/>
                      <a:pt x="7538" y="10460"/>
                      <a:pt x="7481" y="10460"/>
                    </a:cubicBezTo>
                    <a:cubicBezTo>
                      <a:pt x="7092" y="10460"/>
                      <a:pt x="6602" y="10846"/>
                      <a:pt x="6405" y="11108"/>
                    </a:cubicBezTo>
                    <a:cubicBezTo>
                      <a:pt x="6393" y="11127"/>
                      <a:pt x="6265" y="11333"/>
                      <a:pt x="6193" y="11468"/>
                    </a:cubicBezTo>
                    <a:cubicBezTo>
                      <a:pt x="6224" y="11380"/>
                      <a:pt x="6255" y="11299"/>
                      <a:pt x="6287" y="11215"/>
                    </a:cubicBezTo>
                    <a:cubicBezTo>
                      <a:pt x="6349" y="11037"/>
                      <a:pt x="6412" y="10861"/>
                      <a:pt x="6474" y="10674"/>
                    </a:cubicBezTo>
                    <a:lnTo>
                      <a:pt x="6562" y="10396"/>
                    </a:lnTo>
                    <a:cubicBezTo>
                      <a:pt x="6593" y="10302"/>
                      <a:pt x="6612" y="10202"/>
                      <a:pt x="6634" y="10105"/>
                    </a:cubicBezTo>
                    <a:cubicBezTo>
                      <a:pt x="6690" y="9877"/>
                      <a:pt x="6734" y="9642"/>
                      <a:pt x="6774" y="9408"/>
                    </a:cubicBezTo>
                    <a:cubicBezTo>
                      <a:pt x="6918" y="9461"/>
                      <a:pt x="7409" y="9632"/>
                      <a:pt x="7701" y="9632"/>
                    </a:cubicBezTo>
                    <a:cubicBezTo>
                      <a:pt x="7720" y="9632"/>
                      <a:pt x="7739" y="9631"/>
                      <a:pt x="7756" y="9630"/>
                    </a:cubicBezTo>
                    <a:cubicBezTo>
                      <a:pt x="8037" y="9608"/>
                      <a:pt x="8393" y="9511"/>
                      <a:pt x="8553" y="9261"/>
                    </a:cubicBezTo>
                    <a:cubicBezTo>
                      <a:pt x="8712" y="9036"/>
                      <a:pt x="8659" y="8723"/>
                      <a:pt x="8431" y="8567"/>
                    </a:cubicBezTo>
                    <a:cubicBezTo>
                      <a:pt x="8415" y="8558"/>
                      <a:pt x="8400" y="8548"/>
                      <a:pt x="8384" y="8536"/>
                    </a:cubicBezTo>
                    <a:cubicBezTo>
                      <a:pt x="8310" y="8498"/>
                      <a:pt x="8225" y="8482"/>
                      <a:pt x="8133" y="8482"/>
                    </a:cubicBezTo>
                    <a:cubicBezTo>
                      <a:pt x="7759" y="8482"/>
                      <a:pt x="7281" y="8754"/>
                      <a:pt x="7065" y="8967"/>
                    </a:cubicBezTo>
                    <a:cubicBezTo>
                      <a:pt x="7049" y="8983"/>
                      <a:pt x="6877" y="9192"/>
                      <a:pt x="6784" y="9314"/>
                    </a:cubicBezTo>
                    <a:cubicBezTo>
                      <a:pt x="6805" y="9174"/>
                      <a:pt x="6830" y="9036"/>
                      <a:pt x="6846" y="8886"/>
                    </a:cubicBezTo>
                    <a:cubicBezTo>
                      <a:pt x="6896" y="8467"/>
                      <a:pt x="6937" y="8042"/>
                      <a:pt x="6987" y="7620"/>
                    </a:cubicBezTo>
                    <a:cubicBezTo>
                      <a:pt x="6999" y="7489"/>
                      <a:pt x="7015" y="7361"/>
                      <a:pt x="7024" y="7232"/>
                    </a:cubicBezTo>
                    <a:cubicBezTo>
                      <a:pt x="7078" y="7250"/>
                      <a:pt x="7676" y="7471"/>
                      <a:pt x="8003" y="7471"/>
                    </a:cubicBezTo>
                    <a:cubicBezTo>
                      <a:pt x="8016" y="7471"/>
                      <a:pt x="8028" y="7471"/>
                      <a:pt x="8040" y="7470"/>
                    </a:cubicBezTo>
                    <a:cubicBezTo>
                      <a:pt x="8321" y="7451"/>
                      <a:pt x="8675" y="7348"/>
                      <a:pt x="8837" y="7098"/>
                    </a:cubicBezTo>
                    <a:cubicBezTo>
                      <a:pt x="9000" y="6873"/>
                      <a:pt x="8944" y="6563"/>
                      <a:pt x="8718" y="6404"/>
                    </a:cubicBezTo>
                    <a:cubicBezTo>
                      <a:pt x="8703" y="6392"/>
                      <a:pt x="8687" y="6382"/>
                      <a:pt x="8672" y="6376"/>
                    </a:cubicBezTo>
                    <a:cubicBezTo>
                      <a:pt x="8596" y="6336"/>
                      <a:pt x="8508" y="6319"/>
                      <a:pt x="8414" y="6319"/>
                    </a:cubicBezTo>
                    <a:cubicBezTo>
                      <a:pt x="8040" y="6319"/>
                      <a:pt x="7564" y="6589"/>
                      <a:pt x="7349" y="6801"/>
                    </a:cubicBezTo>
                    <a:cubicBezTo>
                      <a:pt x="7331" y="6820"/>
                      <a:pt x="7084" y="7126"/>
                      <a:pt x="7024" y="7207"/>
                    </a:cubicBezTo>
                    <a:cubicBezTo>
                      <a:pt x="7056" y="6923"/>
                      <a:pt x="7087" y="6642"/>
                      <a:pt x="7131" y="6360"/>
                    </a:cubicBezTo>
                    <a:cubicBezTo>
                      <a:pt x="7190" y="5985"/>
                      <a:pt x="7271" y="5610"/>
                      <a:pt x="7374" y="5247"/>
                    </a:cubicBezTo>
                    <a:cubicBezTo>
                      <a:pt x="7395" y="5253"/>
                      <a:pt x="8010" y="5487"/>
                      <a:pt x="8349" y="5487"/>
                    </a:cubicBezTo>
                    <a:cubicBezTo>
                      <a:pt x="8366" y="5487"/>
                      <a:pt x="8381" y="5486"/>
                      <a:pt x="8397" y="5485"/>
                    </a:cubicBezTo>
                    <a:cubicBezTo>
                      <a:pt x="8678" y="5466"/>
                      <a:pt x="9034" y="5363"/>
                      <a:pt x="9194" y="5113"/>
                    </a:cubicBezTo>
                    <a:cubicBezTo>
                      <a:pt x="9353" y="4888"/>
                      <a:pt x="9300" y="4579"/>
                      <a:pt x="9072" y="4419"/>
                    </a:cubicBezTo>
                    <a:cubicBezTo>
                      <a:pt x="9056" y="4407"/>
                      <a:pt x="9040" y="4397"/>
                      <a:pt x="9025" y="4391"/>
                    </a:cubicBezTo>
                    <a:cubicBezTo>
                      <a:pt x="8950" y="4352"/>
                      <a:pt x="8863" y="4336"/>
                      <a:pt x="8770" y="4336"/>
                    </a:cubicBezTo>
                    <a:cubicBezTo>
                      <a:pt x="8397" y="4336"/>
                      <a:pt x="7921" y="4606"/>
                      <a:pt x="7706" y="4816"/>
                    </a:cubicBezTo>
                    <a:cubicBezTo>
                      <a:pt x="7687" y="4838"/>
                      <a:pt x="7424" y="5169"/>
                      <a:pt x="7377" y="5235"/>
                    </a:cubicBezTo>
                    <a:cubicBezTo>
                      <a:pt x="7377" y="5216"/>
                      <a:pt x="7390" y="5191"/>
                      <a:pt x="7393" y="5172"/>
                    </a:cubicBezTo>
                    <a:cubicBezTo>
                      <a:pt x="7509" y="4810"/>
                      <a:pt x="7659" y="4457"/>
                      <a:pt x="7837" y="4119"/>
                    </a:cubicBezTo>
                    <a:cubicBezTo>
                      <a:pt x="7931" y="3928"/>
                      <a:pt x="8037" y="3753"/>
                      <a:pt x="8140" y="3591"/>
                    </a:cubicBezTo>
                    <a:cubicBezTo>
                      <a:pt x="8259" y="3650"/>
                      <a:pt x="8812" y="3916"/>
                      <a:pt x="9109" y="3928"/>
                    </a:cubicBezTo>
                    <a:cubicBezTo>
                      <a:pt x="9132" y="3929"/>
                      <a:pt x="9155" y="3930"/>
                      <a:pt x="9179" y="3930"/>
                    </a:cubicBezTo>
                    <a:cubicBezTo>
                      <a:pt x="9459" y="3930"/>
                      <a:pt x="9768" y="3858"/>
                      <a:pt x="9947" y="3653"/>
                    </a:cubicBezTo>
                    <a:cubicBezTo>
                      <a:pt x="10131" y="3444"/>
                      <a:pt x="10113" y="3131"/>
                      <a:pt x="9906" y="2950"/>
                    </a:cubicBezTo>
                    <a:cubicBezTo>
                      <a:pt x="9891" y="2937"/>
                      <a:pt x="9878" y="2925"/>
                      <a:pt x="9863" y="2912"/>
                    </a:cubicBezTo>
                    <a:cubicBezTo>
                      <a:pt x="9769" y="2850"/>
                      <a:pt x="9649" y="2824"/>
                      <a:pt x="9519" y="2824"/>
                    </a:cubicBezTo>
                    <a:cubicBezTo>
                      <a:pt x="9161" y="2824"/>
                      <a:pt x="8721" y="3021"/>
                      <a:pt x="8503" y="3191"/>
                    </a:cubicBezTo>
                    <a:cubicBezTo>
                      <a:pt x="8487" y="3203"/>
                      <a:pt x="8337" y="3350"/>
                      <a:pt x="8228" y="3459"/>
                    </a:cubicBezTo>
                    <a:cubicBezTo>
                      <a:pt x="8275" y="3388"/>
                      <a:pt x="8321" y="3309"/>
                      <a:pt x="8368" y="3238"/>
                    </a:cubicBezTo>
                    <a:cubicBezTo>
                      <a:pt x="8547" y="2972"/>
                      <a:pt x="8725" y="2744"/>
                      <a:pt x="8884" y="2544"/>
                    </a:cubicBezTo>
                    <a:cubicBezTo>
                      <a:pt x="8978" y="2425"/>
                      <a:pt x="9065" y="2325"/>
                      <a:pt x="9144" y="2231"/>
                    </a:cubicBezTo>
                    <a:cubicBezTo>
                      <a:pt x="9290" y="2231"/>
                      <a:pt x="9891" y="2209"/>
                      <a:pt x="10150" y="2090"/>
                    </a:cubicBezTo>
                    <a:cubicBezTo>
                      <a:pt x="10413" y="1972"/>
                      <a:pt x="10703" y="1750"/>
                      <a:pt x="10760" y="1456"/>
                    </a:cubicBezTo>
                    <a:cubicBezTo>
                      <a:pt x="10828" y="1190"/>
                      <a:pt x="10663" y="918"/>
                      <a:pt x="10394" y="853"/>
                    </a:cubicBezTo>
                    <a:cubicBezTo>
                      <a:pt x="10375" y="846"/>
                      <a:pt x="10360" y="843"/>
                      <a:pt x="10338" y="840"/>
                    </a:cubicBezTo>
                    <a:cubicBezTo>
                      <a:pt x="10322" y="838"/>
                      <a:pt x="10307" y="838"/>
                      <a:pt x="10291" y="838"/>
                    </a:cubicBezTo>
                    <a:cubicBezTo>
                      <a:pt x="9880" y="838"/>
                      <a:pt x="9410" y="1384"/>
                      <a:pt x="9265" y="1715"/>
                    </a:cubicBezTo>
                    <a:cubicBezTo>
                      <a:pt x="9253" y="1740"/>
                      <a:pt x="9097" y="2234"/>
                      <a:pt x="9103" y="2234"/>
                    </a:cubicBezTo>
                    <a:cubicBezTo>
                      <a:pt x="9025" y="2325"/>
                      <a:pt x="8940" y="2422"/>
                      <a:pt x="8850" y="2531"/>
                    </a:cubicBezTo>
                    <a:cubicBezTo>
                      <a:pt x="8687" y="2731"/>
                      <a:pt x="8503" y="2962"/>
                      <a:pt x="8318" y="3228"/>
                    </a:cubicBezTo>
                    <a:cubicBezTo>
                      <a:pt x="8115" y="3509"/>
                      <a:pt x="7928" y="3800"/>
                      <a:pt x="7759" y="4103"/>
                    </a:cubicBezTo>
                    <a:cubicBezTo>
                      <a:pt x="7571" y="4438"/>
                      <a:pt x="7412" y="4794"/>
                      <a:pt x="7287" y="5157"/>
                    </a:cubicBezTo>
                    <a:lnTo>
                      <a:pt x="7287" y="4675"/>
                    </a:lnTo>
                    <a:cubicBezTo>
                      <a:pt x="7237" y="4300"/>
                      <a:pt x="6924" y="3610"/>
                      <a:pt x="6505" y="3534"/>
                    </a:cubicBezTo>
                    <a:cubicBezTo>
                      <a:pt x="6480" y="3531"/>
                      <a:pt x="6456" y="3529"/>
                      <a:pt x="6431" y="3529"/>
                    </a:cubicBezTo>
                    <a:cubicBezTo>
                      <a:pt x="6188" y="3529"/>
                      <a:pt x="5970" y="3706"/>
                      <a:pt x="5930" y="3950"/>
                    </a:cubicBezTo>
                    <a:cubicBezTo>
                      <a:pt x="5927" y="3969"/>
                      <a:pt x="5927" y="3985"/>
                      <a:pt x="5927" y="4003"/>
                    </a:cubicBezTo>
                    <a:cubicBezTo>
                      <a:pt x="5905" y="4300"/>
                      <a:pt x="6118" y="4597"/>
                      <a:pt x="6330" y="4785"/>
                    </a:cubicBezTo>
                    <a:cubicBezTo>
                      <a:pt x="6568" y="4997"/>
                      <a:pt x="7227" y="5204"/>
                      <a:pt x="7281" y="5219"/>
                    </a:cubicBezTo>
                    <a:cubicBezTo>
                      <a:pt x="7162" y="5594"/>
                      <a:pt x="7068" y="5979"/>
                      <a:pt x="6999" y="6363"/>
                    </a:cubicBezTo>
                    <a:cubicBezTo>
                      <a:pt x="6959" y="6592"/>
                      <a:pt x="6924" y="6817"/>
                      <a:pt x="6893" y="7048"/>
                    </a:cubicBezTo>
                    <a:lnTo>
                      <a:pt x="6893" y="6845"/>
                    </a:lnTo>
                    <a:cubicBezTo>
                      <a:pt x="6843" y="6473"/>
                      <a:pt x="6518" y="5782"/>
                      <a:pt x="6087" y="5704"/>
                    </a:cubicBezTo>
                    <a:cubicBezTo>
                      <a:pt x="6059" y="5700"/>
                      <a:pt x="6032" y="5697"/>
                      <a:pt x="6005" y="5697"/>
                    </a:cubicBezTo>
                    <a:cubicBezTo>
                      <a:pt x="5755" y="5697"/>
                      <a:pt x="5535" y="5874"/>
                      <a:pt x="5493" y="6120"/>
                    </a:cubicBezTo>
                    <a:cubicBezTo>
                      <a:pt x="5489" y="6135"/>
                      <a:pt x="5489" y="6154"/>
                      <a:pt x="5489" y="6170"/>
                    </a:cubicBezTo>
                    <a:cubicBezTo>
                      <a:pt x="5468" y="6467"/>
                      <a:pt x="5690" y="6763"/>
                      <a:pt x="5905" y="6951"/>
                    </a:cubicBezTo>
                    <a:cubicBezTo>
                      <a:pt x="6124" y="7139"/>
                      <a:pt x="6702" y="7326"/>
                      <a:pt x="6859" y="7370"/>
                    </a:cubicBezTo>
                    <a:lnTo>
                      <a:pt x="6821" y="7636"/>
                    </a:lnTo>
                    <a:cubicBezTo>
                      <a:pt x="6771" y="8051"/>
                      <a:pt x="6721" y="8480"/>
                      <a:pt x="6659" y="8886"/>
                    </a:cubicBezTo>
                    <a:cubicBezTo>
                      <a:pt x="6634" y="9027"/>
                      <a:pt x="6609" y="9170"/>
                      <a:pt x="6580" y="9314"/>
                    </a:cubicBezTo>
                    <a:lnTo>
                      <a:pt x="6580" y="9120"/>
                    </a:lnTo>
                    <a:cubicBezTo>
                      <a:pt x="6534" y="8748"/>
                      <a:pt x="6221" y="8058"/>
                      <a:pt x="5805" y="7983"/>
                    </a:cubicBezTo>
                    <a:cubicBezTo>
                      <a:pt x="5779" y="7978"/>
                      <a:pt x="5752" y="7976"/>
                      <a:pt x="5726" y="7976"/>
                    </a:cubicBezTo>
                    <a:cubicBezTo>
                      <a:pt x="5486" y="7976"/>
                      <a:pt x="5276" y="8153"/>
                      <a:pt x="5239" y="8401"/>
                    </a:cubicBezTo>
                    <a:cubicBezTo>
                      <a:pt x="5236" y="8417"/>
                      <a:pt x="5236" y="8436"/>
                      <a:pt x="5236" y="8451"/>
                    </a:cubicBezTo>
                    <a:cubicBezTo>
                      <a:pt x="5211" y="8748"/>
                      <a:pt x="5427" y="9042"/>
                      <a:pt x="5633" y="9230"/>
                    </a:cubicBezTo>
                    <a:cubicBezTo>
                      <a:pt x="5846" y="9417"/>
                      <a:pt x="6346" y="9583"/>
                      <a:pt x="6518" y="9642"/>
                    </a:cubicBezTo>
                    <a:cubicBezTo>
                      <a:pt x="6487" y="9780"/>
                      <a:pt x="6455" y="9933"/>
                      <a:pt x="6421" y="10074"/>
                    </a:cubicBezTo>
                    <a:cubicBezTo>
                      <a:pt x="6393" y="10168"/>
                      <a:pt x="6374" y="10261"/>
                      <a:pt x="6343" y="10349"/>
                    </a:cubicBezTo>
                    <a:cubicBezTo>
                      <a:pt x="6312" y="10439"/>
                      <a:pt x="6283" y="10536"/>
                      <a:pt x="6252" y="10627"/>
                    </a:cubicBezTo>
                    <a:cubicBezTo>
                      <a:pt x="6190" y="10799"/>
                      <a:pt x="6124" y="10980"/>
                      <a:pt x="6062" y="11146"/>
                    </a:cubicBezTo>
                    <a:lnTo>
                      <a:pt x="5924" y="11487"/>
                    </a:lnTo>
                    <a:cubicBezTo>
                      <a:pt x="5946" y="11349"/>
                      <a:pt x="5986" y="11062"/>
                      <a:pt x="5986" y="11037"/>
                    </a:cubicBezTo>
                    <a:cubicBezTo>
                      <a:pt x="5983" y="10708"/>
                      <a:pt x="5893" y="10386"/>
                      <a:pt x="5727" y="10099"/>
                    </a:cubicBezTo>
                    <a:cubicBezTo>
                      <a:pt x="5733" y="10064"/>
                      <a:pt x="5733" y="10027"/>
                      <a:pt x="5727" y="9989"/>
                    </a:cubicBezTo>
                    <a:cubicBezTo>
                      <a:pt x="5693" y="9739"/>
                      <a:pt x="5478" y="9560"/>
                      <a:pt x="5229" y="9560"/>
                    </a:cubicBezTo>
                    <a:cubicBezTo>
                      <a:pt x="5208" y="9560"/>
                      <a:pt x="5186" y="9562"/>
                      <a:pt x="5164" y="9564"/>
                    </a:cubicBezTo>
                    <a:cubicBezTo>
                      <a:pt x="5149" y="9567"/>
                      <a:pt x="5133" y="9567"/>
                      <a:pt x="5118" y="9574"/>
                    </a:cubicBezTo>
                    <a:cubicBezTo>
                      <a:pt x="4711" y="9683"/>
                      <a:pt x="4455" y="10393"/>
                      <a:pt x="4436" y="10765"/>
                    </a:cubicBezTo>
                    <a:cubicBezTo>
                      <a:pt x="4436" y="10786"/>
                      <a:pt x="4452" y="11027"/>
                      <a:pt x="4458" y="11177"/>
                    </a:cubicBezTo>
                    <a:cubicBezTo>
                      <a:pt x="4439" y="11090"/>
                      <a:pt x="4420" y="11005"/>
                      <a:pt x="4395" y="10911"/>
                    </a:cubicBezTo>
                    <a:cubicBezTo>
                      <a:pt x="4352" y="10733"/>
                      <a:pt x="4305" y="10558"/>
                      <a:pt x="4258" y="10364"/>
                    </a:cubicBezTo>
                    <a:cubicBezTo>
                      <a:pt x="4233" y="10277"/>
                      <a:pt x="4202" y="10183"/>
                      <a:pt x="4174" y="10089"/>
                    </a:cubicBezTo>
                    <a:cubicBezTo>
                      <a:pt x="4145" y="9996"/>
                      <a:pt x="4108" y="9902"/>
                      <a:pt x="4077" y="9802"/>
                    </a:cubicBezTo>
                    <a:cubicBezTo>
                      <a:pt x="3998" y="9583"/>
                      <a:pt x="3905" y="9364"/>
                      <a:pt x="3805" y="9152"/>
                    </a:cubicBezTo>
                    <a:cubicBezTo>
                      <a:pt x="3961" y="9111"/>
                      <a:pt x="4517" y="8970"/>
                      <a:pt x="4739" y="8798"/>
                    </a:cubicBezTo>
                    <a:cubicBezTo>
                      <a:pt x="4961" y="8626"/>
                      <a:pt x="5196" y="8348"/>
                      <a:pt x="5196" y="8058"/>
                    </a:cubicBezTo>
                    <a:cubicBezTo>
                      <a:pt x="5205" y="7783"/>
                      <a:pt x="4986" y="7551"/>
                      <a:pt x="4711" y="7545"/>
                    </a:cubicBezTo>
                    <a:lnTo>
                      <a:pt x="4661" y="7545"/>
                    </a:lnTo>
                    <a:cubicBezTo>
                      <a:pt x="4249" y="7592"/>
                      <a:pt x="3883" y="8255"/>
                      <a:pt x="3811" y="8623"/>
                    </a:cubicBezTo>
                    <a:cubicBezTo>
                      <a:pt x="3811" y="8645"/>
                      <a:pt x="3783" y="8911"/>
                      <a:pt x="3770" y="9061"/>
                    </a:cubicBezTo>
                    <a:cubicBezTo>
                      <a:pt x="3711" y="8933"/>
                      <a:pt x="3648" y="8798"/>
                      <a:pt x="3586" y="8670"/>
                    </a:cubicBezTo>
                    <a:cubicBezTo>
                      <a:pt x="3398" y="8295"/>
                      <a:pt x="3201" y="7920"/>
                      <a:pt x="3001" y="7548"/>
                    </a:cubicBezTo>
                    <a:lnTo>
                      <a:pt x="2820" y="7204"/>
                    </a:lnTo>
                    <a:cubicBezTo>
                      <a:pt x="2879" y="7189"/>
                      <a:pt x="3539" y="7035"/>
                      <a:pt x="3789" y="6845"/>
                    </a:cubicBezTo>
                    <a:cubicBezTo>
                      <a:pt x="4014" y="6673"/>
                      <a:pt x="4249" y="6395"/>
                      <a:pt x="4249" y="6104"/>
                    </a:cubicBezTo>
                    <a:cubicBezTo>
                      <a:pt x="4255" y="5829"/>
                      <a:pt x="4036" y="5598"/>
                      <a:pt x="3764" y="5591"/>
                    </a:cubicBezTo>
                    <a:lnTo>
                      <a:pt x="3711" y="5591"/>
                    </a:lnTo>
                    <a:cubicBezTo>
                      <a:pt x="3298" y="5638"/>
                      <a:pt x="2936" y="6301"/>
                      <a:pt x="2861" y="6670"/>
                    </a:cubicBezTo>
                    <a:cubicBezTo>
                      <a:pt x="2861" y="6698"/>
                      <a:pt x="2817" y="7082"/>
                      <a:pt x="2817" y="7185"/>
                    </a:cubicBezTo>
                    <a:cubicBezTo>
                      <a:pt x="2679" y="6932"/>
                      <a:pt x="2554" y="6682"/>
                      <a:pt x="2442" y="6423"/>
                    </a:cubicBezTo>
                    <a:cubicBezTo>
                      <a:pt x="2282" y="6079"/>
                      <a:pt x="2142" y="5729"/>
                      <a:pt x="2029" y="5363"/>
                    </a:cubicBezTo>
                    <a:cubicBezTo>
                      <a:pt x="2054" y="5363"/>
                      <a:pt x="2748" y="5201"/>
                      <a:pt x="2998" y="5004"/>
                    </a:cubicBezTo>
                    <a:cubicBezTo>
                      <a:pt x="3220" y="4832"/>
                      <a:pt x="3455" y="4557"/>
                      <a:pt x="3451" y="4263"/>
                    </a:cubicBezTo>
                    <a:cubicBezTo>
                      <a:pt x="3458" y="3988"/>
                      <a:pt x="3242" y="3760"/>
                      <a:pt x="2970" y="3750"/>
                    </a:cubicBezTo>
                    <a:lnTo>
                      <a:pt x="2914" y="3750"/>
                    </a:lnTo>
                    <a:cubicBezTo>
                      <a:pt x="2501" y="3797"/>
                      <a:pt x="2139" y="4463"/>
                      <a:pt x="2060" y="4825"/>
                    </a:cubicBezTo>
                    <a:cubicBezTo>
                      <a:pt x="2060" y="4854"/>
                      <a:pt x="2017" y="5269"/>
                      <a:pt x="2017" y="5347"/>
                    </a:cubicBezTo>
                    <a:lnTo>
                      <a:pt x="1992" y="5285"/>
                    </a:lnTo>
                    <a:cubicBezTo>
                      <a:pt x="1892" y="4922"/>
                      <a:pt x="1817" y="4547"/>
                      <a:pt x="1782" y="4169"/>
                    </a:cubicBezTo>
                    <a:cubicBezTo>
                      <a:pt x="1757" y="3963"/>
                      <a:pt x="1748" y="3760"/>
                      <a:pt x="1742" y="3566"/>
                    </a:cubicBezTo>
                    <a:cubicBezTo>
                      <a:pt x="1879" y="3550"/>
                      <a:pt x="2476" y="3469"/>
                      <a:pt x="2726" y="3322"/>
                    </a:cubicBezTo>
                    <a:cubicBezTo>
                      <a:pt x="2976" y="3169"/>
                      <a:pt x="3233" y="2925"/>
                      <a:pt x="3264" y="2628"/>
                    </a:cubicBezTo>
                    <a:cubicBezTo>
                      <a:pt x="3301" y="2359"/>
                      <a:pt x="3111" y="2106"/>
                      <a:pt x="2842" y="2072"/>
                    </a:cubicBezTo>
                    <a:cubicBezTo>
                      <a:pt x="2820" y="2065"/>
                      <a:pt x="2804" y="2065"/>
                      <a:pt x="2786" y="2065"/>
                    </a:cubicBezTo>
                    <a:cubicBezTo>
                      <a:pt x="2373" y="2065"/>
                      <a:pt x="1935" y="2687"/>
                      <a:pt x="1817" y="3034"/>
                    </a:cubicBezTo>
                    <a:cubicBezTo>
                      <a:pt x="1817" y="3056"/>
                      <a:pt x="1770" y="3259"/>
                      <a:pt x="1738" y="3406"/>
                    </a:cubicBezTo>
                    <a:lnTo>
                      <a:pt x="1738" y="3128"/>
                    </a:lnTo>
                    <a:cubicBezTo>
                      <a:pt x="1738" y="3128"/>
                      <a:pt x="1751" y="2519"/>
                      <a:pt x="1770" y="2262"/>
                    </a:cubicBezTo>
                    <a:cubicBezTo>
                      <a:pt x="1782" y="2122"/>
                      <a:pt x="1798" y="1984"/>
                      <a:pt x="1814" y="1859"/>
                    </a:cubicBezTo>
                    <a:cubicBezTo>
                      <a:pt x="1935" y="1778"/>
                      <a:pt x="2423" y="1434"/>
                      <a:pt x="2570" y="1187"/>
                    </a:cubicBezTo>
                    <a:cubicBezTo>
                      <a:pt x="2720" y="940"/>
                      <a:pt x="2836" y="602"/>
                      <a:pt x="2726" y="327"/>
                    </a:cubicBezTo>
                    <a:cubicBezTo>
                      <a:pt x="2653" y="127"/>
                      <a:pt x="2462" y="1"/>
                      <a:pt x="2260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1"/>
              <p:cNvSpPr/>
              <p:nvPr/>
            </p:nvSpPr>
            <p:spPr>
              <a:xfrm>
                <a:off x="4643602" y="4036216"/>
                <a:ext cx="81744" cy="12018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76" extrusionOk="0">
                    <a:moveTo>
                      <a:pt x="568" y="0"/>
                    </a:moveTo>
                    <a:cubicBezTo>
                      <a:pt x="381" y="0"/>
                      <a:pt x="203" y="108"/>
                      <a:pt x="119" y="290"/>
                    </a:cubicBezTo>
                    <a:cubicBezTo>
                      <a:pt x="113" y="306"/>
                      <a:pt x="103" y="328"/>
                      <a:pt x="100" y="343"/>
                    </a:cubicBezTo>
                    <a:cubicBezTo>
                      <a:pt x="0" y="619"/>
                      <a:pt x="128" y="962"/>
                      <a:pt x="281" y="1197"/>
                    </a:cubicBezTo>
                    <a:cubicBezTo>
                      <a:pt x="456" y="1478"/>
                      <a:pt x="1082" y="1875"/>
                      <a:pt x="1082" y="1875"/>
                    </a:cubicBezTo>
                    <a:cubicBezTo>
                      <a:pt x="1082" y="1875"/>
                      <a:pt x="1222" y="1381"/>
                      <a:pt x="1222" y="1350"/>
                    </a:cubicBezTo>
                    <a:cubicBezTo>
                      <a:pt x="1275" y="978"/>
                      <a:pt x="1157" y="228"/>
                      <a:pt x="775" y="46"/>
                    </a:cubicBezTo>
                    <a:cubicBezTo>
                      <a:pt x="708" y="15"/>
                      <a:pt x="637" y="0"/>
                      <a:pt x="568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1"/>
              <p:cNvSpPr/>
              <p:nvPr/>
            </p:nvSpPr>
            <p:spPr>
              <a:xfrm>
                <a:off x="7479806" y="4066134"/>
                <a:ext cx="110188" cy="87253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362" extrusionOk="0">
                    <a:moveTo>
                      <a:pt x="519" y="1"/>
                    </a:moveTo>
                    <a:cubicBezTo>
                      <a:pt x="499" y="1"/>
                      <a:pt x="479" y="2"/>
                      <a:pt x="460" y="5"/>
                    </a:cubicBezTo>
                    <a:cubicBezTo>
                      <a:pt x="188" y="48"/>
                      <a:pt x="0" y="305"/>
                      <a:pt x="47" y="574"/>
                    </a:cubicBezTo>
                    <a:cubicBezTo>
                      <a:pt x="53" y="595"/>
                      <a:pt x="56" y="611"/>
                      <a:pt x="60" y="627"/>
                    </a:cubicBezTo>
                    <a:cubicBezTo>
                      <a:pt x="125" y="914"/>
                      <a:pt x="422" y="1133"/>
                      <a:pt x="682" y="1242"/>
                    </a:cubicBezTo>
                    <a:cubicBezTo>
                      <a:pt x="925" y="1351"/>
                      <a:pt x="1457" y="1362"/>
                      <a:pt x="1648" y="1362"/>
                    </a:cubicBezTo>
                    <a:cubicBezTo>
                      <a:pt x="1693" y="1362"/>
                      <a:pt x="1719" y="1361"/>
                      <a:pt x="1719" y="1361"/>
                    </a:cubicBezTo>
                    <a:cubicBezTo>
                      <a:pt x="1719" y="1361"/>
                      <a:pt x="1560" y="877"/>
                      <a:pt x="1547" y="849"/>
                    </a:cubicBezTo>
                    <a:cubicBezTo>
                      <a:pt x="1393" y="524"/>
                      <a:pt x="920" y="1"/>
                      <a:pt x="519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1"/>
              <p:cNvSpPr/>
              <p:nvPr/>
            </p:nvSpPr>
            <p:spPr>
              <a:xfrm>
                <a:off x="7480383" y="3930701"/>
                <a:ext cx="693541" cy="833645"/>
              </a:xfrm>
              <a:custGeom>
                <a:avLst/>
                <a:gdLst/>
                <a:ahLst/>
                <a:cxnLst/>
                <a:rect l="l" t="t" r="r" b="b"/>
                <a:pathLst>
                  <a:path w="10826" h="13013" extrusionOk="0">
                    <a:moveTo>
                      <a:pt x="2271" y="1"/>
                    </a:moveTo>
                    <a:cubicBezTo>
                      <a:pt x="2215" y="1"/>
                      <a:pt x="2157" y="10"/>
                      <a:pt x="2101" y="31"/>
                    </a:cubicBezTo>
                    <a:cubicBezTo>
                      <a:pt x="2085" y="40"/>
                      <a:pt x="2070" y="43"/>
                      <a:pt x="2051" y="52"/>
                    </a:cubicBezTo>
                    <a:cubicBezTo>
                      <a:pt x="1676" y="243"/>
                      <a:pt x="1579" y="996"/>
                      <a:pt x="1642" y="1368"/>
                    </a:cubicBezTo>
                    <a:cubicBezTo>
                      <a:pt x="1642" y="1399"/>
                      <a:pt x="1780" y="1881"/>
                      <a:pt x="1791" y="1881"/>
                    </a:cubicBezTo>
                    <a:cubicBezTo>
                      <a:pt x="1791" y="1881"/>
                      <a:pt x="1792" y="1881"/>
                      <a:pt x="1792" y="1881"/>
                    </a:cubicBezTo>
                    <a:lnTo>
                      <a:pt x="1801" y="1881"/>
                    </a:lnTo>
                    <a:cubicBezTo>
                      <a:pt x="1785" y="2009"/>
                      <a:pt x="1767" y="2134"/>
                      <a:pt x="1754" y="2275"/>
                    </a:cubicBezTo>
                    <a:cubicBezTo>
                      <a:pt x="1726" y="2531"/>
                      <a:pt x="1698" y="2825"/>
                      <a:pt x="1695" y="3141"/>
                    </a:cubicBezTo>
                    <a:cubicBezTo>
                      <a:pt x="1682" y="3485"/>
                      <a:pt x="1692" y="3828"/>
                      <a:pt x="1720" y="4172"/>
                    </a:cubicBezTo>
                    <a:cubicBezTo>
                      <a:pt x="1751" y="4557"/>
                      <a:pt x="1814" y="4938"/>
                      <a:pt x="1901" y="5310"/>
                    </a:cubicBezTo>
                    <a:lnTo>
                      <a:pt x="1901" y="5326"/>
                    </a:lnTo>
                    <a:cubicBezTo>
                      <a:pt x="1845" y="5219"/>
                      <a:pt x="1648" y="4938"/>
                      <a:pt x="1632" y="4916"/>
                    </a:cubicBezTo>
                    <a:cubicBezTo>
                      <a:pt x="1424" y="4682"/>
                      <a:pt x="936" y="4354"/>
                      <a:pt x="558" y="4354"/>
                    </a:cubicBezTo>
                    <a:cubicBezTo>
                      <a:pt x="487" y="4354"/>
                      <a:pt x="420" y="4366"/>
                      <a:pt x="360" y="4391"/>
                    </a:cubicBezTo>
                    <a:cubicBezTo>
                      <a:pt x="110" y="4507"/>
                      <a:pt x="1" y="4804"/>
                      <a:pt x="113" y="5054"/>
                    </a:cubicBezTo>
                    <a:lnTo>
                      <a:pt x="135" y="5101"/>
                    </a:lnTo>
                    <a:cubicBezTo>
                      <a:pt x="304" y="5326"/>
                      <a:pt x="648" y="5454"/>
                      <a:pt x="926" y="5498"/>
                    </a:cubicBezTo>
                    <a:cubicBezTo>
                      <a:pt x="958" y="5502"/>
                      <a:pt x="995" y="5504"/>
                      <a:pt x="1034" y="5504"/>
                    </a:cubicBezTo>
                    <a:cubicBezTo>
                      <a:pt x="1369" y="5504"/>
                      <a:pt x="1903" y="5352"/>
                      <a:pt x="1951" y="5338"/>
                    </a:cubicBezTo>
                    <a:cubicBezTo>
                      <a:pt x="2060" y="5713"/>
                      <a:pt x="2192" y="6085"/>
                      <a:pt x="2348" y="6445"/>
                    </a:cubicBezTo>
                    <a:cubicBezTo>
                      <a:pt x="2439" y="6654"/>
                      <a:pt x="2536" y="6861"/>
                      <a:pt x="2636" y="7073"/>
                    </a:cubicBezTo>
                    <a:cubicBezTo>
                      <a:pt x="2579" y="6982"/>
                      <a:pt x="2523" y="6904"/>
                      <a:pt x="2511" y="6898"/>
                    </a:cubicBezTo>
                    <a:cubicBezTo>
                      <a:pt x="2307" y="6658"/>
                      <a:pt x="1826" y="6332"/>
                      <a:pt x="1447" y="6332"/>
                    </a:cubicBezTo>
                    <a:cubicBezTo>
                      <a:pt x="1372" y="6332"/>
                      <a:pt x="1302" y="6345"/>
                      <a:pt x="1238" y="6373"/>
                    </a:cubicBezTo>
                    <a:cubicBezTo>
                      <a:pt x="988" y="6485"/>
                      <a:pt x="879" y="6779"/>
                      <a:pt x="991" y="7029"/>
                    </a:cubicBezTo>
                    <a:cubicBezTo>
                      <a:pt x="1001" y="7045"/>
                      <a:pt x="1007" y="7064"/>
                      <a:pt x="1020" y="7079"/>
                    </a:cubicBezTo>
                    <a:cubicBezTo>
                      <a:pt x="1160" y="7342"/>
                      <a:pt x="1504" y="7470"/>
                      <a:pt x="1782" y="7511"/>
                    </a:cubicBezTo>
                    <a:cubicBezTo>
                      <a:pt x="1813" y="7515"/>
                      <a:pt x="1847" y="7517"/>
                      <a:pt x="1884" y="7517"/>
                    </a:cubicBezTo>
                    <a:cubicBezTo>
                      <a:pt x="2179" y="7517"/>
                      <a:pt x="2646" y="7396"/>
                      <a:pt x="2776" y="7358"/>
                    </a:cubicBezTo>
                    <a:cubicBezTo>
                      <a:pt x="2817" y="7436"/>
                      <a:pt x="2854" y="7517"/>
                      <a:pt x="2895" y="7595"/>
                    </a:cubicBezTo>
                    <a:cubicBezTo>
                      <a:pt x="3086" y="7976"/>
                      <a:pt x="3276" y="8355"/>
                      <a:pt x="3448" y="8730"/>
                    </a:cubicBezTo>
                    <a:cubicBezTo>
                      <a:pt x="3511" y="8861"/>
                      <a:pt x="3570" y="8995"/>
                      <a:pt x="3627" y="9127"/>
                    </a:cubicBezTo>
                    <a:cubicBezTo>
                      <a:pt x="3570" y="9049"/>
                      <a:pt x="3526" y="8986"/>
                      <a:pt x="3520" y="8977"/>
                    </a:cubicBezTo>
                    <a:cubicBezTo>
                      <a:pt x="3312" y="8742"/>
                      <a:pt x="2824" y="8415"/>
                      <a:pt x="2444" y="8415"/>
                    </a:cubicBezTo>
                    <a:cubicBezTo>
                      <a:pt x="2373" y="8415"/>
                      <a:pt x="2306" y="8426"/>
                      <a:pt x="2245" y="8452"/>
                    </a:cubicBezTo>
                    <a:cubicBezTo>
                      <a:pt x="1995" y="8564"/>
                      <a:pt x="1885" y="8861"/>
                      <a:pt x="2001" y="9111"/>
                    </a:cubicBezTo>
                    <a:lnTo>
                      <a:pt x="2023" y="9158"/>
                    </a:lnTo>
                    <a:cubicBezTo>
                      <a:pt x="2164" y="9421"/>
                      <a:pt x="2511" y="9546"/>
                      <a:pt x="2786" y="9589"/>
                    </a:cubicBezTo>
                    <a:cubicBezTo>
                      <a:pt x="2819" y="9594"/>
                      <a:pt x="2856" y="9596"/>
                      <a:pt x="2895" y="9596"/>
                    </a:cubicBezTo>
                    <a:cubicBezTo>
                      <a:pt x="3183" y="9596"/>
                      <a:pt x="3601" y="9487"/>
                      <a:pt x="3758" y="9449"/>
                    </a:cubicBezTo>
                    <a:cubicBezTo>
                      <a:pt x="3814" y="9589"/>
                      <a:pt x="3867" y="9727"/>
                      <a:pt x="3914" y="9864"/>
                    </a:cubicBezTo>
                    <a:cubicBezTo>
                      <a:pt x="3942" y="9961"/>
                      <a:pt x="3980" y="10049"/>
                      <a:pt x="4005" y="10143"/>
                    </a:cubicBezTo>
                    <a:cubicBezTo>
                      <a:pt x="4027" y="10240"/>
                      <a:pt x="4058" y="10330"/>
                      <a:pt x="4083" y="10421"/>
                    </a:cubicBezTo>
                    <a:cubicBezTo>
                      <a:pt x="4127" y="10599"/>
                      <a:pt x="4174" y="10783"/>
                      <a:pt x="4208" y="10958"/>
                    </a:cubicBezTo>
                    <a:cubicBezTo>
                      <a:pt x="4236" y="11080"/>
                      <a:pt x="4258" y="11202"/>
                      <a:pt x="4283" y="11315"/>
                    </a:cubicBezTo>
                    <a:cubicBezTo>
                      <a:pt x="4220" y="11184"/>
                      <a:pt x="4099" y="10924"/>
                      <a:pt x="4083" y="10905"/>
                    </a:cubicBezTo>
                    <a:cubicBezTo>
                      <a:pt x="3902" y="10616"/>
                      <a:pt x="3412" y="10181"/>
                      <a:pt x="3020" y="10181"/>
                    </a:cubicBezTo>
                    <a:cubicBezTo>
                      <a:pt x="2979" y="10181"/>
                      <a:pt x="2939" y="10186"/>
                      <a:pt x="2901" y="10196"/>
                    </a:cubicBezTo>
                    <a:cubicBezTo>
                      <a:pt x="2636" y="10268"/>
                      <a:pt x="2486" y="10546"/>
                      <a:pt x="2557" y="10812"/>
                    </a:cubicBezTo>
                    <a:cubicBezTo>
                      <a:pt x="2564" y="10827"/>
                      <a:pt x="2570" y="10843"/>
                      <a:pt x="2573" y="10858"/>
                    </a:cubicBezTo>
                    <a:cubicBezTo>
                      <a:pt x="2676" y="11137"/>
                      <a:pt x="2992" y="11315"/>
                      <a:pt x="3270" y="11399"/>
                    </a:cubicBezTo>
                    <a:cubicBezTo>
                      <a:pt x="3372" y="11429"/>
                      <a:pt x="3516" y="11440"/>
                      <a:pt x="3666" y="11440"/>
                    </a:cubicBezTo>
                    <a:cubicBezTo>
                      <a:pt x="3949" y="11440"/>
                      <a:pt x="4248" y="11403"/>
                      <a:pt x="4302" y="11399"/>
                    </a:cubicBezTo>
                    <a:cubicBezTo>
                      <a:pt x="4339" y="11593"/>
                      <a:pt x="4377" y="11784"/>
                      <a:pt x="4408" y="11965"/>
                    </a:cubicBezTo>
                    <a:cubicBezTo>
                      <a:pt x="4477" y="12362"/>
                      <a:pt x="4571" y="13012"/>
                      <a:pt x="4571" y="13012"/>
                    </a:cubicBezTo>
                    <a:lnTo>
                      <a:pt x="4833" y="13012"/>
                    </a:lnTo>
                    <a:cubicBezTo>
                      <a:pt x="4783" y="12700"/>
                      <a:pt x="4721" y="12328"/>
                      <a:pt x="4636" y="11909"/>
                    </a:cubicBezTo>
                    <a:cubicBezTo>
                      <a:pt x="4599" y="11712"/>
                      <a:pt x="4552" y="11499"/>
                      <a:pt x="4495" y="11280"/>
                    </a:cubicBezTo>
                    <a:cubicBezTo>
                      <a:pt x="4696" y="11202"/>
                      <a:pt x="4886" y="11112"/>
                      <a:pt x="5074" y="11008"/>
                    </a:cubicBezTo>
                    <a:cubicBezTo>
                      <a:pt x="5293" y="11243"/>
                      <a:pt x="5846" y="11515"/>
                      <a:pt x="5915" y="11549"/>
                    </a:cubicBezTo>
                    <a:cubicBezTo>
                      <a:pt x="5840" y="11734"/>
                      <a:pt x="5761" y="11915"/>
                      <a:pt x="5690" y="12081"/>
                    </a:cubicBezTo>
                    <a:cubicBezTo>
                      <a:pt x="5536" y="12434"/>
                      <a:pt x="5386" y="12746"/>
                      <a:pt x="5258" y="13012"/>
                    </a:cubicBezTo>
                    <a:lnTo>
                      <a:pt x="5558" y="13012"/>
                    </a:lnTo>
                    <a:cubicBezTo>
                      <a:pt x="5668" y="12765"/>
                      <a:pt x="5790" y="12487"/>
                      <a:pt x="5918" y="12174"/>
                    </a:cubicBezTo>
                    <a:cubicBezTo>
                      <a:pt x="5996" y="11987"/>
                      <a:pt x="6074" y="11784"/>
                      <a:pt x="6158" y="11577"/>
                    </a:cubicBezTo>
                    <a:cubicBezTo>
                      <a:pt x="6220" y="11590"/>
                      <a:pt x="6641" y="11677"/>
                      <a:pt x="6965" y="11677"/>
                    </a:cubicBezTo>
                    <a:cubicBezTo>
                      <a:pt x="7050" y="11677"/>
                      <a:pt x="7129" y="11671"/>
                      <a:pt x="7193" y="11656"/>
                    </a:cubicBezTo>
                    <a:cubicBezTo>
                      <a:pt x="7474" y="11593"/>
                      <a:pt x="7803" y="11440"/>
                      <a:pt x="7928" y="11168"/>
                    </a:cubicBezTo>
                    <a:cubicBezTo>
                      <a:pt x="8050" y="10918"/>
                      <a:pt x="7946" y="10621"/>
                      <a:pt x="7696" y="10499"/>
                    </a:cubicBezTo>
                    <a:cubicBezTo>
                      <a:pt x="7681" y="10493"/>
                      <a:pt x="7665" y="10483"/>
                      <a:pt x="7646" y="10480"/>
                    </a:cubicBezTo>
                    <a:cubicBezTo>
                      <a:pt x="7595" y="10462"/>
                      <a:pt x="7540" y="10454"/>
                      <a:pt x="7483" y="10454"/>
                    </a:cubicBezTo>
                    <a:cubicBezTo>
                      <a:pt x="7094" y="10454"/>
                      <a:pt x="6605" y="10838"/>
                      <a:pt x="6408" y="11102"/>
                    </a:cubicBezTo>
                    <a:cubicBezTo>
                      <a:pt x="6396" y="11121"/>
                      <a:pt x="6268" y="11327"/>
                      <a:pt x="6196" y="11462"/>
                    </a:cubicBezTo>
                    <a:cubicBezTo>
                      <a:pt x="6227" y="11374"/>
                      <a:pt x="6258" y="11293"/>
                      <a:pt x="6293" y="11205"/>
                    </a:cubicBezTo>
                    <a:cubicBezTo>
                      <a:pt x="6355" y="11030"/>
                      <a:pt x="6415" y="10855"/>
                      <a:pt x="6480" y="10668"/>
                    </a:cubicBezTo>
                    <a:lnTo>
                      <a:pt x="6568" y="10390"/>
                    </a:lnTo>
                    <a:cubicBezTo>
                      <a:pt x="6599" y="10296"/>
                      <a:pt x="6618" y="10196"/>
                      <a:pt x="6643" y="10096"/>
                    </a:cubicBezTo>
                    <a:cubicBezTo>
                      <a:pt x="6696" y="9871"/>
                      <a:pt x="6740" y="9636"/>
                      <a:pt x="6784" y="9402"/>
                    </a:cubicBezTo>
                    <a:cubicBezTo>
                      <a:pt x="6925" y="9452"/>
                      <a:pt x="7416" y="9626"/>
                      <a:pt x="7709" y="9626"/>
                    </a:cubicBezTo>
                    <a:cubicBezTo>
                      <a:pt x="7727" y="9626"/>
                      <a:pt x="7745" y="9625"/>
                      <a:pt x="7762" y="9624"/>
                    </a:cubicBezTo>
                    <a:cubicBezTo>
                      <a:pt x="8043" y="9599"/>
                      <a:pt x="8400" y="9502"/>
                      <a:pt x="8559" y="9252"/>
                    </a:cubicBezTo>
                    <a:cubicBezTo>
                      <a:pt x="8722" y="9030"/>
                      <a:pt x="8665" y="8717"/>
                      <a:pt x="8440" y="8561"/>
                    </a:cubicBezTo>
                    <a:cubicBezTo>
                      <a:pt x="8425" y="8548"/>
                      <a:pt x="8409" y="8542"/>
                      <a:pt x="8393" y="8530"/>
                    </a:cubicBezTo>
                    <a:cubicBezTo>
                      <a:pt x="8319" y="8492"/>
                      <a:pt x="8233" y="8476"/>
                      <a:pt x="8141" y="8476"/>
                    </a:cubicBezTo>
                    <a:cubicBezTo>
                      <a:pt x="7766" y="8476"/>
                      <a:pt x="7287" y="8745"/>
                      <a:pt x="7071" y="8961"/>
                    </a:cubicBezTo>
                    <a:cubicBezTo>
                      <a:pt x="7056" y="8977"/>
                      <a:pt x="6884" y="9186"/>
                      <a:pt x="6790" y="9308"/>
                    </a:cubicBezTo>
                    <a:cubicBezTo>
                      <a:pt x="6815" y="9167"/>
                      <a:pt x="6837" y="9030"/>
                      <a:pt x="6852" y="8877"/>
                    </a:cubicBezTo>
                    <a:cubicBezTo>
                      <a:pt x="6902" y="8461"/>
                      <a:pt x="6943" y="8033"/>
                      <a:pt x="6987" y="7611"/>
                    </a:cubicBezTo>
                    <a:cubicBezTo>
                      <a:pt x="6996" y="7483"/>
                      <a:pt x="7012" y="7354"/>
                      <a:pt x="7024" y="7226"/>
                    </a:cubicBezTo>
                    <a:cubicBezTo>
                      <a:pt x="7078" y="7244"/>
                      <a:pt x="7676" y="7465"/>
                      <a:pt x="8003" y="7465"/>
                    </a:cubicBezTo>
                    <a:cubicBezTo>
                      <a:pt x="8016" y="7465"/>
                      <a:pt x="8028" y="7465"/>
                      <a:pt x="8040" y="7464"/>
                    </a:cubicBezTo>
                    <a:cubicBezTo>
                      <a:pt x="8322" y="7442"/>
                      <a:pt x="8675" y="7342"/>
                      <a:pt x="8837" y="7092"/>
                    </a:cubicBezTo>
                    <a:cubicBezTo>
                      <a:pt x="8997" y="6864"/>
                      <a:pt x="8944" y="6557"/>
                      <a:pt x="8715" y="6395"/>
                    </a:cubicBezTo>
                    <a:cubicBezTo>
                      <a:pt x="8700" y="6385"/>
                      <a:pt x="8684" y="6376"/>
                      <a:pt x="8668" y="6370"/>
                    </a:cubicBezTo>
                    <a:cubicBezTo>
                      <a:pt x="8593" y="6330"/>
                      <a:pt x="8505" y="6313"/>
                      <a:pt x="8411" y="6313"/>
                    </a:cubicBezTo>
                    <a:cubicBezTo>
                      <a:pt x="8038" y="6313"/>
                      <a:pt x="7564" y="6583"/>
                      <a:pt x="7349" y="6795"/>
                    </a:cubicBezTo>
                    <a:cubicBezTo>
                      <a:pt x="7331" y="6814"/>
                      <a:pt x="7084" y="7120"/>
                      <a:pt x="7024" y="7201"/>
                    </a:cubicBezTo>
                    <a:cubicBezTo>
                      <a:pt x="7056" y="6917"/>
                      <a:pt x="7087" y="6635"/>
                      <a:pt x="7131" y="6354"/>
                    </a:cubicBezTo>
                    <a:cubicBezTo>
                      <a:pt x="7190" y="5979"/>
                      <a:pt x="7271" y="5604"/>
                      <a:pt x="7371" y="5241"/>
                    </a:cubicBezTo>
                    <a:cubicBezTo>
                      <a:pt x="7395" y="5247"/>
                      <a:pt x="8017" y="5480"/>
                      <a:pt x="8354" y="5480"/>
                    </a:cubicBezTo>
                    <a:cubicBezTo>
                      <a:pt x="8369" y="5480"/>
                      <a:pt x="8383" y="5480"/>
                      <a:pt x="8397" y="5479"/>
                    </a:cubicBezTo>
                    <a:cubicBezTo>
                      <a:pt x="8678" y="5460"/>
                      <a:pt x="9034" y="5357"/>
                      <a:pt x="9194" y="5107"/>
                    </a:cubicBezTo>
                    <a:cubicBezTo>
                      <a:pt x="9353" y="4882"/>
                      <a:pt x="9300" y="4572"/>
                      <a:pt x="9072" y="4413"/>
                    </a:cubicBezTo>
                    <a:cubicBezTo>
                      <a:pt x="9056" y="4400"/>
                      <a:pt x="9040" y="4391"/>
                      <a:pt x="9025" y="4385"/>
                    </a:cubicBezTo>
                    <a:cubicBezTo>
                      <a:pt x="8950" y="4345"/>
                      <a:pt x="8862" y="4328"/>
                      <a:pt x="8769" y="4328"/>
                    </a:cubicBezTo>
                    <a:cubicBezTo>
                      <a:pt x="8395" y="4328"/>
                      <a:pt x="7921" y="4600"/>
                      <a:pt x="7706" y="4810"/>
                    </a:cubicBezTo>
                    <a:cubicBezTo>
                      <a:pt x="7684" y="4829"/>
                      <a:pt x="7424" y="5163"/>
                      <a:pt x="7378" y="5229"/>
                    </a:cubicBezTo>
                    <a:cubicBezTo>
                      <a:pt x="7378" y="5210"/>
                      <a:pt x="7387" y="5185"/>
                      <a:pt x="7393" y="5166"/>
                    </a:cubicBezTo>
                    <a:cubicBezTo>
                      <a:pt x="7509" y="4804"/>
                      <a:pt x="7659" y="4450"/>
                      <a:pt x="7837" y="4110"/>
                    </a:cubicBezTo>
                    <a:cubicBezTo>
                      <a:pt x="7931" y="3922"/>
                      <a:pt x="8037" y="3747"/>
                      <a:pt x="8137" y="3585"/>
                    </a:cubicBezTo>
                    <a:cubicBezTo>
                      <a:pt x="8259" y="3641"/>
                      <a:pt x="8809" y="3907"/>
                      <a:pt x="9106" y="3922"/>
                    </a:cubicBezTo>
                    <a:cubicBezTo>
                      <a:pt x="9129" y="3923"/>
                      <a:pt x="9152" y="3924"/>
                      <a:pt x="9176" y="3924"/>
                    </a:cubicBezTo>
                    <a:cubicBezTo>
                      <a:pt x="9456" y="3924"/>
                      <a:pt x="9768" y="3852"/>
                      <a:pt x="9947" y="3647"/>
                    </a:cubicBezTo>
                    <a:cubicBezTo>
                      <a:pt x="10131" y="3438"/>
                      <a:pt x="10113" y="3125"/>
                      <a:pt x="9903" y="2944"/>
                    </a:cubicBezTo>
                    <a:cubicBezTo>
                      <a:pt x="9888" y="2931"/>
                      <a:pt x="9878" y="2919"/>
                      <a:pt x="9863" y="2906"/>
                    </a:cubicBezTo>
                    <a:cubicBezTo>
                      <a:pt x="9769" y="2844"/>
                      <a:pt x="9649" y="2818"/>
                      <a:pt x="9519" y="2818"/>
                    </a:cubicBezTo>
                    <a:cubicBezTo>
                      <a:pt x="9161" y="2818"/>
                      <a:pt x="8721" y="3015"/>
                      <a:pt x="8503" y="3185"/>
                    </a:cubicBezTo>
                    <a:cubicBezTo>
                      <a:pt x="8487" y="3197"/>
                      <a:pt x="8337" y="3344"/>
                      <a:pt x="8228" y="3453"/>
                    </a:cubicBezTo>
                    <a:cubicBezTo>
                      <a:pt x="8275" y="3378"/>
                      <a:pt x="8322" y="3300"/>
                      <a:pt x="8368" y="3231"/>
                    </a:cubicBezTo>
                    <a:cubicBezTo>
                      <a:pt x="8550" y="2966"/>
                      <a:pt x="8725" y="2734"/>
                      <a:pt x="8884" y="2537"/>
                    </a:cubicBezTo>
                    <a:cubicBezTo>
                      <a:pt x="8978" y="2419"/>
                      <a:pt x="9065" y="2319"/>
                      <a:pt x="9144" y="2225"/>
                    </a:cubicBezTo>
                    <a:cubicBezTo>
                      <a:pt x="9291" y="2225"/>
                      <a:pt x="9888" y="2203"/>
                      <a:pt x="10150" y="2084"/>
                    </a:cubicBezTo>
                    <a:cubicBezTo>
                      <a:pt x="10413" y="1965"/>
                      <a:pt x="10697" y="1744"/>
                      <a:pt x="10760" y="1450"/>
                    </a:cubicBezTo>
                    <a:cubicBezTo>
                      <a:pt x="10825" y="1184"/>
                      <a:pt x="10663" y="912"/>
                      <a:pt x="10394" y="843"/>
                    </a:cubicBezTo>
                    <a:cubicBezTo>
                      <a:pt x="10372" y="840"/>
                      <a:pt x="10356" y="837"/>
                      <a:pt x="10338" y="834"/>
                    </a:cubicBezTo>
                    <a:cubicBezTo>
                      <a:pt x="10322" y="832"/>
                      <a:pt x="10307" y="832"/>
                      <a:pt x="10291" y="832"/>
                    </a:cubicBezTo>
                    <a:cubicBezTo>
                      <a:pt x="9880" y="832"/>
                      <a:pt x="9410" y="1378"/>
                      <a:pt x="9259" y="1709"/>
                    </a:cubicBezTo>
                    <a:cubicBezTo>
                      <a:pt x="9247" y="1734"/>
                      <a:pt x="9090" y="2228"/>
                      <a:pt x="9100" y="2228"/>
                    </a:cubicBezTo>
                    <a:lnTo>
                      <a:pt x="9112" y="2228"/>
                    </a:lnTo>
                    <a:cubicBezTo>
                      <a:pt x="9034" y="2319"/>
                      <a:pt x="8947" y="2416"/>
                      <a:pt x="8856" y="2525"/>
                    </a:cubicBezTo>
                    <a:cubicBezTo>
                      <a:pt x="8693" y="2725"/>
                      <a:pt x="8509" y="2953"/>
                      <a:pt x="8325" y="3219"/>
                    </a:cubicBezTo>
                    <a:cubicBezTo>
                      <a:pt x="8121" y="3500"/>
                      <a:pt x="7940" y="3794"/>
                      <a:pt x="7771" y="4094"/>
                    </a:cubicBezTo>
                    <a:cubicBezTo>
                      <a:pt x="7584" y="4432"/>
                      <a:pt x="7424" y="4788"/>
                      <a:pt x="7299" y="5151"/>
                    </a:cubicBezTo>
                    <a:lnTo>
                      <a:pt x="7299" y="4669"/>
                    </a:lnTo>
                    <a:cubicBezTo>
                      <a:pt x="7246" y="4294"/>
                      <a:pt x="6934" y="3603"/>
                      <a:pt x="6518" y="3528"/>
                    </a:cubicBezTo>
                    <a:cubicBezTo>
                      <a:pt x="6491" y="3524"/>
                      <a:pt x="6464" y="3522"/>
                      <a:pt x="6438" y="3522"/>
                    </a:cubicBezTo>
                    <a:cubicBezTo>
                      <a:pt x="6195" y="3522"/>
                      <a:pt x="5982" y="3699"/>
                      <a:pt x="5943" y="3944"/>
                    </a:cubicBezTo>
                    <a:cubicBezTo>
                      <a:pt x="5940" y="3963"/>
                      <a:pt x="5940" y="3978"/>
                      <a:pt x="5940" y="3997"/>
                    </a:cubicBezTo>
                    <a:cubicBezTo>
                      <a:pt x="5915" y="4294"/>
                      <a:pt x="6130" y="4591"/>
                      <a:pt x="6340" y="4779"/>
                    </a:cubicBezTo>
                    <a:cubicBezTo>
                      <a:pt x="6580" y="4991"/>
                      <a:pt x="7240" y="5198"/>
                      <a:pt x="7290" y="5213"/>
                    </a:cubicBezTo>
                    <a:cubicBezTo>
                      <a:pt x="7174" y="5588"/>
                      <a:pt x="7081" y="5970"/>
                      <a:pt x="7009" y="6357"/>
                    </a:cubicBezTo>
                    <a:cubicBezTo>
                      <a:pt x="6971" y="6585"/>
                      <a:pt x="6934" y="6810"/>
                      <a:pt x="6902" y="7042"/>
                    </a:cubicBezTo>
                    <a:lnTo>
                      <a:pt x="6902" y="6845"/>
                    </a:lnTo>
                    <a:cubicBezTo>
                      <a:pt x="6852" y="6476"/>
                      <a:pt x="6527" y="5782"/>
                      <a:pt x="6099" y="5704"/>
                    </a:cubicBezTo>
                    <a:cubicBezTo>
                      <a:pt x="6073" y="5700"/>
                      <a:pt x="6048" y="5698"/>
                      <a:pt x="6022" y="5698"/>
                    </a:cubicBezTo>
                    <a:cubicBezTo>
                      <a:pt x="5771" y="5698"/>
                      <a:pt x="5548" y="5876"/>
                      <a:pt x="5505" y="6120"/>
                    </a:cubicBezTo>
                    <a:cubicBezTo>
                      <a:pt x="5502" y="6135"/>
                      <a:pt x="5502" y="6154"/>
                      <a:pt x="5502" y="6170"/>
                    </a:cubicBezTo>
                    <a:cubicBezTo>
                      <a:pt x="5477" y="6467"/>
                      <a:pt x="5699" y="6764"/>
                      <a:pt x="5915" y="6951"/>
                    </a:cubicBezTo>
                    <a:cubicBezTo>
                      <a:pt x="6133" y="7139"/>
                      <a:pt x="6712" y="7326"/>
                      <a:pt x="6868" y="7370"/>
                    </a:cubicBezTo>
                    <a:cubicBezTo>
                      <a:pt x="6855" y="7454"/>
                      <a:pt x="6846" y="7545"/>
                      <a:pt x="6834" y="7636"/>
                    </a:cubicBezTo>
                    <a:cubicBezTo>
                      <a:pt x="6784" y="8055"/>
                      <a:pt x="6730" y="8480"/>
                      <a:pt x="6668" y="8886"/>
                    </a:cubicBezTo>
                    <a:cubicBezTo>
                      <a:pt x="6646" y="9027"/>
                      <a:pt x="6618" y="9171"/>
                      <a:pt x="6590" y="9314"/>
                    </a:cubicBezTo>
                    <a:lnTo>
                      <a:pt x="6590" y="9120"/>
                    </a:lnTo>
                    <a:cubicBezTo>
                      <a:pt x="6543" y="8749"/>
                      <a:pt x="6230" y="8058"/>
                      <a:pt x="5818" y="7983"/>
                    </a:cubicBezTo>
                    <a:cubicBezTo>
                      <a:pt x="5791" y="7978"/>
                      <a:pt x="5764" y="7976"/>
                      <a:pt x="5738" y="7976"/>
                    </a:cubicBezTo>
                    <a:cubicBezTo>
                      <a:pt x="5495" y="7976"/>
                      <a:pt x="5286" y="8153"/>
                      <a:pt x="5252" y="8402"/>
                    </a:cubicBezTo>
                    <a:cubicBezTo>
                      <a:pt x="5246" y="8417"/>
                      <a:pt x="5246" y="8436"/>
                      <a:pt x="5246" y="8452"/>
                    </a:cubicBezTo>
                    <a:cubicBezTo>
                      <a:pt x="5224" y="8749"/>
                      <a:pt x="5439" y="9042"/>
                      <a:pt x="5646" y="9230"/>
                    </a:cubicBezTo>
                    <a:cubicBezTo>
                      <a:pt x="5855" y="9417"/>
                      <a:pt x="6355" y="9586"/>
                      <a:pt x="6527" y="9643"/>
                    </a:cubicBezTo>
                    <a:cubicBezTo>
                      <a:pt x="6496" y="9780"/>
                      <a:pt x="6465" y="9933"/>
                      <a:pt x="6430" y="10074"/>
                    </a:cubicBezTo>
                    <a:cubicBezTo>
                      <a:pt x="6402" y="10168"/>
                      <a:pt x="6383" y="10261"/>
                      <a:pt x="6352" y="10352"/>
                    </a:cubicBezTo>
                    <a:cubicBezTo>
                      <a:pt x="6321" y="10440"/>
                      <a:pt x="6293" y="10540"/>
                      <a:pt x="6262" y="10627"/>
                    </a:cubicBezTo>
                    <a:cubicBezTo>
                      <a:pt x="6199" y="10799"/>
                      <a:pt x="6133" y="10980"/>
                      <a:pt x="6071" y="11149"/>
                    </a:cubicBezTo>
                    <a:lnTo>
                      <a:pt x="5933" y="11487"/>
                    </a:lnTo>
                    <a:cubicBezTo>
                      <a:pt x="5958" y="11352"/>
                      <a:pt x="5996" y="11062"/>
                      <a:pt x="5996" y="11040"/>
                    </a:cubicBezTo>
                    <a:cubicBezTo>
                      <a:pt x="5993" y="10712"/>
                      <a:pt x="5902" y="10386"/>
                      <a:pt x="5740" y="10102"/>
                    </a:cubicBezTo>
                    <a:cubicBezTo>
                      <a:pt x="5740" y="10064"/>
                      <a:pt x="5740" y="10027"/>
                      <a:pt x="5730" y="9993"/>
                    </a:cubicBezTo>
                    <a:cubicBezTo>
                      <a:pt x="5696" y="9739"/>
                      <a:pt x="5481" y="9560"/>
                      <a:pt x="5232" y="9560"/>
                    </a:cubicBezTo>
                    <a:cubicBezTo>
                      <a:pt x="5211" y="9560"/>
                      <a:pt x="5189" y="9562"/>
                      <a:pt x="5168" y="9564"/>
                    </a:cubicBezTo>
                    <a:cubicBezTo>
                      <a:pt x="5152" y="9571"/>
                      <a:pt x="5136" y="9571"/>
                      <a:pt x="5121" y="9574"/>
                    </a:cubicBezTo>
                    <a:cubicBezTo>
                      <a:pt x="4714" y="9683"/>
                      <a:pt x="4458" y="10393"/>
                      <a:pt x="4439" y="10765"/>
                    </a:cubicBezTo>
                    <a:cubicBezTo>
                      <a:pt x="4439" y="10790"/>
                      <a:pt x="4455" y="11027"/>
                      <a:pt x="4461" y="11180"/>
                    </a:cubicBezTo>
                    <a:cubicBezTo>
                      <a:pt x="4442" y="11090"/>
                      <a:pt x="4424" y="11008"/>
                      <a:pt x="4399" y="10915"/>
                    </a:cubicBezTo>
                    <a:cubicBezTo>
                      <a:pt x="4355" y="10733"/>
                      <a:pt x="4308" y="10558"/>
                      <a:pt x="4261" y="10368"/>
                    </a:cubicBezTo>
                    <a:cubicBezTo>
                      <a:pt x="4236" y="10277"/>
                      <a:pt x="4205" y="10183"/>
                      <a:pt x="4177" y="10089"/>
                    </a:cubicBezTo>
                    <a:cubicBezTo>
                      <a:pt x="4149" y="9996"/>
                      <a:pt x="4111" y="9902"/>
                      <a:pt x="4080" y="9805"/>
                    </a:cubicBezTo>
                    <a:cubicBezTo>
                      <a:pt x="4002" y="9586"/>
                      <a:pt x="3908" y="9367"/>
                      <a:pt x="3808" y="9152"/>
                    </a:cubicBezTo>
                    <a:cubicBezTo>
                      <a:pt x="3964" y="9111"/>
                      <a:pt x="4520" y="8970"/>
                      <a:pt x="4742" y="8799"/>
                    </a:cubicBezTo>
                    <a:cubicBezTo>
                      <a:pt x="4964" y="8627"/>
                      <a:pt x="5199" y="8352"/>
                      <a:pt x="5199" y="8058"/>
                    </a:cubicBezTo>
                    <a:cubicBezTo>
                      <a:pt x="5208" y="7783"/>
                      <a:pt x="4989" y="7554"/>
                      <a:pt x="4714" y="7545"/>
                    </a:cubicBezTo>
                    <a:lnTo>
                      <a:pt x="4664" y="7545"/>
                    </a:lnTo>
                    <a:cubicBezTo>
                      <a:pt x="4252" y="7592"/>
                      <a:pt x="3886" y="8258"/>
                      <a:pt x="3814" y="8623"/>
                    </a:cubicBezTo>
                    <a:cubicBezTo>
                      <a:pt x="3814" y="8648"/>
                      <a:pt x="3786" y="8914"/>
                      <a:pt x="3773" y="9061"/>
                    </a:cubicBezTo>
                    <a:cubicBezTo>
                      <a:pt x="3714" y="8933"/>
                      <a:pt x="3652" y="8799"/>
                      <a:pt x="3589" y="8670"/>
                    </a:cubicBezTo>
                    <a:cubicBezTo>
                      <a:pt x="3401" y="8295"/>
                      <a:pt x="3205" y="7920"/>
                      <a:pt x="3004" y="7548"/>
                    </a:cubicBezTo>
                    <a:lnTo>
                      <a:pt x="2823" y="7204"/>
                    </a:lnTo>
                    <a:cubicBezTo>
                      <a:pt x="2883" y="7189"/>
                      <a:pt x="3542" y="7039"/>
                      <a:pt x="3792" y="6845"/>
                    </a:cubicBezTo>
                    <a:cubicBezTo>
                      <a:pt x="4017" y="6673"/>
                      <a:pt x="4252" y="6398"/>
                      <a:pt x="4252" y="6104"/>
                    </a:cubicBezTo>
                    <a:cubicBezTo>
                      <a:pt x="4258" y="5829"/>
                      <a:pt x="4039" y="5601"/>
                      <a:pt x="3767" y="5591"/>
                    </a:cubicBezTo>
                    <a:lnTo>
                      <a:pt x="3714" y="5591"/>
                    </a:lnTo>
                    <a:cubicBezTo>
                      <a:pt x="3301" y="5638"/>
                      <a:pt x="2939" y="6304"/>
                      <a:pt x="2864" y="6670"/>
                    </a:cubicBezTo>
                    <a:cubicBezTo>
                      <a:pt x="2864" y="6698"/>
                      <a:pt x="2820" y="7086"/>
                      <a:pt x="2820" y="7186"/>
                    </a:cubicBezTo>
                    <a:cubicBezTo>
                      <a:pt x="2689" y="6932"/>
                      <a:pt x="2557" y="6682"/>
                      <a:pt x="2445" y="6423"/>
                    </a:cubicBezTo>
                    <a:cubicBezTo>
                      <a:pt x="2286" y="6079"/>
                      <a:pt x="2148" y="5729"/>
                      <a:pt x="2035" y="5366"/>
                    </a:cubicBezTo>
                    <a:cubicBezTo>
                      <a:pt x="2064" y="5366"/>
                      <a:pt x="2754" y="5201"/>
                      <a:pt x="3004" y="5007"/>
                    </a:cubicBezTo>
                    <a:cubicBezTo>
                      <a:pt x="3226" y="4835"/>
                      <a:pt x="3461" y="4557"/>
                      <a:pt x="3458" y="4263"/>
                    </a:cubicBezTo>
                    <a:cubicBezTo>
                      <a:pt x="3464" y="3991"/>
                      <a:pt x="3251" y="3760"/>
                      <a:pt x="2976" y="3750"/>
                    </a:cubicBezTo>
                    <a:lnTo>
                      <a:pt x="2923" y="3750"/>
                    </a:lnTo>
                    <a:cubicBezTo>
                      <a:pt x="2507" y="3797"/>
                      <a:pt x="2145" y="4463"/>
                      <a:pt x="2067" y="4826"/>
                    </a:cubicBezTo>
                    <a:cubicBezTo>
                      <a:pt x="2067" y="4854"/>
                      <a:pt x="2023" y="5273"/>
                      <a:pt x="2023" y="5351"/>
                    </a:cubicBezTo>
                    <a:lnTo>
                      <a:pt x="2001" y="5288"/>
                    </a:lnTo>
                    <a:cubicBezTo>
                      <a:pt x="1898" y="4922"/>
                      <a:pt x="1823" y="4547"/>
                      <a:pt x="1789" y="4169"/>
                    </a:cubicBezTo>
                    <a:cubicBezTo>
                      <a:pt x="1767" y="3963"/>
                      <a:pt x="1754" y="3760"/>
                      <a:pt x="1751" y="3569"/>
                    </a:cubicBezTo>
                    <a:cubicBezTo>
                      <a:pt x="1885" y="3553"/>
                      <a:pt x="2486" y="3469"/>
                      <a:pt x="2736" y="3322"/>
                    </a:cubicBezTo>
                    <a:cubicBezTo>
                      <a:pt x="2986" y="3169"/>
                      <a:pt x="3239" y="2928"/>
                      <a:pt x="3270" y="2631"/>
                    </a:cubicBezTo>
                    <a:cubicBezTo>
                      <a:pt x="3308" y="2359"/>
                      <a:pt x="3117" y="2106"/>
                      <a:pt x="2848" y="2072"/>
                    </a:cubicBezTo>
                    <a:cubicBezTo>
                      <a:pt x="2829" y="2069"/>
                      <a:pt x="2814" y="2069"/>
                      <a:pt x="2792" y="2069"/>
                    </a:cubicBezTo>
                    <a:cubicBezTo>
                      <a:pt x="2379" y="2069"/>
                      <a:pt x="1942" y="2688"/>
                      <a:pt x="1823" y="3038"/>
                    </a:cubicBezTo>
                    <a:cubicBezTo>
                      <a:pt x="1823" y="3056"/>
                      <a:pt x="1776" y="3260"/>
                      <a:pt x="1745" y="3406"/>
                    </a:cubicBezTo>
                    <a:lnTo>
                      <a:pt x="1745" y="3131"/>
                    </a:lnTo>
                    <a:cubicBezTo>
                      <a:pt x="1745" y="3131"/>
                      <a:pt x="1760" y="2522"/>
                      <a:pt x="1782" y="2262"/>
                    </a:cubicBezTo>
                    <a:cubicBezTo>
                      <a:pt x="1792" y="2122"/>
                      <a:pt x="1807" y="1984"/>
                      <a:pt x="1823" y="1859"/>
                    </a:cubicBezTo>
                    <a:cubicBezTo>
                      <a:pt x="1945" y="1778"/>
                      <a:pt x="2432" y="1434"/>
                      <a:pt x="2582" y="1187"/>
                    </a:cubicBezTo>
                    <a:cubicBezTo>
                      <a:pt x="2729" y="943"/>
                      <a:pt x="2848" y="603"/>
                      <a:pt x="2739" y="328"/>
                    </a:cubicBezTo>
                    <a:cubicBezTo>
                      <a:pt x="2665" y="127"/>
                      <a:pt x="2475" y="1"/>
                      <a:pt x="2271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1"/>
              <p:cNvSpPr/>
              <p:nvPr/>
            </p:nvSpPr>
            <p:spPr>
              <a:xfrm>
                <a:off x="7932743" y="4036216"/>
                <a:ext cx="81808" cy="12018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876" extrusionOk="0">
                    <a:moveTo>
                      <a:pt x="568" y="0"/>
                    </a:moveTo>
                    <a:cubicBezTo>
                      <a:pt x="381" y="0"/>
                      <a:pt x="204" y="108"/>
                      <a:pt x="120" y="290"/>
                    </a:cubicBezTo>
                    <a:cubicBezTo>
                      <a:pt x="113" y="306"/>
                      <a:pt x="104" y="328"/>
                      <a:pt x="101" y="343"/>
                    </a:cubicBezTo>
                    <a:cubicBezTo>
                      <a:pt x="1" y="619"/>
                      <a:pt x="129" y="962"/>
                      <a:pt x="282" y="1197"/>
                    </a:cubicBezTo>
                    <a:cubicBezTo>
                      <a:pt x="454" y="1478"/>
                      <a:pt x="1073" y="1875"/>
                      <a:pt x="1082" y="1875"/>
                    </a:cubicBezTo>
                    <a:cubicBezTo>
                      <a:pt x="1082" y="1875"/>
                      <a:pt x="1223" y="1381"/>
                      <a:pt x="1223" y="1350"/>
                    </a:cubicBezTo>
                    <a:cubicBezTo>
                      <a:pt x="1276" y="978"/>
                      <a:pt x="1157" y="228"/>
                      <a:pt x="776" y="46"/>
                    </a:cubicBezTo>
                    <a:cubicBezTo>
                      <a:pt x="708" y="15"/>
                      <a:pt x="638" y="0"/>
                      <a:pt x="568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1"/>
              <p:cNvSpPr/>
              <p:nvPr/>
            </p:nvSpPr>
            <p:spPr>
              <a:xfrm>
                <a:off x="7117905" y="2156556"/>
                <a:ext cx="449463" cy="511155"/>
              </a:xfrm>
              <a:custGeom>
                <a:avLst/>
                <a:gdLst/>
                <a:ahLst/>
                <a:cxnLst/>
                <a:rect l="l" t="t" r="r" b="b"/>
                <a:pathLst>
                  <a:path w="7016" h="7979" extrusionOk="0">
                    <a:moveTo>
                      <a:pt x="1752" y="0"/>
                    </a:moveTo>
                    <a:cubicBezTo>
                      <a:pt x="1660" y="0"/>
                      <a:pt x="1555" y="26"/>
                      <a:pt x="1436" y="85"/>
                    </a:cubicBezTo>
                    <a:cubicBezTo>
                      <a:pt x="529" y="529"/>
                      <a:pt x="485" y="2101"/>
                      <a:pt x="485" y="2101"/>
                    </a:cubicBezTo>
                    <a:cubicBezTo>
                      <a:pt x="1" y="2901"/>
                      <a:pt x="520" y="5593"/>
                      <a:pt x="923" y="6543"/>
                    </a:cubicBezTo>
                    <a:cubicBezTo>
                      <a:pt x="1320" y="7493"/>
                      <a:pt x="1976" y="7793"/>
                      <a:pt x="2626" y="7909"/>
                    </a:cubicBezTo>
                    <a:cubicBezTo>
                      <a:pt x="2701" y="7923"/>
                      <a:pt x="2765" y="7929"/>
                      <a:pt x="2820" y="7929"/>
                    </a:cubicBezTo>
                    <a:cubicBezTo>
                      <a:pt x="3241" y="7929"/>
                      <a:pt x="3124" y="7571"/>
                      <a:pt x="3123" y="7571"/>
                    </a:cubicBezTo>
                    <a:lnTo>
                      <a:pt x="3123" y="7571"/>
                    </a:lnTo>
                    <a:cubicBezTo>
                      <a:pt x="3124" y="7571"/>
                      <a:pt x="3737" y="7979"/>
                      <a:pt x="4419" y="7979"/>
                    </a:cubicBezTo>
                    <a:cubicBezTo>
                      <a:pt x="4603" y="7979"/>
                      <a:pt x="4791" y="7949"/>
                      <a:pt x="4974" y="7874"/>
                    </a:cubicBezTo>
                    <a:cubicBezTo>
                      <a:pt x="5837" y="7524"/>
                      <a:pt x="5343" y="6527"/>
                      <a:pt x="5343" y="6527"/>
                    </a:cubicBezTo>
                    <a:cubicBezTo>
                      <a:pt x="5343" y="6527"/>
                      <a:pt x="6215" y="6499"/>
                      <a:pt x="6615" y="6071"/>
                    </a:cubicBezTo>
                    <a:cubicBezTo>
                      <a:pt x="7015" y="5639"/>
                      <a:pt x="5877" y="4714"/>
                      <a:pt x="5877" y="4714"/>
                    </a:cubicBezTo>
                    <a:cubicBezTo>
                      <a:pt x="5877" y="4714"/>
                      <a:pt x="6828" y="4223"/>
                      <a:pt x="6696" y="3214"/>
                    </a:cubicBezTo>
                    <a:cubicBezTo>
                      <a:pt x="6585" y="2319"/>
                      <a:pt x="5119" y="2269"/>
                      <a:pt x="4796" y="2269"/>
                    </a:cubicBezTo>
                    <a:cubicBezTo>
                      <a:pt x="4756" y="2269"/>
                      <a:pt x="4733" y="2270"/>
                      <a:pt x="4733" y="2270"/>
                    </a:cubicBezTo>
                    <a:cubicBezTo>
                      <a:pt x="4733" y="2270"/>
                      <a:pt x="5362" y="1785"/>
                      <a:pt x="4911" y="788"/>
                    </a:cubicBezTo>
                    <a:cubicBezTo>
                      <a:pt x="4788" y="514"/>
                      <a:pt x="4542" y="415"/>
                      <a:pt x="4250" y="415"/>
                    </a:cubicBezTo>
                    <a:cubicBezTo>
                      <a:pt x="3480" y="415"/>
                      <a:pt x="2392" y="1107"/>
                      <a:pt x="2392" y="1107"/>
                    </a:cubicBezTo>
                    <a:cubicBezTo>
                      <a:pt x="2392" y="1107"/>
                      <a:pt x="2354" y="0"/>
                      <a:pt x="175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1"/>
              <p:cNvSpPr/>
              <p:nvPr/>
            </p:nvSpPr>
            <p:spPr>
              <a:xfrm>
                <a:off x="7111499" y="2151303"/>
                <a:ext cx="447413" cy="521789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8145" extrusionOk="0">
                    <a:moveTo>
                      <a:pt x="1852" y="151"/>
                    </a:moveTo>
                    <a:cubicBezTo>
                      <a:pt x="1919" y="151"/>
                      <a:pt x="1980" y="168"/>
                      <a:pt x="2036" y="201"/>
                    </a:cubicBezTo>
                    <a:cubicBezTo>
                      <a:pt x="2383" y="408"/>
                      <a:pt x="2414" y="1177"/>
                      <a:pt x="2414" y="1186"/>
                    </a:cubicBezTo>
                    <a:cubicBezTo>
                      <a:pt x="2417" y="1214"/>
                      <a:pt x="2433" y="1239"/>
                      <a:pt x="2458" y="1252"/>
                    </a:cubicBezTo>
                    <a:cubicBezTo>
                      <a:pt x="2468" y="1257"/>
                      <a:pt x="2480" y="1261"/>
                      <a:pt x="2493" y="1261"/>
                    </a:cubicBezTo>
                    <a:cubicBezTo>
                      <a:pt x="2508" y="1261"/>
                      <a:pt x="2523" y="1257"/>
                      <a:pt x="2536" y="1248"/>
                    </a:cubicBezTo>
                    <a:cubicBezTo>
                      <a:pt x="2544" y="1240"/>
                      <a:pt x="3614" y="570"/>
                      <a:pt x="4348" y="570"/>
                    </a:cubicBezTo>
                    <a:cubicBezTo>
                      <a:pt x="4440" y="570"/>
                      <a:pt x="4526" y="581"/>
                      <a:pt x="4605" y="604"/>
                    </a:cubicBezTo>
                    <a:cubicBezTo>
                      <a:pt x="4765" y="651"/>
                      <a:pt x="4874" y="748"/>
                      <a:pt x="4943" y="895"/>
                    </a:cubicBezTo>
                    <a:cubicBezTo>
                      <a:pt x="5355" y="1824"/>
                      <a:pt x="4808" y="2264"/>
                      <a:pt x="4786" y="2283"/>
                    </a:cubicBezTo>
                    <a:cubicBezTo>
                      <a:pt x="4758" y="2308"/>
                      <a:pt x="4746" y="2342"/>
                      <a:pt x="4758" y="2374"/>
                    </a:cubicBezTo>
                    <a:cubicBezTo>
                      <a:pt x="4771" y="2405"/>
                      <a:pt x="4802" y="2424"/>
                      <a:pt x="4833" y="2424"/>
                    </a:cubicBezTo>
                    <a:lnTo>
                      <a:pt x="4836" y="2424"/>
                    </a:lnTo>
                    <a:cubicBezTo>
                      <a:pt x="4838" y="2424"/>
                      <a:pt x="4857" y="2423"/>
                      <a:pt x="4888" y="2423"/>
                    </a:cubicBezTo>
                    <a:cubicBezTo>
                      <a:pt x="5181" y="2423"/>
                      <a:pt x="6617" y="2464"/>
                      <a:pt x="6724" y="3299"/>
                    </a:cubicBezTo>
                    <a:cubicBezTo>
                      <a:pt x="6840" y="4243"/>
                      <a:pt x="5977" y="4702"/>
                      <a:pt x="5943" y="4721"/>
                    </a:cubicBezTo>
                    <a:cubicBezTo>
                      <a:pt x="5918" y="4734"/>
                      <a:pt x="5902" y="4759"/>
                      <a:pt x="5899" y="4784"/>
                    </a:cubicBezTo>
                    <a:cubicBezTo>
                      <a:pt x="5896" y="4812"/>
                      <a:pt x="5905" y="4840"/>
                      <a:pt x="5927" y="4856"/>
                    </a:cubicBezTo>
                    <a:cubicBezTo>
                      <a:pt x="6137" y="5028"/>
                      <a:pt x="6696" y="5556"/>
                      <a:pt x="6718" y="5906"/>
                    </a:cubicBezTo>
                    <a:cubicBezTo>
                      <a:pt x="6728" y="5984"/>
                      <a:pt x="6703" y="6047"/>
                      <a:pt x="6656" y="6097"/>
                    </a:cubicBezTo>
                    <a:cubicBezTo>
                      <a:pt x="6287" y="6497"/>
                      <a:pt x="5446" y="6531"/>
                      <a:pt x="5437" y="6531"/>
                    </a:cubicBezTo>
                    <a:cubicBezTo>
                      <a:pt x="5415" y="6531"/>
                      <a:pt x="5387" y="6547"/>
                      <a:pt x="5374" y="6572"/>
                    </a:cubicBezTo>
                    <a:cubicBezTo>
                      <a:pt x="5358" y="6594"/>
                      <a:pt x="5358" y="6622"/>
                      <a:pt x="5371" y="6644"/>
                    </a:cubicBezTo>
                    <a:cubicBezTo>
                      <a:pt x="5374" y="6653"/>
                      <a:pt x="5602" y="7112"/>
                      <a:pt x="5458" y="7494"/>
                    </a:cubicBezTo>
                    <a:cubicBezTo>
                      <a:pt x="5390" y="7669"/>
                      <a:pt x="5249" y="7800"/>
                      <a:pt x="5043" y="7888"/>
                    </a:cubicBezTo>
                    <a:cubicBezTo>
                      <a:pt x="4872" y="7957"/>
                      <a:pt x="4695" y="7985"/>
                      <a:pt x="4522" y="7985"/>
                    </a:cubicBezTo>
                    <a:cubicBezTo>
                      <a:pt x="3870" y="7985"/>
                      <a:pt x="3272" y="7596"/>
                      <a:pt x="3264" y="7591"/>
                    </a:cubicBezTo>
                    <a:cubicBezTo>
                      <a:pt x="3255" y="7581"/>
                      <a:pt x="3239" y="7578"/>
                      <a:pt x="3223" y="7578"/>
                    </a:cubicBezTo>
                    <a:cubicBezTo>
                      <a:pt x="3208" y="7578"/>
                      <a:pt x="3192" y="7581"/>
                      <a:pt x="3170" y="7588"/>
                    </a:cubicBezTo>
                    <a:cubicBezTo>
                      <a:pt x="3145" y="7606"/>
                      <a:pt x="3133" y="7641"/>
                      <a:pt x="3145" y="7672"/>
                    </a:cubicBezTo>
                    <a:cubicBezTo>
                      <a:pt x="3145" y="7672"/>
                      <a:pt x="3183" y="7794"/>
                      <a:pt x="3120" y="7863"/>
                    </a:cubicBezTo>
                    <a:cubicBezTo>
                      <a:pt x="3085" y="7904"/>
                      <a:pt x="3012" y="7928"/>
                      <a:pt x="2911" y="7928"/>
                    </a:cubicBezTo>
                    <a:cubicBezTo>
                      <a:pt x="2860" y="7928"/>
                      <a:pt x="2803" y="7922"/>
                      <a:pt x="2739" y="7910"/>
                    </a:cubicBezTo>
                    <a:cubicBezTo>
                      <a:pt x="2192" y="7813"/>
                      <a:pt x="1511" y="7575"/>
                      <a:pt x="1092" y="6590"/>
                    </a:cubicBezTo>
                    <a:cubicBezTo>
                      <a:pt x="663" y="5575"/>
                      <a:pt x="198" y="2965"/>
                      <a:pt x="651" y="2214"/>
                    </a:cubicBezTo>
                    <a:cubicBezTo>
                      <a:pt x="660" y="2202"/>
                      <a:pt x="663" y="2186"/>
                      <a:pt x="663" y="2174"/>
                    </a:cubicBezTo>
                    <a:cubicBezTo>
                      <a:pt x="667" y="2161"/>
                      <a:pt x="717" y="645"/>
                      <a:pt x="1570" y="229"/>
                    </a:cubicBezTo>
                    <a:cubicBezTo>
                      <a:pt x="1674" y="177"/>
                      <a:pt x="1768" y="151"/>
                      <a:pt x="1852" y="151"/>
                    </a:cubicBezTo>
                    <a:close/>
                    <a:moveTo>
                      <a:pt x="1845" y="0"/>
                    </a:moveTo>
                    <a:cubicBezTo>
                      <a:pt x="1738" y="0"/>
                      <a:pt x="1622" y="31"/>
                      <a:pt x="1498" y="92"/>
                    </a:cubicBezTo>
                    <a:cubicBezTo>
                      <a:pt x="607" y="529"/>
                      <a:pt x="513" y="1961"/>
                      <a:pt x="507" y="2155"/>
                    </a:cubicBezTo>
                    <a:cubicBezTo>
                      <a:pt x="1" y="3043"/>
                      <a:pt x="576" y="5775"/>
                      <a:pt x="948" y="6656"/>
                    </a:cubicBezTo>
                    <a:cubicBezTo>
                      <a:pt x="1398" y="7722"/>
                      <a:pt x="2170" y="7972"/>
                      <a:pt x="2711" y="8072"/>
                    </a:cubicBezTo>
                    <a:cubicBezTo>
                      <a:pt x="2787" y="8086"/>
                      <a:pt x="2856" y="8093"/>
                      <a:pt x="2918" y="8093"/>
                    </a:cubicBezTo>
                    <a:cubicBezTo>
                      <a:pt x="3066" y="8093"/>
                      <a:pt x="3174" y="8053"/>
                      <a:pt x="3242" y="7972"/>
                    </a:cubicBezTo>
                    <a:cubicBezTo>
                      <a:pt x="3289" y="7919"/>
                      <a:pt x="3308" y="7860"/>
                      <a:pt x="3311" y="7800"/>
                    </a:cubicBezTo>
                    <a:cubicBezTo>
                      <a:pt x="3536" y="7925"/>
                      <a:pt x="4005" y="8144"/>
                      <a:pt x="4514" y="8144"/>
                    </a:cubicBezTo>
                    <a:cubicBezTo>
                      <a:pt x="4711" y="8144"/>
                      <a:pt x="4911" y="8113"/>
                      <a:pt x="5102" y="8031"/>
                    </a:cubicBezTo>
                    <a:cubicBezTo>
                      <a:pt x="5352" y="7928"/>
                      <a:pt x="5518" y="7766"/>
                      <a:pt x="5602" y="7547"/>
                    </a:cubicBezTo>
                    <a:cubicBezTo>
                      <a:pt x="5727" y="7219"/>
                      <a:pt x="5621" y="6856"/>
                      <a:pt x="5555" y="6678"/>
                    </a:cubicBezTo>
                    <a:cubicBezTo>
                      <a:pt x="5809" y="6656"/>
                      <a:pt x="6437" y="6562"/>
                      <a:pt x="6768" y="6203"/>
                    </a:cubicBezTo>
                    <a:cubicBezTo>
                      <a:pt x="6846" y="6115"/>
                      <a:pt x="6884" y="6015"/>
                      <a:pt x="6874" y="5893"/>
                    </a:cubicBezTo>
                    <a:cubicBezTo>
                      <a:pt x="6846" y="5496"/>
                      <a:pt x="6321" y="4987"/>
                      <a:pt x="6109" y="4802"/>
                    </a:cubicBezTo>
                    <a:cubicBezTo>
                      <a:pt x="6356" y="4640"/>
                      <a:pt x="6984" y="4134"/>
                      <a:pt x="6874" y="3280"/>
                    </a:cubicBezTo>
                    <a:cubicBezTo>
                      <a:pt x="6765" y="2396"/>
                      <a:pt x="5493" y="2280"/>
                      <a:pt x="5011" y="2267"/>
                    </a:cubicBezTo>
                    <a:cubicBezTo>
                      <a:pt x="5180" y="2049"/>
                      <a:pt x="5415" y="1567"/>
                      <a:pt x="5080" y="833"/>
                    </a:cubicBezTo>
                    <a:cubicBezTo>
                      <a:pt x="4996" y="642"/>
                      <a:pt x="4852" y="514"/>
                      <a:pt x="4649" y="454"/>
                    </a:cubicBezTo>
                    <a:cubicBezTo>
                      <a:pt x="4557" y="428"/>
                      <a:pt x="4457" y="416"/>
                      <a:pt x="4352" y="416"/>
                    </a:cubicBezTo>
                    <a:cubicBezTo>
                      <a:pt x="3700" y="416"/>
                      <a:pt x="2857" y="874"/>
                      <a:pt x="2558" y="1055"/>
                    </a:cubicBezTo>
                    <a:cubicBezTo>
                      <a:pt x="2530" y="805"/>
                      <a:pt x="2436" y="267"/>
                      <a:pt x="2111" y="73"/>
                    </a:cubicBezTo>
                    <a:cubicBezTo>
                      <a:pt x="2030" y="24"/>
                      <a:pt x="1941" y="0"/>
                      <a:pt x="184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1"/>
              <p:cNvSpPr/>
              <p:nvPr/>
            </p:nvSpPr>
            <p:spPr>
              <a:xfrm>
                <a:off x="6492955" y="4233792"/>
                <a:ext cx="132802" cy="23536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3674" extrusionOk="0">
                    <a:moveTo>
                      <a:pt x="678" y="1"/>
                    </a:moveTo>
                    <a:cubicBezTo>
                      <a:pt x="678" y="1"/>
                      <a:pt x="163" y="1970"/>
                      <a:pt x="172" y="2189"/>
                    </a:cubicBezTo>
                    <a:cubicBezTo>
                      <a:pt x="178" y="2408"/>
                      <a:pt x="0" y="2905"/>
                      <a:pt x="150" y="3045"/>
                    </a:cubicBezTo>
                    <a:cubicBezTo>
                      <a:pt x="438" y="3277"/>
                      <a:pt x="738" y="3486"/>
                      <a:pt x="1050" y="3674"/>
                    </a:cubicBezTo>
                    <a:cubicBezTo>
                      <a:pt x="1179" y="3674"/>
                      <a:pt x="1304" y="3636"/>
                      <a:pt x="1413" y="3564"/>
                    </a:cubicBezTo>
                    <a:cubicBezTo>
                      <a:pt x="1485" y="3502"/>
                      <a:pt x="1522" y="3411"/>
                      <a:pt x="1525" y="3317"/>
                    </a:cubicBezTo>
                    <a:cubicBezTo>
                      <a:pt x="1525" y="3242"/>
                      <a:pt x="1319" y="2936"/>
                      <a:pt x="1291" y="2864"/>
                    </a:cubicBezTo>
                    <a:cubicBezTo>
                      <a:pt x="1266" y="2789"/>
                      <a:pt x="1669" y="1848"/>
                      <a:pt x="1826" y="1382"/>
                    </a:cubicBezTo>
                    <a:cubicBezTo>
                      <a:pt x="1944" y="967"/>
                      <a:pt x="2026" y="542"/>
                      <a:pt x="2072" y="107"/>
                    </a:cubicBez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1"/>
              <p:cNvSpPr/>
              <p:nvPr/>
            </p:nvSpPr>
            <p:spPr>
              <a:xfrm>
                <a:off x="6490521" y="4228795"/>
                <a:ext cx="140873" cy="245359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3830" extrusionOk="0">
                    <a:moveTo>
                      <a:pt x="776" y="160"/>
                    </a:moveTo>
                    <a:lnTo>
                      <a:pt x="2023" y="248"/>
                    </a:lnTo>
                    <a:cubicBezTo>
                      <a:pt x="1970" y="645"/>
                      <a:pt x="1892" y="1045"/>
                      <a:pt x="1789" y="1426"/>
                    </a:cubicBezTo>
                    <a:cubicBezTo>
                      <a:pt x="1726" y="1620"/>
                      <a:pt x="1617" y="1892"/>
                      <a:pt x="1513" y="2157"/>
                    </a:cubicBezTo>
                    <a:cubicBezTo>
                      <a:pt x="1267" y="2795"/>
                      <a:pt x="1232" y="2901"/>
                      <a:pt x="1257" y="2964"/>
                    </a:cubicBezTo>
                    <a:cubicBezTo>
                      <a:pt x="1267" y="2995"/>
                      <a:pt x="1295" y="3042"/>
                      <a:pt x="1345" y="3127"/>
                    </a:cubicBezTo>
                    <a:cubicBezTo>
                      <a:pt x="1392" y="3205"/>
                      <a:pt x="1479" y="3355"/>
                      <a:pt x="1485" y="3392"/>
                    </a:cubicBezTo>
                    <a:cubicBezTo>
                      <a:pt x="1485" y="3464"/>
                      <a:pt x="1454" y="3530"/>
                      <a:pt x="1404" y="3577"/>
                    </a:cubicBezTo>
                    <a:cubicBezTo>
                      <a:pt x="1320" y="3636"/>
                      <a:pt x="1217" y="3667"/>
                      <a:pt x="1110" y="3670"/>
                    </a:cubicBezTo>
                    <a:cubicBezTo>
                      <a:pt x="810" y="3489"/>
                      <a:pt x="516" y="3286"/>
                      <a:pt x="244" y="3064"/>
                    </a:cubicBezTo>
                    <a:cubicBezTo>
                      <a:pt x="179" y="2998"/>
                      <a:pt x="219" y="2745"/>
                      <a:pt x="248" y="2576"/>
                    </a:cubicBezTo>
                    <a:cubicBezTo>
                      <a:pt x="273" y="2458"/>
                      <a:pt x="291" y="2345"/>
                      <a:pt x="288" y="2264"/>
                    </a:cubicBezTo>
                    <a:cubicBezTo>
                      <a:pt x="279" y="2114"/>
                      <a:pt x="569" y="951"/>
                      <a:pt x="776" y="160"/>
                    </a:cubicBezTo>
                    <a:close/>
                    <a:moveTo>
                      <a:pt x="657" y="1"/>
                    </a:moveTo>
                    <a:lnTo>
                      <a:pt x="641" y="63"/>
                    </a:lnTo>
                    <a:cubicBezTo>
                      <a:pt x="588" y="266"/>
                      <a:pt x="122" y="2051"/>
                      <a:pt x="129" y="2276"/>
                    </a:cubicBezTo>
                    <a:cubicBezTo>
                      <a:pt x="135" y="2342"/>
                      <a:pt x="113" y="2442"/>
                      <a:pt x="94" y="2551"/>
                    </a:cubicBezTo>
                    <a:cubicBezTo>
                      <a:pt x="47" y="2801"/>
                      <a:pt x="1" y="3061"/>
                      <a:pt x="135" y="3183"/>
                    </a:cubicBezTo>
                    <a:lnTo>
                      <a:pt x="138" y="3186"/>
                    </a:lnTo>
                    <a:cubicBezTo>
                      <a:pt x="423" y="3414"/>
                      <a:pt x="732" y="3630"/>
                      <a:pt x="1048" y="3817"/>
                    </a:cubicBezTo>
                    <a:lnTo>
                      <a:pt x="1070" y="3830"/>
                    </a:lnTo>
                    <a:lnTo>
                      <a:pt x="1095" y="3830"/>
                    </a:lnTo>
                    <a:cubicBezTo>
                      <a:pt x="1238" y="3830"/>
                      <a:pt x="1376" y="3786"/>
                      <a:pt x="1498" y="3708"/>
                    </a:cubicBezTo>
                    <a:lnTo>
                      <a:pt x="1504" y="3702"/>
                    </a:lnTo>
                    <a:cubicBezTo>
                      <a:pt x="1592" y="3624"/>
                      <a:pt x="1642" y="3514"/>
                      <a:pt x="1642" y="3395"/>
                    </a:cubicBezTo>
                    <a:cubicBezTo>
                      <a:pt x="1642" y="3339"/>
                      <a:pt x="1592" y="3245"/>
                      <a:pt x="1482" y="3058"/>
                    </a:cubicBezTo>
                    <a:cubicBezTo>
                      <a:pt x="1454" y="3011"/>
                      <a:pt x="1420" y="2955"/>
                      <a:pt x="1407" y="2926"/>
                    </a:cubicBezTo>
                    <a:cubicBezTo>
                      <a:pt x="1420" y="2845"/>
                      <a:pt x="1551" y="2501"/>
                      <a:pt x="1660" y="2223"/>
                    </a:cubicBezTo>
                    <a:cubicBezTo>
                      <a:pt x="1767" y="1957"/>
                      <a:pt x="1873" y="1682"/>
                      <a:pt x="1939" y="1482"/>
                    </a:cubicBezTo>
                    <a:cubicBezTo>
                      <a:pt x="2057" y="1060"/>
                      <a:pt x="2139" y="626"/>
                      <a:pt x="2189" y="191"/>
                    </a:cubicBezTo>
                    <a:lnTo>
                      <a:pt x="2198" y="110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1"/>
              <p:cNvSpPr/>
              <p:nvPr/>
            </p:nvSpPr>
            <p:spPr>
              <a:xfrm>
                <a:off x="6525564" y="4321753"/>
                <a:ext cx="63166" cy="10730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675" extrusionOk="0">
                    <a:moveTo>
                      <a:pt x="732" y="0"/>
                    </a:moveTo>
                    <a:cubicBezTo>
                      <a:pt x="732" y="0"/>
                      <a:pt x="438" y="694"/>
                      <a:pt x="419" y="816"/>
                    </a:cubicBezTo>
                    <a:cubicBezTo>
                      <a:pt x="401" y="938"/>
                      <a:pt x="1" y="1269"/>
                      <a:pt x="57" y="1535"/>
                    </a:cubicBezTo>
                    <a:cubicBezTo>
                      <a:pt x="75" y="1623"/>
                      <a:pt x="151" y="1675"/>
                      <a:pt x="257" y="1675"/>
                    </a:cubicBezTo>
                    <a:cubicBezTo>
                      <a:pt x="468" y="1675"/>
                      <a:pt x="793" y="1468"/>
                      <a:pt x="985" y="941"/>
                    </a:cubicBez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1"/>
              <p:cNvSpPr/>
              <p:nvPr/>
            </p:nvSpPr>
            <p:spPr>
              <a:xfrm>
                <a:off x="6521143" y="4319702"/>
                <a:ext cx="72198" cy="11441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786" extrusionOk="0">
                    <a:moveTo>
                      <a:pt x="723" y="1"/>
                    </a:moveTo>
                    <a:cubicBezTo>
                      <a:pt x="695" y="70"/>
                      <a:pt x="426" y="707"/>
                      <a:pt x="407" y="832"/>
                    </a:cubicBezTo>
                    <a:cubicBezTo>
                      <a:pt x="404" y="860"/>
                      <a:pt x="345" y="935"/>
                      <a:pt x="301" y="989"/>
                    </a:cubicBezTo>
                    <a:cubicBezTo>
                      <a:pt x="176" y="1154"/>
                      <a:pt x="1" y="1373"/>
                      <a:pt x="45" y="1582"/>
                    </a:cubicBezTo>
                    <a:cubicBezTo>
                      <a:pt x="66" y="1701"/>
                      <a:pt x="160" y="1773"/>
                      <a:pt x="288" y="1786"/>
                    </a:cubicBezTo>
                    <a:lnTo>
                      <a:pt x="320" y="1786"/>
                    </a:lnTo>
                    <a:cubicBezTo>
                      <a:pt x="576" y="1786"/>
                      <a:pt x="926" y="1548"/>
                      <a:pt x="1126" y="1004"/>
                    </a:cubicBezTo>
                    <a:lnTo>
                      <a:pt x="976" y="951"/>
                    </a:lnTo>
                    <a:cubicBezTo>
                      <a:pt x="789" y="1458"/>
                      <a:pt x="488" y="1633"/>
                      <a:pt x="318" y="1633"/>
                    </a:cubicBezTo>
                    <a:cubicBezTo>
                      <a:pt x="312" y="1633"/>
                      <a:pt x="307" y="1633"/>
                      <a:pt x="301" y="1632"/>
                    </a:cubicBezTo>
                    <a:cubicBezTo>
                      <a:pt x="257" y="1629"/>
                      <a:pt x="207" y="1614"/>
                      <a:pt x="195" y="1554"/>
                    </a:cubicBezTo>
                    <a:cubicBezTo>
                      <a:pt x="170" y="1414"/>
                      <a:pt x="313" y="1223"/>
                      <a:pt x="423" y="1085"/>
                    </a:cubicBezTo>
                    <a:cubicBezTo>
                      <a:pt x="498" y="989"/>
                      <a:pt x="548" y="923"/>
                      <a:pt x="560" y="860"/>
                    </a:cubicBezTo>
                    <a:cubicBezTo>
                      <a:pt x="576" y="779"/>
                      <a:pt x="754" y="329"/>
                      <a:pt x="867" y="6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1"/>
              <p:cNvSpPr/>
              <p:nvPr/>
            </p:nvSpPr>
            <p:spPr>
              <a:xfrm>
                <a:off x="6520951" y="3548555"/>
                <a:ext cx="220759" cy="714553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11154" extrusionOk="0">
                    <a:moveTo>
                      <a:pt x="2117" y="0"/>
                    </a:moveTo>
                    <a:cubicBezTo>
                      <a:pt x="2117" y="0"/>
                      <a:pt x="1870" y="4017"/>
                      <a:pt x="1776" y="4370"/>
                    </a:cubicBezTo>
                    <a:cubicBezTo>
                      <a:pt x="1682" y="4726"/>
                      <a:pt x="566" y="7965"/>
                      <a:pt x="320" y="8962"/>
                    </a:cubicBezTo>
                    <a:cubicBezTo>
                      <a:pt x="166" y="9581"/>
                      <a:pt x="60" y="10206"/>
                      <a:pt x="1" y="10837"/>
                    </a:cubicBezTo>
                    <a:lnTo>
                      <a:pt x="1501" y="11153"/>
                    </a:lnTo>
                    <a:lnTo>
                      <a:pt x="2345" y="7449"/>
                    </a:lnTo>
                    <a:cubicBezTo>
                      <a:pt x="2345" y="7449"/>
                      <a:pt x="3445" y="4073"/>
                      <a:pt x="3223" y="2495"/>
                    </a:cubicBezTo>
                    <a:cubicBezTo>
                      <a:pt x="3105" y="1572"/>
                      <a:pt x="2723" y="707"/>
                      <a:pt x="2117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1"/>
              <p:cNvSpPr/>
              <p:nvPr/>
            </p:nvSpPr>
            <p:spPr>
              <a:xfrm>
                <a:off x="6515378" y="3535742"/>
                <a:ext cx="231138" cy="733131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444" extrusionOk="0">
                    <a:moveTo>
                      <a:pt x="2270" y="406"/>
                    </a:moveTo>
                    <a:cubicBezTo>
                      <a:pt x="2795" y="1069"/>
                      <a:pt x="3126" y="1863"/>
                      <a:pt x="3232" y="2707"/>
                    </a:cubicBezTo>
                    <a:cubicBezTo>
                      <a:pt x="3451" y="4251"/>
                      <a:pt x="2370" y="7593"/>
                      <a:pt x="2357" y="7627"/>
                    </a:cubicBezTo>
                    <a:lnTo>
                      <a:pt x="1529" y="11259"/>
                    </a:lnTo>
                    <a:lnTo>
                      <a:pt x="172" y="10975"/>
                    </a:lnTo>
                    <a:cubicBezTo>
                      <a:pt x="235" y="10375"/>
                      <a:pt x="341" y="9768"/>
                      <a:pt x="485" y="9187"/>
                    </a:cubicBezTo>
                    <a:cubicBezTo>
                      <a:pt x="644" y="8540"/>
                      <a:pt x="1163" y="6961"/>
                      <a:pt x="1547" y="5814"/>
                    </a:cubicBezTo>
                    <a:cubicBezTo>
                      <a:pt x="1751" y="5205"/>
                      <a:pt x="1907" y="4720"/>
                      <a:pt x="1941" y="4595"/>
                    </a:cubicBezTo>
                    <a:cubicBezTo>
                      <a:pt x="2023" y="4279"/>
                      <a:pt x="2220" y="1232"/>
                      <a:pt x="2270" y="406"/>
                    </a:cubicBezTo>
                    <a:close/>
                    <a:moveTo>
                      <a:pt x="2138" y="0"/>
                    </a:moveTo>
                    <a:lnTo>
                      <a:pt x="2126" y="191"/>
                    </a:lnTo>
                    <a:cubicBezTo>
                      <a:pt x="2041" y="1579"/>
                      <a:pt x="1860" y="4273"/>
                      <a:pt x="1791" y="4548"/>
                    </a:cubicBezTo>
                    <a:cubicBezTo>
                      <a:pt x="1760" y="4667"/>
                      <a:pt x="1597" y="5148"/>
                      <a:pt x="1401" y="5755"/>
                    </a:cubicBezTo>
                    <a:cubicBezTo>
                      <a:pt x="1016" y="6908"/>
                      <a:pt x="494" y="8490"/>
                      <a:pt x="332" y="9137"/>
                    </a:cubicBezTo>
                    <a:cubicBezTo>
                      <a:pt x="181" y="9759"/>
                      <a:pt x="72" y="10394"/>
                      <a:pt x="10" y="11025"/>
                    </a:cubicBezTo>
                    <a:lnTo>
                      <a:pt x="0" y="11097"/>
                    </a:lnTo>
                    <a:lnTo>
                      <a:pt x="1644" y="11444"/>
                    </a:lnTo>
                    <a:lnTo>
                      <a:pt x="2504" y="7665"/>
                    </a:lnTo>
                    <a:cubicBezTo>
                      <a:pt x="2563" y="7487"/>
                      <a:pt x="3607" y="4245"/>
                      <a:pt x="3385" y="2679"/>
                    </a:cubicBezTo>
                    <a:cubicBezTo>
                      <a:pt x="3267" y="1738"/>
                      <a:pt x="2879" y="863"/>
                      <a:pt x="2263" y="144"/>
                    </a:cubicBezTo>
                    <a:lnTo>
                      <a:pt x="213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1"/>
              <p:cNvSpPr/>
              <p:nvPr/>
            </p:nvSpPr>
            <p:spPr>
              <a:xfrm>
                <a:off x="6559390" y="4160502"/>
                <a:ext cx="716155" cy="603853"/>
              </a:xfrm>
              <a:custGeom>
                <a:avLst/>
                <a:gdLst/>
                <a:ahLst/>
                <a:cxnLst/>
                <a:rect l="l" t="t" r="r" b="b"/>
                <a:pathLst>
                  <a:path w="11179" h="9426" extrusionOk="0">
                    <a:moveTo>
                      <a:pt x="11179" y="1"/>
                    </a:moveTo>
                    <a:lnTo>
                      <a:pt x="2014" y="320"/>
                    </a:lnTo>
                    <a:cubicBezTo>
                      <a:pt x="2014" y="320"/>
                      <a:pt x="951" y="4258"/>
                      <a:pt x="307" y="7159"/>
                    </a:cubicBezTo>
                    <a:cubicBezTo>
                      <a:pt x="129" y="7900"/>
                      <a:pt x="29" y="8662"/>
                      <a:pt x="1" y="9425"/>
                    </a:cubicBezTo>
                    <a:lnTo>
                      <a:pt x="9335" y="9425"/>
                    </a:lnTo>
                    <a:cubicBezTo>
                      <a:pt x="9356" y="8550"/>
                      <a:pt x="9391" y="7375"/>
                      <a:pt x="9475" y="6696"/>
                    </a:cubicBezTo>
                    <a:cubicBezTo>
                      <a:pt x="9616" y="5533"/>
                      <a:pt x="10113" y="4811"/>
                      <a:pt x="10626" y="3361"/>
                    </a:cubicBezTo>
                    <a:cubicBezTo>
                      <a:pt x="11138" y="1911"/>
                      <a:pt x="11179" y="1"/>
                      <a:pt x="11179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1"/>
              <p:cNvSpPr/>
              <p:nvPr/>
            </p:nvSpPr>
            <p:spPr>
              <a:xfrm>
                <a:off x="6554393" y="4155505"/>
                <a:ext cx="726148" cy="609042"/>
              </a:xfrm>
              <a:custGeom>
                <a:avLst/>
                <a:gdLst/>
                <a:ahLst/>
                <a:cxnLst/>
                <a:rect l="l" t="t" r="r" b="b"/>
                <a:pathLst>
                  <a:path w="11335" h="9507" extrusionOk="0">
                    <a:moveTo>
                      <a:pt x="11335" y="1"/>
                    </a:moveTo>
                    <a:lnTo>
                      <a:pt x="2029" y="326"/>
                    </a:lnTo>
                    <a:lnTo>
                      <a:pt x="2014" y="379"/>
                    </a:lnTo>
                    <a:cubicBezTo>
                      <a:pt x="2001" y="419"/>
                      <a:pt x="942" y="4352"/>
                      <a:pt x="307" y="7221"/>
                    </a:cubicBezTo>
                    <a:cubicBezTo>
                      <a:pt x="135" y="7968"/>
                      <a:pt x="29" y="8737"/>
                      <a:pt x="1" y="9503"/>
                    </a:cubicBezTo>
                    <a:lnTo>
                      <a:pt x="157" y="9506"/>
                    </a:lnTo>
                    <a:cubicBezTo>
                      <a:pt x="185" y="8750"/>
                      <a:pt x="291" y="7990"/>
                      <a:pt x="457" y="7256"/>
                    </a:cubicBezTo>
                    <a:cubicBezTo>
                      <a:pt x="1057" y="4580"/>
                      <a:pt x="2017" y="970"/>
                      <a:pt x="2151" y="476"/>
                    </a:cubicBezTo>
                    <a:lnTo>
                      <a:pt x="11176" y="160"/>
                    </a:lnTo>
                    <a:lnTo>
                      <a:pt x="11176" y="160"/>
                    </a:lnTo>
                    <a:cubicBezTo>
                      <a:pt x="11160" y="541"/>
                      <a:pt x="11069" y="2161"/>
                      <a:pt x="10629" y="3414"/>
                    </a:cubicBezTo>
                    <a:cubicBezTo>
                      <a:pt x="10453" y="3924"/>
                      <a:pt x="10272" y="4346"/>
                      <a:pt x="10113" y="4721"/>
                    </a:cubicBezTo>
                    <a:cubicBezTo>
                      <a:pt x="9810" y="5436"/>
                      <a:pt x="9566" y="6002"/>
                      <a:pt x="9475" y="6768"/>
                    </a:cubicBezTo>
                    <a:cubicBezTo>
                      <a:pt x="9409" y="7299"/>
                      <a:pt x="9363" y="8193"/>
                      <a:pt x="9334" y="9503"/>
                    </a:cubicBezTo>
                    <a:lnTo>
                      <a:pt x="9491" y="9506"/>
                    </a:lnTo>
                    <a:cubicBezTo>
                      <a:pt x="9516" y="8200"/>
                      <a:pt x="9563" y="7315"/>
                      <a:pt x="9628" y="6787"/>
                    </a:cubicBezTo>
                    <a:cubicBezTo>
                      <a:pt x="9719" y="6040"/>
                      <a:pt x="9953" y="5480"/>
                      <a:pt x="10253" y="4777"/>
                    </a:cubicBezTo>
                    <a:cubicBezTo>
                      <a:pt x="10413" y="4402"/>
                      <a:pt x="10594" y="3977"/>
                      <a:pt x="10772" y="3464"/>
                    </a:cubicBezTo>
                    <a:cubicBezTo>
                      <a:pt x="11285" y="2020"/>
                      <a:pt x="11335" y="101"/>
                      <a:pt x="11335" y="82"/>
                    </a:cubicBezTo>
                    <a:lnTo>
                      <a:pt x="11335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1"/>
              <p:cNvSpPr/>
              <p:nvPr/>
            </p:nvSpPr>
            <p:spPr>
              <a:xfrm>
                <a:off x="6765294" y="4251666"/>
                <a:ext cx="498855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591" extrusionOk="0">
                    <a:moveTo>
                      <a:pt x="7787" y="0"/>
                    </a:moveTo>
                    <a:lnTo>
                      <a:pt x="0" y="375"/>
                    </a:lnTo>
                    <a:lnTo>
                      <a:pt x="7627" y="591"/>
                    </a:lnTo>
                    <a:lnTo>
                      <a:pt x="778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1"/>
              <p:cNvSpPr/>
              <p:nvPr/>
            </p:nvSpPr>
            <p:spPr>
              <a:xfrm>
                <a:off x="6760489" y="4246605"/>
                <a:ext cx="509105" cy="47919"/>
              </a:xfrm>
              <a:custGeom>
                <a:avLst/>
                <a:gdLst/>
                <a:ahLst/>
                <a:cxnLst/>
                <a:rect l="l" t="t" r="r" b="b"/>
                <a:pathLst>
                  <a:path w="7947" h="748" extrusionOk="0">
                    <a:moveTo>
                      <a:pt x="7758" y="160"/>
                    </a:moveTo>
                    <a:lnTo>
                      <a:pt x="7643" y="585"/>
                    </a:lnTo>
                    <a:lnTo>
                      <a:pt x="2126" y="429"/>
                    </a:lnTo>
                    <a:lnTo>
                      <a:pt x="7758" y="160"/>
                    </a:lnTo>
                    <a:close/>
                    <a:moveTo>
                      <a:pt x="7862" y="1"/>
                    </a:moveTo>
                    <a:lnTo>
                      <a:pt x="75" y="376"/>
                    </a:lnTo>
                    <a:cubicBezTo>
                      <a:pt x="31" y="376"/>
                      <a:pt x="0" y="410"/>
                      <a:pt x="0" y="454"/>
                    </a:cubicBezTo>
                    <a:cubicBezTo>
                      <a:pt x="0" y="498"/>
                      <a:pt x="31" y="532"/>
                      <a:pt x="75" y="532"/>
                    </a:cubicBezTo>
                    <a:lnTo>
                      <a:pt x="7702" y="748"/>
                    </a:lnTo>
                    <a:cubicBezTo>
                      <a:pt x="7737" y="748"/>
                      <a:pt x="7768" y="720"/>
                      <a:pt x="7783" y="689"/>
                    </a:cubicBezTo>
                    <a:lnTo>
                      <a:pt x="7943" y="98"/>
                    </a:lnTo>
                    <a:cubicBezTo>
                      <a:pt x="7946" y="73"/>
                      <a:pt x="7943" y="48"/>
                      <a:pt x="7927" y="29"/>
                    </a:cubicBezTo>
                    <a:cubicBezTo>
                      <a:pt x="7912" y="7"/>
                      <a:pt x="7884" y="1"/>
                      <a:pt x="786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1"/>
              <p:cNvSpPr/>
              <p:nvPr/>
            </p:nvSpPr>
            <p:spPr>
              <a:xfrm>
                <a:off x="6730635" y="4283890"/>
                <a:ext cx="10058" cy="471436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359" extrusionOk="0">
                    <a:moveTo>
                      <a:pt x="0" y="0"/>
                    </a:moveTo>
                    <a:cubicBezTo>
                      <a:pt x="10" y="2588"/>
                      <a:pt x="157" y="7358"/>
                      <a:pt x="157" y="735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1"/>
              <p:cNvSpPr/>
              <p:nvPr/>
            </p:nvSpPr>
            <p:spPr>
              <a:xfrm>
                <a:off x="6725638" y="4283890"/>
                <a:ext cx="20052" cy="47162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362" extrusionOk="0">
                    <a:moveTo>
                      <a:pt x="0" y="0"/>
                    </a:moveTo>
                    <a:cubicBezTo>
                      <a:pt x="10" y="2563"/>
                      <a:pt x="157" y="7315"/>
                      <a:pt x="157" y="7362"/>
                    </a:cubicBezTo>
                    <a:lnTo>
                      <a:pt x="313" y="7355"/>
                    </a:lnTo>
                    <a:cubicBezTo>
                      <a:pt x="310" y="7308"/>
                      <a:pt x="160" y="2560"/>
                      <a:pt x="15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1"/>
              <p:cNvSpPr/>
              <p:nvPr/>
            </p:nvSpPr>
            <p:spPr>
              <a:xfrm>
                <a:off x="6617497" y="2897081"/>
                <a:ext cx="748955" cy="1390797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21710" extrusionOk="0">
                    <a:moveTo>
                      <a:pt x="7236" y="0"/>
                    </a:moveTo>
                    <a:cubicBezTo>
                      <a:pt x="6722" y="0"/>
                      <a:pt x="5860" y="178"/>
                      <a:pt x="4773" y="1070"/>
                    </a:cubicBezTo>
                    <a:cubicBezTo>
                      <a:pt x="2967" y="2555"/>
                      <a:pt x="2348" y="3117"/>
                      <a:pt x="1423" y="4568"/>
                    </a:cubicBezTo>
                    <a:cubicBezTo>
                      <a:pt x="497" y="6018"/>
                      <a:pt x="125" y="7940"/>
                      <a:pt x="310" y="9063"/>
                    </a:cubicBezTo>
                    <a:cubicBezTo>
                      <a:pt x="491" y="10182"/>
                      <a:pt x="1438" y="12004"/>
                      <a:pt x="1429" y="13136"/>
                    </a:cubicBezTo>
                    <a:cubicBezTo>
                      <a:pt x="1419" y="14267"/>
                      <a:pt x="691" y="17277"/>
                      <a:pt x="575" y="18162"/>
                    </a:cubicBezTo>
                    <a:cubicBezTo>
                      <a:pt x="463" y="19043"/>
                      <a:pt x="0" y="21316"/>
                      <a:pt x="0" y="21316"/>
                    </a:cubicBezTo>
                    <a:lnTo>
                      <a:pt x="741" y="21482"/>
                    </a:lnTo>
                    <a:lnTo>
                      <a:pt x="1091" y="20441"/>
                    </a:lnTo>
                    <a:lnTo>
                      <a:pt x="1232" y="21710"/>
                    </a:lnTo>
                    <a:cubicBezTo>
                      <a:pt x="1410" y="21700"/>
                      <a:pt x="1591" y="21679"/>
                      <a:pt x="1766" y="21644"/>
                    </a:cubicBezTo>
                    <a:cubicBezTo>
                      <a:pt x="2057" y="21585"/>
                      <a:pt x="4548" y="21400"/>
                      <a:pt x="8121" y="21275"/>
                    </a:cubicBezTo>
                    <a:cubicBezTo>
                      <a:pt x="11691" y="21150"/>
                      <a:pt x="11485" y="20866"/>
                      <a:pt x="11485" y="20866"/>
                    </a:cubicBezTo>
                    <a:cubicBezTo>
                      <a:pt x="11485" y="20866"/>
                      <a:pt x="11356" y="18425"/>
                      <a:pt x="11066" y="17112"/>
                    </a:cubicBezTo>
                    <a:cubicBezTo>
                      <a:pt x="10772" y="15799"/>
                      <a:pt x="9956" y="13470"/>
                      <a:pt x="10284" y="11601"/>
                    </a:cubicBezTo>
                    <a:cubicBezTo>
                      <a:pt x="10613" y="9735"/>
                      <a:pt x="10847" y="3952"/>
                      <a:pt x="10522" y="2980"/>
                    </a:cubicBezTo>
                    <a:cubicBezTo>
                      <a:pt x="10200" y="2004"/>
                      <a:pt x="8881" y="829"/>
                      <a:pt x="8881" y="829"/>
                    </a:cubicBezTo>
                    <a:lnTo>
                      <a:pt x="7768" y="79"/>
                    </a:lnTo>
                    <a:cubicBezTo>
                      <a:pt x="7768" y="79"/>
                      <a:pt x="7579" y="0"/>
                      <a:pt x="7236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1"/>
              <p:cNvSpPr/>
              <p:nvPr/>
            </p:nvSpPr>
            <p:spPr>
              <a:xfrm>
                <a:off x="6611667" y="2891956"/>
                <a:ext cx="746777" cy="1401559"/>
              </a:xfrm>
              <a:custGeom>
                <a:avLst/>
                <a:gdLst/>
                <a:ahLst/>
                <a:cxnLst/>
                <a:rect l="l" t="t" r="r" b="b"/>
                <a:pathLst>
                  <a:path w="11657" h="21878" extrusionOk="0">
                    <a:moveTo>
                      <a:pt x="7340" y="167"/>
                    </a:moveTo>
                    <a:cubicBezTo>
                      <a:pt x="7623" y="167"/>
                      <a:pt x="7794" y="222"/>
                      <a:pt x="7828" y="234"/>
                    </a:cubicBezTo>
                    <a:lnTo>
                      <a:pt x="8928" y="972"/>
                    </a:lnTo>
                    <a:cubicBezTo>
                      <a:pt x="9006" y="1044"/>
                      <a:pt x="10238" y="2169"/>
                      <a:pt x="10544" y="3085"/>
                    </a:cubicBezTo>
                    <a:cubicBezTo>
                      <a:pt x="10847" y="4007"/>
                      <a:pt x="10641" y="9727"/>
                      <a:pt x="10300" y="11671"/>
                    </a:cubicBezTo>
                    <a:cubicBezTo>
                      <a:pt x="10041" y="13178"/>
                      <a:pt x="10513" y="14985"/>
                      <a:pt x="10857" y="16301"/>
                    </a:cubicBezTo>
                    <a:cubicBezTo>
                      <a:pt x="10941" y="16632"/>
                      <a:pt x="11025" y="16945"/>
                      <a:pt x="11082" y="17210"/>
                    </a:cubicBezTo>
                    <a:cubicBezTo>
                      <a:pt x="11357" y="18448"/>
                      <a:pt x="11485" y="20743"/>
                      <a:pt x="11497" y="20940"/>
                    </a:cubicBezTo>
                    <a:cubicBezTo>
                      <a:pt x="11426" y="20986"/>
                      <a:pt x="10979" y="21180"/>
                      <a:pt x="8206" y="21277"/>
                    </a:cubicBezTo>
                    <a:cubicBezTo>
                      <a:pt x="4671" y="21402"/>
                      <a:pt x="2148" y="21587"/>
                      <a:pt x="1839" y="21649"/>
                    </a:cubicBezTo>
                    <a:cubicBezTo>
                      <a:pt x="1689" y="21680"/>
                      <a:pt x="1542" y="21699"/>
                      <a:pt x="1389" y="21712"/>
                    </a:cubicBezTo>
                    <a:lnTo>
                      <a:pt x="1217" y="20161"/>
                    </a:lnTo>
                    <a:lnTo>
                      <a:pt x="782" y="21477"/>
                    </a:lnTo>
                    <a:lnTo>
                      <a:pt x="185" y="21340"/>
                    </a:lnTo>
                    <a:cubicBezTo>
                      <a:pt x="266" y="20940"/>
                      <a:pt x="648" y="19039"/>
                      <a:pt x="748" y="18254"/>
                    </a:cubicBezTo>
                    <a:cubicBezTo>
                      <a:pt x="788" y="17945"/>
                      <a:pt x="904" y="17379"/>
                      <a:pt x="1038" y="16720"/>
                    </a:cubicBezTo>
                    <a:cubicBezTo>
                      <a:pt x="1289" y="15491"/>
                      <a:pt x="1595" y="13960"/>
                      <a:pt x="1604" y="13219"/>
                    </a:cubicBezTo>
                    <a:cubicBezTo>
                      <a:pt x="1610" y="12547"/>
                      <a:pt x="1295" y="11656"/>
                      <a:pt x="985" y="10790"/>
                    </a:cubicBezTo>
                    <a:cubicBezTo>
                      <a:pt x="767" y="10174"/>
                      <a:pt x="560" y="9593"/>
                      <a:pt x="482" y="9130"/>
                    </a:cubicBezTo>
                    <a:cubicBezTo>
                      <a:pt x="310" y="8086"/>
                      <a:pt x="638" y="6176"/>
                      <a:pt x="1585" y="4691"/>
                    </a:cubicBezTo>
                    <a:cubicBezTo>
                      <a:pt x="2526" y="3216"/>
                      <a:pt x="3177" y="2644"/>
                      <a:pt x="4921" y="1216"/>
                    </a:cubicBezTo>
                    <a:cubicBezTo>
                      <a:pt x="5990" y="338"/>
                      <a:pt x="6840" y="167"/>
                      <a:pt x="7340" y="167"/>
                    </a:cubicBezTo>
                    <a:close/>
                    <a:moveTo>
                      <a:pt x="7322" y="0"/>
                    </a:moveTo>
                    <a:cubicBezTo>
                      <a:pt x="6791" y="0"/>
                      <a:pt x="5917" y="186"/>
                      <a:pt x="4814" y="1090"/>
                    </a:cubicBezTo>
                    <a:cubicBezTo>
                      <a:pt x="3058" y="2531"/>
                      <a:pt x="2401" y="3110"/>
                      <a:pt x="1448" y="4607"/>
                    </a:cubicBezTo>
                    <a:cubicBezTo>
                      <a:pt x="479" y="6123"/>
                      <a:pt x="144" y="8083"/>
                      <a:pt x="323" y="9155"/>
                    </a:cubicBezTo>
                    <a:cubicBezTo>
                      <a:pt x="404" y="9630"/>
                      <a:pt x="610" y="10221"/>
                      <a:pt x="832" y="10843"/>
                    </a:cubicBezTo>
                    <a:cubicBezTo>
                      <a:pt x="1135" y="11693"/>
                      <a:pt x="1448" y="12572"/>
                      <a:pt x="1442" y="13219"/>
                    </a:cubicBezTo>
                    <a:cubicBezTo>
                      <a:pt x="1435" y="13944"/>
                      <a:pt x="1126" y="15463"/>
                      <a:pt x="879" y="16688"/>
                    </a:cubicBezTo>
                    <a:cubicBezTo>
                      <a:pt x="748" y="17351"/>
                      <a:pt x="629" y="17923"/>
                      <a:pt x="591" y="18236"/>
                    </a:cubicBezTo>
                    <a:cubicBezTo>
                      <a:pt x="479" y="19105"/>
                      <a:pt x="19" y="21362"/>
                      <a:pt x="16" y="21383"/>
                    </a:cubicBezTo>
                    <a:lnTo>
                      <a:pt x="1" y="21458"/>
                    </a:lnTo>
                    <a:lnTo>
                      <a:pt x="885" y="21662"/>
                    </a:lnTo>
                    <a:lnTo>
                      <a:pt x="1138" y="20886"/>
                    </a:lnTo>
                    <a:lnTo>
                      <a:pt x="1248" y="21871"/>
                    </a:lnTo>
                    <a:lnTo>
                      <a:pt x="1326" y="21877"/>
                    </a:lnTo>
                    <a:cubicBezTo>
                      <a:pt x="1510" y="21865"/>
                      <a:pt x="1692" y="21840"/>
                      <a:pt x="1873" y="21805"/>
                    </a:cubicBezTo>
                    <a:cubicBezTo>
                      <a:pt x="2173" y="21743"/>
                      <a:pt x="4686" y="21558"/>
                      <a:pt x="8215" y="21440"/>
                    </a:cubicBezTo>
                    <a:cubicBezTo>
                      <a:pt x="10388" y="21362"/>
                      <a:pt x="11538" y="21215"/>
                      <a:pt x="11644" y="21005"/>
                    </a:cubicBezTo>
                    <a:cubicBezTo>
                      <a:pt x="11657" y="20980"/>
                      <a:pt x="11657" y="20955"/>
                      <a:pt x="11654" y="20933"/>
                    </a:cubicBezTo>
                    <a:cubicBezTo>
                      <a:pt x="11644" y="20755"/>
                      <a:pt x="11513" y="18433"/>
                      <a:pt x="11235" y="17176"/>
                    </a:cubicBezTo>
                    <a:cubicBezTo>
                      <a:pt x="11172" y="16910"/>
                      <a:pt x="11091" y="16595"/>
                      <a:pt x="11004" y="16260"/>
                    </a:cubicBezTo>
                    <a:cubicBezTo>
                      <a:pt x="10663" y="14957"/>
                      <a:pt x="10194" y="13172"/>
                      <a:pt x="10453" y="11696"/>
                    </a:cubicBezTo>
                    <a:cubicBezTo>
                      <a:pt x="10772" y="9868"/>
                      <a:pt x="11032" y="4066"/>
                      <a:pt x="10688" y="3035"/>
                    </a:cubicBezTo>
                    <a:cubicBezTo>
                      <a:pt x="10360" y="2053"/>
                      <a:pt x="9078" y="897"/>
                      <a:pt x="9022" y="850"/>
                    </a:cubicBezTo>
                    <a:lnTo>
                      <a:pt x="7903" y="96"/>
                    </a:lnTo>
                    <a:lnTo>
                      <a:pt x="7890" y="90"/>
                    </a:lnTo>
                    <a:cubicBezTo>
                      <a:pt x="7870" y="80"/>
                      <a:pt x="7670" y="0"/>
                      <a:pt x="732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1"/>
              <p:cNvSpPr/>
              <p:nvPr/>
            </p:nvSpPr>
            <p:spPr>
              <a:xfrm>
                <a:off x="6928915" y="3934609"/>
                <a:ext cx="246128" cy="86164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345" extrusionOk="0">
                    <a:moveTo>
                      <a:pt x="1207" y="1"/>
                    </a:moveTo>
                    <a:lnTo>
                      <a:pt x="1197" y="157"/>
                    </a:lnTo>
                    <a:lnTo>
                      <a:pt x="3467" y="354"/>
                    </a:lnTo>
                    <a:lnTo>
                      <a:pt x="3642" y="1167"/>
                    </a:lnTo>
                    <a:lnTo>
                      <a:pt x="16" y="757"/>
                    </a:lnTo>
                    <a:lnTo>
                      <a:pt x="0" y="914"/>
                    </a:lnTo>
                    <a:lnTo>
                      <a:pt x="3842" y="1345"/>
                    </a:lnTo>
                    <a:lnTo>
                      <a:pt x="3595" y="204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1"/>
              <p:cNvSpPr/>
              <p:nvPr/>
            </p:nvSpPr>
            <p:spPr>
              <a:xfrm>
                <a:off x="6827372" y="3934609"/>
                <a:ext cx="67138" cy="54133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845" extrusionOk="0">
                    <a:moveTo>
                      <a:pt x="213" y="1"/>
                    </a:moveTo>
                    <a:lnTo>
                      <a:pt x="0" y="732"/>
                    </a:lnTo>
                    <a:lnTo>
                      <a:pt x="1025" y="845"/>
                    </a:lnTo>
                    <a:lnTo>
                      <a:pt x="1047" y="695"/>
                    </a:lnTo>
                    <a:lnTo>
                      <a:pt x="203" y="595"/>
                    </a:lnTo>
                    <a:lnTo>
                      <a:pt x="363" y="45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1"/>
              <p:cNvSpPr/>
              <p:nvPr/>
            </p:nvSpPr>
            <p:spPr>
              <a:xfrm>
                <a:off x="6900854" y="3489680"/>
                <a:ext cx="38309" cy="4048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632" extrusionOk="0">
                    <a:moveTo>
                      <a:pt x="125" y="0"/>
                    </a:moveTo>
                    <a:lnTo>
                      <a:pt x="0" y="94"/>
                    </a:lnTo>
                    <a:cubicBezTo>
                      <a:pt x="144" y="285"/>
                      <a:pt x="310" y="469"/>
                      <a:pt x="488" y="632"/>
                    </a:cubicBezTo>
                    <a:lnTo>
                      <a:pt x="597" y="519"/>
                    </a:lnTo>
                    <a:cubicBezTo>
                      <a:pt x="425" y="360"/>
                      <a:pt x="266" y="188"/>
                      <a:pt x="12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1"/>
              <p:cNvSpPr/>
              <p:nvPr/>
            </p:nvSpPr>
            <p:spPr>
              <a:xfrm>
                <a:off x="6962741" y="3550157"/>
                <a:ext cx="59130" cy="50738"/>
              </a:xfrm>
              <a:custGeom>
                <a:avLst/>
                <a:gdLst/>
                <a:ahLst/>
                <a:cxnLst/>
                <a:rect l="l" t="t" r="r" b="b"/>
                <a:pathLst>
                  <a:path w="923" h="792" extrusionOk="0">
                    <a:moveTo>
                      <a:pt x="100" y="0"/>
                    </a:moveTo>
                    <a:lnTo>
                      <a:pt x="0" y="119"/>
                    </a:lnTo>
                    <a:cubicBezTo>
                      <a:pt x="425" y="485"/>
                      <a:pt x="822" y="788"/>
                      <a:pt x="829" y="791"/>
                    </a:cubicBezTo>
                    <a:lnTo>
                      <a:pt x="922" y="666"/>
                    </a:lnTo>
                    <a:cubicBezTo>
                      <a:pt x="919" y="663"/>
                      <a:pt x="529" y="366"/>
                      <a:pt x="10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1"/>
              <p:cNvSpPr/>
              <p:nvPr/>
            </p:nvSpPr>
            <p:spPr>
              <a:xfrm>
                <a:off x="6638702" y="2897081"/>
                <a:ext cx="547734" cy="709556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076" extrusionOk="0">
                    <a:moveTo>
                      <a:pt x="6906" y="1"/>
                    </a:moveTo>
                    <a:cubicBezTo>
                      <a:pt x="6391" y="1"/>
                      <a:pt x="5530" y="178"/>
                      <a:pt x="4446" y="1067"/>
                    </a:cubicBezTo>
                    <a:cubicBezTo>
                      <a:pt x="2636" y="2552"/>
                      <a:pt x="2017" y="3114"/>
                      <a:pt x="1088" y="4565"/>
                    </a:cubicBezTo>
                    <a:cubicBezTo>
                      <a:pt x="532" y="5459"/>
                      <a:pt x="166" y="6459"/>
                      <a:pt x="1" y="7500"/>
                    </a:cubicBezTo>
                    <a:cubicBezTo>
                      <a:pt x="26" y="7609"/>
                      <a:pt x="48" y="7719"/>
                      <a:pt x="76" y="7831"/>
                    </a:cubicBezTo>
                    <a:cubicBezTo>
                      <a:pt x="591" y="10019"/>
                      <a:pt x="1170" y="11076"/>
                      <a:pt x="1170" y="11076"/>
                    </a:cubicBezTo>
                    <a:cubicBezTo>
                      <a:pt x="1170" y="11076"/>
                      <a:pt x="2170" y="6093"/>
                      <a:pt x="3914" y="4074"/>
                    </a:cubicBezTo>
                    <a:cubicBezTo>
                      <a:pt x="5655" y="2051"/>
                      <a:pt x="8550" y="826"/>
                      <a:pt x="8550" y="826"/>
                    </a:cubicBezTo>
                    <a:lnTo>
                      <a:pt x="7437" y="79"/>
                    </a:lnTo>
                    <a:cubicBezTo>
                      <a:pt x="7437" y="79"/>
                      <a:pt x="7248" y="1"/>
                      <a:pt x="6906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1"/>
              <p:cNvSpPr/>
              <p:nvPr/>
            </p:nvSpPr>
            <p:spPr>
              <a:xfrm>
                <a:off x="6633513" y="2891956"/>
                <a:ext cx="562981" cy="72928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1384" extrusionOk="0">
                    <a:moveTo>
                      <a:pt x="6992" y="161"/>
                    </a:moveTo>
                    <a:cubicBezTo>
                      <a:pt x="7278" y="161"/>
                      <a:pt x="7450" y="217"/>
                      <a:pt x="7484" y="231"/>
                    </a:cubicBezTo>
                    <a:lnTo>
                      <a:pt x="8471" y="894"/>
                    </a:lnTo>
                    <a:cubicBezTo>
                      <a:pt x="7887" y="1162"/>
                      <a:pt x="5458" y="2341"/>
                      <a:pt x="3936" y="4107"/>
                    </a:cubicBezTo>
                    <a:cubicBezTo>
                      <a:pt x="2407" y="5873"/>
                      <a:pt x="1438" y="9927"/>
                      <a:pt x="1219" y="10921"/>
                    </a:cubicBezTo>
                    <a:cubicBezTo>
                      <a:pt x="1032" y="10518"/>
                      <a:pt x="613" y="9518"/>
                      <a:pt x="232" y="7895"/>
                    </a:cubicBezTo>
                    <a:cubicBezTo>
                      <a:pt x="207" y="7799"/>
                      <a:pt x="185" y="7692"/>
                      <a:pt x="160" y="7580"/>
                    </a:cubicBezTo>
                    <a:cubicBezTo>
                      <a:pt x="325" y="6548"/>
                      <a:pt x="685" y="5576"/>
                      <a:pt x="1235" y="4688"/>
                    </a:cubicBezTo>
                    <a:cubicBezTo>
                      <a:pt x="2135" y="3285"/>
                      <a:pt x="2707" y="2747"/>
                      <a:pt x="4577" y="1209"/>
                    </a:cubicBezTo>
                    <a:cubicBezTo>
                      <a:pt x="5643" y="334"/>
                      <a:pt x="6492" y="161"/>
                      <a:pt x="6992" y="161"/>
                    </a:cubicBezTo>
                    <a:close/>
                    <a:moveTo>
                      <a:pt x="6978" y="0"/>
                    </a:moveTo>
                    <a:cubicBezTo>
                      <a:pt x="6447" y="0"/>
                      <a:pt x="5573" y="186"/>
                      <a:pt x="4470" y="1090"/>
                    </a:cubicBezTo>
                    <a:cubicBezTo>
                      <a:pt x="2717" y="2531"/>
                      <a:pt x="2060" y="3104"/>
                      <a:pt x="1098" y="4607"/>
                    </a:cubicBezTo>
                    <a:cubicBezTo>
                      <a:pt x="535" y="5517"/>
                      <a:pt x="169" y="6514"/>
                      <a:pt x="4" y="7570"/>
                    </a:cubicBezTo>
                    <a:lnTo>
                      <a:pt x="0" y="7586"/>
                    </a:lnTo>
                    <a:lnTo>
                      <a:pt x="4" y="7602"/>
                    </a:lnTo>
                    <a:cubicBezTo>
                      <a:pt x="32" y="7724"/>
                      <a:pt x="57" y="7833"/>
                      <a:pt x="79" y="7936"/>
                    </a:cubicBezTo>
                    <a:cubicBezTo>
                      <a:pt x="594" y="10109"/>
                      <a:pt x="1176" y="11187"/>
                      <a:pt x="1182" y="11196"/>
                    </a:cubicBezTo>
                    <a:lnTo>
                      <a:pt x="1282" y="11384"/>
                    </a:lnTo>
                    <a:lnTo>
                      <a:pt x="1323" y="11174"/>
                    </a:lnTo>
                    <a:cubicBezTo>
                      <a:pt x="1332" y="11121"/>
                      <a:pt x="2342" y="6189"/>
                      <a:pt x="4048" y="4207"/>
                    </a:cubicBezTo>
                    <a:cubicBezTo>
                      <a:pt x="5755" y="2225"/>
                      <a:pt x="8628" y="990"/>
                      <a:pt x="8656" y="978"/>
                    </a:cubicBezTo>
                    <a:lnTo>
                      <a:pt x="8787" y="925"/>
                    </a:lnTo>
                    <a:lnTo>
                      <a:pt x="7559" y="96"/>
                    </a:lnTo>
                    <a:lnTo>
                      <a:pt x="7546" y="90"/>
                    </a:lnTo>
                    <a:cubicBezTo>
                      <a:pt x="7526" y="80"/>
                      <a:pt x="7326" y="0"/>
                      <a:pt x="697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1"/>
              <p:cNvSpPr/>
              <p:nvPr/>
            </p:nvSpPr>
            <p:spPr>
              <a:xfrm>
                <a:off x="6660356" y="2237919"/>
                <a:ext cx="594756" cy="1336856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20868" extrusionOk="0">
                    <a:moveTo>
                      <a:pt x="4842" y="1"/>
                    </a:moveTo>
                    <a:cubicBezTo>
                      <a:pt x="4014" y="1"/>
                      <a:pt x="3217" y="189"/>
                      <a:pt x="2751" y="650"/>
                    </a:cubicBezTo>
                    <a:cubicBezTo>
                      <a:pt x="2751" y="650"/>
                      <a:pt x="1444" y="1869"/>
                      <a:pt x="1347" y="2832"/>
                    </a:cubicBezTo>
                    <a:cubicBezTo>
                      <a:pt x="1251" y="3791"/>
                      <a:pt x="1147" y="4620"/>
                      <a:pt x="985" y="4932"/>
                    </a:cubicBezTo>
                    <a:cubicBezTo>
                      <a:pt x="819" y="5242"/>
                      <a:pt x="0" y="5445"/>
                      <a:pt x="282" y="5914"/>
                    </a:cubicBezTo>
                    <a:cubicBezTo>
                      <a:pt x="546" y="6359"/>
                      <a:pt x="793" y="6370"/>
                      <a:pt x="817" y="6370"/>
                    </a:cubicBezTo>
                    <a:cubicBezTo>
                      <a:pt x="819" y="6370"/>
                      <a:pt x="819" y="6370"/>
                      <a:pt x="819" y="6370"/>
                    </a:cubicBezTo>
                    <a:cubicBezTo>
                      <a:pt x="819" y="6370"/>
                      <a:pt x="1238" y="8446"/>
                      <a:pt x="1554" y="8736"/>
                    </a:cubicBezTo>
                    <a:cubicBezTo>
                      <a:pt x="1703" y="8871"/>
                      <a:pt x="2029" y="8907"/>
                      <a:pt x="2333" y="8907"/>
                    </a:cubicBezTo>
                    <a:cubicBezTo>
                      <a:pt x="2677" y="8907"/>
                      <a:pt x="2992" y="8861"/>
                      <a:pt x="2992" y="8861"/>
                    </a:cubicBezTo>
                    <a:lnTo>
                      <a:pt x="3342" y="11378"/>
                    </a:lnTo>
                    <a:cubicBezTo>
                      <a:pt x="3342" y="11378"/>
                      <a:pt x="1004" y="13447"/>
                      <a:pt x="550" y="16335"/>
                    </a:cubicBezTo>
                    <a:cubicBezTo>
                      <a:pt x="97" y="19223"/>
                      <a:pt x="616" y="20868"/>
                      <a:pt x="616" y="20868"/>
                    </a:cubicBezTo>
                    <a:cubicBezTo>
                      <a:pt x="616" y="20868"/>
                      <a:pt x="922" y="16320"/>
                      <a:pt x="1973" y="14619"/>
                    </a:cubicBezTo>
                    <a:cubicBezTo>
                      <a:pt x="3023" y="12919"/>
                      <a:pt x="5467" y="11306"/>
                      <a:pt x="5827" y="11012"/>
                    </a:cubicBezTo>
                    <a:cubicBezTo>
                      <a:pt x="6186" y="10724"/>
                      <a:pt x="7099" y="10368"/>
                      <a:pt x="7099" y="10368"/>
                    </a:cubicBezTo>
                    <a:cubicBezTo>
                      <a:pt x="7099" y="10368"/>
                      <a:pt x="6665" y="9396"/>
                      <a:pt x="6608" y="8955"/>
                    </a:cubicBezTo>
                    <a:cubicBezTo>
                      <a:pt x="6549" y="8517"/>
                      <a:pt x="6568" y="7867"/>
                      <a:pt x="6649" y="7692"/>
                    </a:cubicBezTo>
                    <a:cubicBezTo>
                      <a:pt x="6733" y="7517"/>
                      <a:pt x="8190" y="6986"/>
                      <a:pt x="8737" y="5313"/>
                    </a:cubicBezTo>
                    <a:cubicBezTo>
                      <a:pt x="9284" y="3641"/>
                      <a:pt x="8478" y="1666"/>
                      <a:pt x="7624" y="825"/>
                    </a:cubicBezTo>
                    <a:cubicBezTo>
                      <a:pt x="7132" y="344"/>
                      <a:pt x="5959" y="1"/>
                      <a:pt x="4842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1"/>
              <p:cNvSpPr/>
              <p:nvPr/>
            </p:nvSpPr>
            <p:spPr>
              <a:xfrm>
                <a:off x="6659971" y="2233178"/>
                <a:ext cx="602188" cy="1368439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21361" extrusionOk="0">
                    <a:moveTo>
                      <a:pt x="4851" y="148"/>
                    </a:moveTo>
                    <a:cubicBezTo>
                      <a:pt x="5942" y="148"/>
                      <a:pt x="7092" y="479"/>
                      <a:pt x="7574" y="952"/>
                    </a:cubicBezTo>
                    <a:cubicBezTo>
                      <a:pt x="8349" y="1712"/>
                      <a:pt x="9231" y="3634"/>
                      <a:pt x="8668" y="5359"/>
                    </a:cubicBezTo>
                    <a:cubicBezTo>
                      <a:pt x="8262" y="6613"/>
                      <a:pt x="7321" y="7213"/>
                      <a:pt x="6871" y="7504"/>
                    </a:cubicBezTo>
                    <a:cubicBezTo>
                      <a:pt x="6686" y="7619"/>
                      <a:pt x="6614" y="7672"/>
                      <a:pt x="6586" y="7729"/>
                    </a:cubicBezTo>
                    <a:cubicBezTo>
                      <a:pt x="6489" y="7938"/>
                      <a:pt x="6480" y="8613"/>
                      <a:pt x="6536" y="9035"/>
                    </a:cubicBezTo>
                    <a:cubicBezTo>
                      <a:pt x="6586" y="9414"/>
                      <a:pt x="6899" y="10158"/>
                      <a:pt x="6999" y="10395"/>
                    </a:cubicBezTo>
                    <a:cubicBezTo>
                      <a:pt x="6771" y="10489"/>
                      <a:pt x="6089" y="10773"/>
                      <a:pt x="5780" y="11023"/>
                    </a:cubicBezTo>
                    <a:cubicBezTo>
                      <a:pt x="5730" y="11067"/>
                      <a:pt x="5633" y="11139"/>
                      <a:pt x="5495" y="11236"/>
                    </a:cubicBezTo>
                    <a:cubicBezTo>
                      <a:pt x="4689" y="11820"/>
                      <a:pt x="2810" y="13190"/>
                      <a:pt x="1910" y="14649"/>
                    </a:cubicBezTo>
                    <a:cubicBezTo>
                      <a:pt x="1060" y="16025"/>
                      <a:pt x="697" y="19169"/>
                      <a:pt x="585" y="20417"/>
                    </a:cubicBezTo>
                    <a:cubicBezTo>
                      <a:pt x="463" y="19726"/>
                      <a:pt x="325" y="18347"/>
                      <a:pt x="631" y="16419"/>
                    </a:cubicBezTo>
                    <a:cubicBezTo>
                      <a:pt x="1075" y="13596"/>
                      <a:pt x="3373" y="11530"/>
                      <a:pt x="3398" y="11508"/>
                    </a:cubicBezTo>
                    <a:lnTo>
                      <a:pt x="3429" y="11483"/>
                    </a:lnTo>
                    <a:lnTo>
                      <a:pt x="3066" y="8848"/>
                    </a:lnTo>
                    <a:lnTo>
                      <a:pt x="2988" y="8851"/>
                    </a:lnTo>
                    <a:cubicBezTo>
                      <a:pt x="2848" y="8871"/>
                      <a:pt x="2594" y="8897"/>
                      <a:pt x="2338" y="8897"/>
                    </a:cubicBezTo>
                    <a:cubicBezTo>
                      <a:pt x="2041" y="8897"/>
                      <a:pt x="1741" y="8862"/>
                      <a:pt x="1613" y="8745"/>
                    </a:cubicBezTo>
                    <a:cubicBezTo>
                      <a:pt x="1394" y="8548"/>
                      <a:pt x="1066" y="7250"/>
                      <a:pt x="900" y="6425"/>
                    </a:cubicBezTo>
                    <a:lnTo>
                      <a:pt x="885" y="6363"/>
                    </a:lnTo>
                    <a:lnTo>
                      <a:pt x="822" y="6363"/>
                    </a:lnTo>
                    <a:cubicBezTo>
                      <a:pt x="822" y="6363"/>
                      <a:pt x="600" y="6353"/>
                      <a:pt x="353" y="5941"/>
                    </a:cubicBezTo>
                    <a:cubicBezTo>
                      <a:pt x="222" y="5719"/>
                      <a:pt x="394" y="5578"/>
                      <a:pt x="694" y="5369"/>
                    </a:cubicBezTo>
                    <a:cubicBezTo>
                      <a:pt x="850" y="5266"/>
                      <a:pt x="994" y="5162"/>
                      <a:pt x="1060" y="5037"/>
                    </a:cubicBezTo>
                    <a:cubicBezTo>
                      <a:pt x="1222" y="4734"/>
                      <a:pt x="1322" y="4000"/>
                      <a:pt x="1432" y="2909"/>
                    </a:cubicBezTo>
                    <a:cubicBezTo>
                      <a:pt x="1525" y="1987"/>
                      <a:pt x="2801" y="786"/>
                      <a:pt x="2810" y="774"/>
                    </a:cubicBezTo>
                    <a:cubicBezTo>
                      <a:pt x="3259" y="331"/>
                      <a:pt x="4039" y="148"/>
                      <a:pt x="4851" y="148"/>
                    </a:cubicBezTo>
                    <a:close/>
                    <a:moveTo>
                      <a:pt x="4847" y="1"/>
                    </a:moveTo>
                    <a:cubicBezTo>
                      <a:pt x="3909" y="1"/>
                      <a:pt x="3143" y="237"/>
                      <a:pt x="2701" y="674"/>
                    </a:cubicBezTo>
                    <a:cubicBezTo>
                      <a:pt x="2638" y="736"/>
                      <a:pt x="1372" y="1930"/>
                      <a:pt x="1275" y="2906"/>
                    </a:cubicBezTo>
                    <a:cubicBezTo>
                      <a:pt x="1194" y="3740"/>
                      <a:pt x="1088" y="4662"/>
                      <a:pt x="925" y="4975"/>
                    </a:cubicBezTo>
                    <a:cubicBezTo>
                      <a:pt x="875" y="5069"/>
                      <a:pt x="741" y="5162"/>
                      <a:pt x="606" y="5253"/>
                    </a:cubicBezTo>
                    <a:cubicBezTo>
                      <a:pt x="338" y="5441"/>
                      <a:pt x="0" y="5669"/>
                      <a:pt x="222" y="6035"/>
                    </a:cubicBezTo>
                    <a:cubicBezTo>
                      <a:pt x="441" y="6403"/>
                      <a:pt x="653" y="6500"/>
                      <a:pt x="760" y="6522"/>
                    </a:cubicBezTo>
                    <a:cubicBezTo>
                      <a:pt x="838" y="6900"/>
                      <a:pt x="1197" y="8595"/>
                      <a:pt x="1507" y="8876"/>
                    </a:cubicBezTo>
                    <a:cubicBezTo>
                      <a:pt x="1674" y="9028"/>
                      <a:pt x="2019" y="9068"/>
                      <a:pt x="2337" y="9068"/>
                    </a:cubicBezTo>
                    <a:cubicBezTo>
                      <a:pt x="2582" y="9068"/>
                      <a:pt x="2811" y="9044"/>
                      <a:pt x="2932" y="9029"/>
                    </a:cubicBezTo>
                    <a:lnTo>
                      <a:pt x="3263" y="11423"/>
                    </a:lnTo>
                    <a:cubicBezTo>
                      <a:pt x="2982" y="11686"/>
                      <a:pt x="903" y="13696"/>
                      <a:pt x="478" y="16397"/>
                    </a:cubicBezTo>
                    <a:cubicBezTo>
                      <a:pt x="25" y="19269"/>
                      <a:pt x="541" y="20948"/>
                      <a:pt x="544" y="20964"/>
                    </a:cubicBezTo>
                    <a:lnTo>
                      <a:pt x="669" y="21361"/>
                    </a:lnTo>
                    <a:lnTo>
                      <a:pt x="697" y="20945"/>
                    </a:lnTo>
                    <a:cubicBezTo>
                      <a:pt x="700" y="20901"/>
                      <a:pt x="1013" y="16397"/>
                      <a:pt x="2041" y="14734"/>
                    </a:cubicBezTo>
                    <a:cubicBezTo>
                      <a:pt x="2929" y="13299"/>
                      <a:pt x="4789" y="11942"/>
                      <a:pt x="5586" y="11364"/>
                    </a:cubicBezTo>
                    <a:cubicBezTo>
                      <a:pt x="5727" y="11267"/>
                      <a:pt x="5823" y="11192"/>
                      <a:pt x="5877" y="11148"/>
                    </a:cubicBezTo>
                    <a:cubicBezTo>
                      <a:pt x="6227" y="10873"/>
                      <a:pt x="7124" y="10520"/>
                      <a:pt x="7133" y="10517"/>
                    </a:cubicBezTo>
                    <a:lnTo>
                      <a:pt x="7211" y="10486"/>
                    </a:lnTo>
                    <a:lnTo>
                      <a:pt x="7177" y="10411"/>
                    </a:lnTo>
                    <a:cubicBezTo>
                      <a:pt x="7171" y="10404"/>
                      <a:pt x="6746" y="9442"/>
                      <a:pt x="6692" y="9020"/>
                    </a:cubicBezTo>
                    <a:cubicBezTo>
                      <a:pt x="6630" y="8563"/>
                      <a:pt x="6661" y="7944"/>
                      <a:pt x="6727" y="7801"/>
                    </a:cubicBezTo>
                    <a:cubicBezTo>
                      <a:pt x="6742" y="7779"/>
                      <a:pt x="6855" y="7704"/>
                      <a:pt x="6952" y="7641"/>
                    </a:cubicBezTo>
                    <a:cubicBezTo>
                      <a:pt x="7421" y="7344"/>
                      <a:pt x="8390" y="6719"/>
                      <a:pt x="8818" y="5413"/>
                    </a:cubicBezTo>
                    <a:cubicBezTo>
                      <a:pt x="9399" y="3631"/>
                      <a:pt x="8484" y="1636"/>
                      <a:pt x="7683" y="849"/>
                    </a:cubicBezTo>
                    <a:cubicBezTo>
                      <a:pt x="7249" y="421"/>
                      <a:pt x="6308" y="95"/>
                      <a:pt x="5289" y="17"/>
                    </a:cubicBezTo>
                    <a:cubicBezTo>
                      <a:pt x="5138" y="6"/>
                      <a:pt x="4991" y="1"/>
                      <a:pt x="484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1"/>
              <p:cNvSpPr/>
              <p:nvPr/>
            </p:nvSpPr>
            <p:spPr>
              <a:xfrm>
                <a:off x="6824938" y="2238047"/>
                <a:ext cx="431013" cy="48847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7625" extrusionOk="0">
                    <a:moveTo>
                      <a:pt x="2267" y="0"/>
                    </a:moveTo>
                    <a:cubicBezTo>
                      <a:pt x="1440" y="0"/>
                      <a:pt x="645" y="188"/>
                      <a:pt x="182" y="648"/>
                    </a:cubicBezTo>
                    <a:cubicBezTo>
                      <a:pt x="182" y="648"/>
                      <a:pt x="110" y="713"/>
                      <a:pt x="1" y="829"/>
                    </a:cubicBezTo>
                    <a:cubicBezTo>
                      <a:pt x="241" y="768"/>
                      <a:pt x="487" y="738"/>
                      <a:pt x="734" y="738"/>
                    </a:cubicBezTo>
                    <a:cubicBezTo>
                      <a:pt x="914" y="738"/>
                      <a:pt x="1095" y="754"/>
                      <a:pt x="1273" y="785"/>
                    </a:cubicBezTo>
                    <a:cubicBezTo>
                      <a:pt x="2148" y="926"/>
                      <a:pt x="2126" y="1620"/>
                      <a:pt x="1889" y="2286"/>
                    </a:cubicBezTo>
                    <a:cubicBezTo>
                      <a:pt x="1651" y="2955"/>
                      <a:pt x="1829" y="3070"/>
                      <a:pt x="2276" y="3398"/>
                    </a:cubicBezTo>
                    <a:cubicBezTo>
                      <a:pt x="2720" y="3727"/>
                      <a:pt x="2264" y="4358"/>
                      <a:pt x="2580" y="4608"/>
                    </a:cubicBezTo>
                    <a:cubicBezTo>
                      <a:pt x="2607" y="4630"/>
                      <a:pt x="2633" y="4639"/>
                      <a:pt x="2660" y="4639"/>
                    </a:cubicBezTo>
                    <a:cubicBezTo>
                      <a:pt x="2857" y="4639"/>
                      <a:pt x="3049" y="4115"/>
                      <a:pt x="3360" y="4115"/>
                    </a:cubicBezTo>
                    <a:cubicBezTo>
                      <a:pt x="3492" y="4115"/>
                      <a:pt x="3646" y="4209"/>
                      <a:pt x="3830" y="4477"/>
                    </a:cubicBezTo>
                    <a:cubicBezTo>
                      <a:pt x="4511" y="5462"/>
                      <a:pt x="4055" y="5905"/>
                      <a:pt x="3627" y="6180"/>
                    </a:cubicBezTo>
                    <a:cubicBezTo>
                      <a:pt x="3389" y="6340"/>
                      <a:pt x="3133" y="6468"/>
                      <a:pt x="2858" y="6556"/>
                    </a:cubicBezTo>
                    <a:cubicBezTo>
                      <a:pt x="2858" y="6556"/>
                      <a:pt x="3502" y="7312"/>
                      <a:pt x="4136" y="7625"/>
                    </a:cubicBezTo>
                    <a:cubicBezTo>
                      <a:pt x="4449" y="7393"/>
                      <a:pt x="5680" y="6815"/>
                      <a:pt x="6171" y="5315"/>
                    </a:cubicBezTo>
                    <a:cubicBezTo>
                      <a:pt x="6727" y="3645"/>
                      <a:pt x="5915" y="1667"/>
                      <a:pt x="5058" y="829"/>
                    </a:cubicBezTo>
                    <a:cubicBezTo>
                      <a:pt x="4566" y="345"/>
                      <a:pt x="3387" y="0"/>
                      <a:pt x="226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1"/>
              <p:cNvSpPr/>
              <p:nvPr/>
            </p:nvSpPr>
            <p:spPr>
              <a:xfrm>
                <a:off x="6819556" y="2232922"/>
                <a:ext cx="442992" cy="498214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7777" extrusionOk="0">
                    <a:moveTo>
                      <a:pt x="2363" y="160"/>
                    </a:moveTo>
                    <a:cubicBezTo>
                      <a:pt x="3455" y="160"/>
                      <a:pt x="4605" y="490"/>
                      <a:pt x="5086" y="962"/>
                    </a:cubicBezTo>
                    <a:cubicBezTo>
                      <a:pt x="5864" y="1725"/>
                      <a:pt x="6752" y="3657"/>
                      <a:pt x="6180" y="5366"/>
                    </a:cubicBezTo>
                    <a:cubicBezTo>
                      <a:pt x="5767" y="6626"/>
                      <a:pt x="4820" y="7223"/>
                      <a:pt x="4367" y="7511"/>
                    </a:cubicBezTo>
                    <a:cubicBezTo>
                      <a:pt x="4311" y="7551"/>
                      <a:pt x="4258" y="7583"/>
                      <a:pt x="4220" y="7611"/>
                    </a:cubicBezTo>
                    <a:cubicBezTo>
                      <a:pt x="3742" y="7361"/>
                      <a:pt x="3267" y="6867"/>
                      <a:pt x="3082" y="6667"/>
                    </a:cubicBezTo>
                    <a:cubicBezTo>
                      <a:pt x="3320" y="6582"/>
                      <a:pt x="3548" y="6464"/>
                      <a:pt x="3754" y="6332"/>
                    </a:cubicBezTo>
                    <a:cubicBezTo>
                      <a:pt x="3986" y="6182"/>
                      <a:pt x="4255" y="5970"/>
                      <a:pt x="4326" y="5620"/>
                    </a:cubicBezTo>
                    <a:cubicBezTo>
                      <a:pt x="4389" y="5304"/>
                      <a:pt x="4273" y="4945"/>
                      <a:pt x="3983" y="4519"/>
                    </a:cubicBezTo>
                    <a:cubicBezTo>
                      <a:pt x="3801" y="4260"/>
                      <a:pt x="3633" y="4132"/>
                      <a:pt x="3461" y="4126"/>
                    </a:cubicBezTo>
                    <a:cubicBezTo>
                      <a:pt x="3454" y="4125"/>
                      <a:pt x="3447" y="4125"/>
                      <a:pt x="3440" y="4125"/>
                    </a:cubicBezTo>
                    <a:cubicBezTo>
                      <a:pt x="3232" y="4125"/>
                      <a:pt x="3078" y="4309"/>
                      <a:pt x="2954" y="4457"/>
                    </a:cubicBezTo>
                    <a:cubicBezTo>
                      <a:pt x="2846" y="4585"/>
                      <a:pt x="2786" y="4645"/>
                      <a:pt x="2743" y="4645"/>
                    </a:cubicBezTo>
                    <a:cubicBezTo>
                      <a:pt x="2731" y="4645"/>
                      <a:pt x="2720" y="4641"/>
                      <a:pt x="2710" y="4632"/>
                    </a:cubicBezTo>
                    <a:cubicBezTo>
                      <a:pt x="2601" y="4541"/>
                      <a:pt x="2617" y="4376"/>
                      <a:pt x="2632" y="4182"/>
                    </a:cubicBezTo>
                    <a:cubicBezTo>
                      <a:pt x="2657" y="3938"/>
                      <a:pt x="2685" y="3625"/>
                      <a:pt x="2407" y="3422"/>
                    </a:cubicBezTo>
                    <a:lnTo>
                      <a:pt x="2388" y="3407"/>
                    </a:lnTo>
                    <a:cubicBezTo>
                      <a:pt x="1960" y="3094"/>
                      <a:pt x="1832" y="3000"/>
                      <a:pt x="2048" y="2397"/>
                    </a:cubicBezTo>
                    <a:cubicBezTo>
                      <a:pt x="2232" y="1884"/>
                      <a:pt x="2238" y="1484"/>
                      <a:pt x="2076" y="1206"/>
                    </a:cubicBezTo>
                    <a:cubicBezTo>
                      <a:pt x="1941" y="984"/>
                      <a:pt x="1704" y="847"/>
                      <a:pt x="1366" y="790"/>
                    </a:cubicBezTo>
                    <a:cubicBezTo>
                      <a:pt x="1184" y="757"/>
                      <a:pt x="1001" y="741"/>
                      <a:pt x="818" y="741"/>
                    </a:cubicBezTo>
                    <a:cubicBezTo>
                      <a:pt x="654" y="741"/>
                      <a:pt x="490" y="754"/>
                      <a:pt x="325" y="781"/>
                    </a:cubicBezTo>
                    <a:cubicBezTo>
                      <a:pt x="775" y="342"/>
                      <a:pt x="1553" y="160"/>
                      <a:pt x="2363" y="160"/>
                    </a:cubicBezTo>
                    <a:close/>
                    <a:moveTo>
                      <a:pt x="2341" y="0"/>
                    </a:moveTo>
                    <a:cubicBezTo>
                      <a:pt x="1408" y="0"/>
                      <a:pt x="647" y="236"/>
                      <a:pt x="207" y="668"/>
                    </a:cubicBezTo>
                    <a:cubicBezTo>
                      <a:pt x="207" y="668"/>
                      <a:pt x="138" y="737"/>
                      <a:pt x="28" y="850"/>
                    </a:cubicBezTo>
                    <a:cubicBezTo>
                      <a:pt x="3" y="878"/>
                      <a:pt x="0" y="912"/>
                      <a:pt x="16" y="943"/>
                    </a:cubicBezTo>
                    <a:cubicBezTo>
                      <a:pt x="28" y="966"/>
                      <a:pt x="53" y="981"/>
                      <a:pt x="80" y="981"/>
                    </a:cubicBezTo>
                    <a:cubicBezTo>
                      <a:pt x="87" y="981"/>
                      <a:pt x="94" y="980"/>
                      <a:pt x="100" y="978"/>
                    </a:cubicBezTo>
                    <a:cubicBezTo>
                      <a:pt x="333" y="921"/>
                      <a:pt x="569" y="892"/>
                      <a:pt x="806" y="892"/>
                    </a:cubicBezTo>
                    <a:cubicBezTo>
                      <a:pt x="984" y="892"/>
                      <a:pt x="1163" y="908"/>
                      <a:pt x="1341" y="940"/>
                    </a:cubicBezTo>
                    <a:cubicBezTo>
                      <a:pt x="1632" y="987"/>
                      <a:pt x="1832" y="1100"/>
                      <a:pt x="1938" y="1278"/>
                    </a:cubicBezTo>
                    <a:cubicBezTo>
                      <a:pt x="2079" y="1512"/>
                      <a:pt x="2066" y="1869"/>
                      <a:pt x="1898" y="2338"/>
                    </a:cubicBezTo>
                    <a:cubicBezTo>
                      <a:pt x="1644" y="3050"/>
                      <a:pt x="1863" y="3210"/>
                      <a:pt x="2295" y="3525"/>
                    </a:cubicBezTo>
                    <a:lnTo>
                      <a:pt x="2313" y="3541"/>
                    </a:lnTo>
                    <a:cubicBezTo>
                      <a:pt x="2520" y="3694"/>
                      <a:pt x="2501" y="3919"/>
                      <a:pt x="2476" y="4163"/>
                    </a:cubicBezTo>
                    <a:cubicBezTo>
                      <a:pt x="2457" y="4379"/>
                      <a:pt x="2438" y="4604"/>
                      <a:pt x="2613" y="4744"/>
                    </a:cubicBezTo>
                    <a:cubicBezTo>
                      <a:pt x="2659" y="4779"/>
                      <a:pt x="2702" y="4794"/>
                      <a:pt x="2744" y="4794"/>
                    </a:cubicBezTo>
                    <a:cubicBezTo>
                      <a:pt x="2871" y="4794"/>
                      <a:pt x="2982" y="4661"/>
                      <a:pt x="3076" y="4551"/>
                    </a:cubicBezTo>
                    <a:cubicBezTo>
                      <a:pt x="3183" y="4419"/>
                      <a:pt x="3309" y="4272"/>
                      <a:pt x="3446" y="4272"/>
                    </a:cubicBezTo>
                    <a:cubicBezTo>
                      <a:pt x="3449" y="4272"/>
                      <a:pt x="3451" y="4272"/>
                      <a:pt x="3454" y="4272"/>
                    </a:cubicBezTo>
                    <a:cubicBezTo>
                      <a:pt x="3570" y="4282"/>
                      <a:pt x="3704" y="4388"/>
                      <a:pt x="3851" y="4601"/>
                    </a:cubicBezTo>
                    <a:cubicBezTo>
                      <a:pt x="4117" y="4982"/>
                      <a:pt x="4226" y="5310"/>
                      <a:pt x="4173" y="5582"/>
                    </a:cubicBezTo>
                    <a:cubicBezTo>
                      <a:pt x="4117" y="5870"/>
                      <a:pt x="3876" y="6057"/>
                      <a:pt x="3673" y="6192"/>
                    </a:cubicBezTo>
                    <a:cubicBezTo>
                      <a:pt x="3442" y="6348"/>
                      <a:pt x="3189" y="6473"/>
                      <a:pt x="2923" y="6557"/>
                    </a:cubicBezTo>
                    <a:cubicBezTo>
                      <a:pt x="2898" y="6567"/>
                      <a:pt x="2879" y="6589"/>
                      <a:pt x="2873" y="6614"/>
                    </a:cubicBezTo>
                    <a:cubicBezTo>
                      <a:pt x="2864" y="6636"/>
                      <a:pt x="2873" y="6664"/>
                      <a:pt x="2889" y="6682"/>
                    </a:cubicBezTo>
                    <a:cubicBezTo>
                      <a:pt x="2914" y="6714"/>
                      <a:pt x="3548" y="7455"/>
                      <a:pt x="4192" y="7770"/>
                    </a:cubicBezTo>
                    <a:cubicBezTo>
                      <a:pt x="4205" y="7773"/>
                      <a:pt x="4217" y="7777"/>
                      <a:pt x="4226" y="7777"/>
                    </a:cubicBezTo>
                    <a:cubicBezTo>
                      <a:pt x="4242" y="7777"/>
                      <a:pt x="4258" y="7773"/>
                      <a:pt x="4267" y="7761"/>
                    </a:cubicBezTo>
                    <a:cubicBezTo>
                      <a:pt x="4311" y="7730"/>
                      <a:pt x="4367" y="7692"/>
                      <a:pt x="4445" y="7645"/>
                    </a:cubicBezTo>
                    <a:cubicBezTo>
                      <a:pt x="4920" y="7348"/>
                      <a:pt x="5892" y="6729"/>
                      <a:pt x="6327" y="5417"/>
                    </a:cubicBezTo>
                    <a:cubicBezTo>
                      <a:pt x="6915" y="3641"/>
                      <a:pt x="5999" y="1644"/>
                      <a:pt x="5192" y="850"/>
                    </a:cubicBezTo>
                    <a:cubicBezTo>
                      <a:pt x="4758" y="425"/>
                      <a:pt x="3817" y="96"/>
                      <a:pt x="2795" y="18"/>
                    </a:cubicBezTo>
                    <a:cubicBezTo>
                      <a:pt x="2640" y="6"/>
                      <a:pt x="2488" y="0"/>
                      <a:pt x="234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1"/>
              <p:cNvSpPr/>
              <p:nvPr/>
            </p:nvSpPr>
            <p:spPr>
              <a:xfrm>
                <a:off x="6757670" y="2634992"/>
                <a:ext cx="89367" cy="39719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20" extrusionOk="0">
                    <a:moveTo>
                      <a:pt x="1285" y="0"/>
                    </a:moveTo>
                    <a:cubicBezTo>
                      <a:pt x="888" y="385"/>
                      <a:pt x="10" y="463"/>
                      <a:pt x="0" y="463"/>
                    </a:cubicBezTo>
                    <a:lnTo>
                      <a:pt x="13" y="619"/>
                    </a:lnTo>
                    <a:cubicBezTo>
                      <a:pt x="50" y="619"/>
                      <a:pt x="957" y="538"/>
                      <a:pt x="1395" y="116"/>
                    </a:cubicBez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1"/>
              <p:cNvSpPr/>
              <p:nvPr/>
            </p:nvSpPr>
            <p:spPr>
              <a:xfrm>
                <a:off x="6769458" y="2507375"/>
                <a:ext cx="26330" cy="5016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83" extrusionOk="0">
                    <a:moveTo>
                      <a:pt x="200" y="1"/>
                    </a:moveTo>
                    <a:cubicBezTo>
                      <a:pt x="197" y="1"/>
                      <a:pt x="194" y="1"/>
                      <a:pt x="192" y="1"/>
                    </a:cubicBezTo>
                    <a:cubicBezTo>
                      <a:pt x="82" y="4"/>
                      <a:pt x="1" y="182"/>
                      <a:pt x="7" y="398"/>
                    </a:cubicBezTo>
                    <a:cubicBezTo>
                      <a:pt x="16" y="612"/>
                      <a:pt x="112" y="782"/>
                      <a:pt x="217" y="782"/>
                    </a:cubicBezTo>
                    <a:cubicBezTo>
                      <a:pt x="218" y="782"/>
                      <a:pt x="219" y="782"/>
                      <a:pt x="220" y="782"/>
                    </a:cubicBezTo>
                    <a:cubicBezTo>
                      <a:pt x="329" y="779"/>
                      <a:pt x="410" y="598"/>
                      <a:pt x="404" y="382"/>
                    </a:cubicBezTo>
                    <a:cubicBezTo>
                      <a:pt x="392" y="175"/>
                      <a:pt x="302" y="1"/>
                      <a:pt x="20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1"/>
              <p:cNvSpPr/>
              <p:nvPr/>
            </p:nvSpPr>
            <p:spPr>
              <a:xfrm>
                <a:off x="6765870" y="2460480"/>
                <a:ext cx="53556" cy="2293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358" extrusionOk="0">
                    <a:moveTo>
                      <a:pt x="374" y="1"/>
                    </a:moveTo>
                    <a:cubicBezTo>
                      <a:pt x="366" y="1"/>
                      <a:pt x="359" y="1"/>
                      <a:pt x="351" y="2"/>
                    </a:cubicBezTo>
                    <a:cubicBezTo>
                      <a:pt x="135" y="14"/>
                      <a:pt x="7" y="183"/>
                      <a:pt x="1" y="189"/>
                    </a:cubicBezTo>
                    <a:lnTo>
                      <a:pt x="126" y="283"/>
                    </a:lnTo>
                    <a:cubicBezTo>
                      <a:pt x="126" y="283"/>
                      <a:pt x="216" y="167"/>
                      <a:pt x="357" y="158"/>
                    </a:cubicBezTo>
                    <a:cubicBezTo>
                      <a:pt x="364" y="157"/>
                      <a:pt x="371" y="157"/>
                      <a:pt x="378" y="157"/>
                    </a:cubicBezTo>
                    <a:cubicBezTo>
                      <a:pt x="490" y="157"/>
                      <a:pt x="602" y="226"/>
                      <a:pt x="720" y="358"/>
                    </a:cubicBezTo>
                    <a:lnTo>
                      <a:pt x="835" y="255"/>
                    </a:lnTo>
                    <a:cubicBezTo>
                      <a:pt x="686" y="88"/>
                      <a:pt x="529" y="1"/>
                      <a:pt x="37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1"/>
              <p:cNvSpPr/>
              <p:nvPr/>
            </p:nvSpPr>
            <p:spPr>
              <a:xfrm>
                <a:off x="6851973" y="2779522"/>
                <a:ext cx="69764" cy="8718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61" extrusionOk="0">
                    <a:moveTo>
                      <a:pt x="1088" y="1"/>
                    </a:moveTo>
                    <a:lnTo>
                      <a:pt x="1" y="410"/>
                    </a:lnTo>
                    <a:lnTo>
                      <a:pt x="329" y="1361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1"/>
              <p:cNvSpPr/>
              <p:nvPr/>
            </p:nvSpPr>
            <p:spPr>
              <a:xfrm>
                <a:off x="6845759" y="2769912"/>
                <a:ext cx="86997" cy="109034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2" extrusionOk="0">
                    <a:moveTo>
                      <a:pt x="1010" y="301"/>
                    </a:moveTo>
                    <a:lnTo>
                      <a:pt x="442" y="1323"/>
                    </a:lnTo>
                    <a:lnTo>
                      <a:pt x="198" y="607"/>
                    </a:lnTo>
                    <a:lnTo>
                      <a:pt x="1010" y="301"/>
                    </a:lnTo>
                    <a:close/>
                    <a:moveTo>
                      <a:pt x="1357" y="1"/>
                    </a:moveTo>
                    <a:lnTo>
                      <a:pt x="1" y="514"/>
                    </a:lnTo>
                    <a:lnTo>
                      <a:pt x="410" y="1701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1"/>
              <p:cNvSpPr/>
              <p:nvPr/>
            </p:nvSpPr>
            <p:spPr>
              <a:xfrm>
                <a:off x="6560415" y="4084649"/>
                <a:ext cx="127036" cy="40353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6299" extrusionOk="0">
                    <a:moveTo>
                      <a:pt x="1423" y="0"/>
                    </a:moveTo>
                    <a:lnTo>
                      <a:pt x="0" y="5999"/>
                    </a:lnTo>
                    <a:lnTo>
                      <a:pt x="1279" y="6299"/>
                    </a:lnTo>
                    <a:lnTo>
                      <a:pt x="1982" y="1910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1"/>
              <p:cNvSpPr/>
              <p:nvPr/>
            </p:nvSpPr>
            <p:spPr>
              <a:xfrm>
                <a:off x="6554201" y="4065173"/>
                <a:ext cx="138247" cy="4290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6697" extrusionOk="0">
                    <a:moveTo>
                      <a:pt x="1532" y="614"/>
                    </a:moveTo>
                    <a:lnTo>
                      <a:pt x="2001" y="2223"/>
                    </a:lnTo>
                    <a:lnTo>
                      <a:pt x="1313" y="6509"/>
                    </a:lnTo>
                    <a:lnTo>
                      <a:pt x="191" y="6246"/>
                    </a:lnTo>
                    <a:lnTo>
                      <a:pt x="1532" y="614"/>
                    </a:lnTo>
                    <a:close/>
                    <a:moveTo>
                      <a:pt x="1513" y="1"/>
                    </a:moveTo>
                    <a:lnTo>
                      <a:pt x="1" y="6362"/>
                    </a:lnTo>
                    <a:lnTo>
                      <a:pt x="1438" y="6696"/>
                    </a:lnTo>
                    <a:lnTo>
                      <a:pt x="2157" y="2211"/>
                    </a:lnTo>
                    <a:lnTo>
                      <a:pt x="151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1"/>
              <p:cNvSpPr/>
              <p:nvPr/>
            </p:nvSpPr>
            <p:spPr>
              <a:xfrm>
                <a:off x="6666378" y="3164423"/>
                <a:ext cx="118964" cy="410384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6406" extrusionOk="0">
                    <a:moveTo>
                      <a:pt x="1028" y="1"/>
                    </a:moveTo>
                    <a:cubicBezTo>
                      <a:pt x="753" y="595"/>
                      <a:pt x="563" y="1223"/>
                      <a:pt x="453" y="1873"/>
                    </a:cubicBezTo>
                    <a:cubicBezTo>
                      <a:pt x="0" y="4755"/>
                      <a:pt x="519" y="6406"/>
                      <a:pt x="519" y="6406"/>
                    </a:cubicBezTo>
                    <a:cubicBezTo>
                      <a:pt x="519" y="6406"/>
                      <a:pt x="819" y="1920"/>
                      <a:pt x="1857" y="192"/>
                    </a:cubicBezTo>
                    <a:cubicBezTo>
                      <a:pt x="1575" y="160"/>
                      <a:pt x="1297" y="98"/>
                      <a:pt x="10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1"/>
              <p:cNvSpPr/>
              <p:nvPr/>
            </p:nvSpPr>
            <p:spPr>
              <a:xfrm>
                <a:off x="6661573" y="3158209"/>
                <a:ext cx="131969" cy="443441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6922" extrusionOk="0">
                    <a:moveTo>
                      <a:pt x="1144" y="195"/>
                    </a:moveTo>
                    <a:cubicBezTo>
                      <a:pt x="1360" y="270"/>
                      <a:pt x="1582" y="320"/>
                      <a:pt x="1807" y="351"/>
                    </a:cubicBezTo>
                    <a:cubicBezTo>
                      <a:pt x="1013" y="1789"/>
                      <a:pt x="669" y="4771"/>
                      <a:pt x="560" y="5978"/>
                    </a:cubicBezTo>
                    <a:cubicBezTo>
                      <a:pt x="438" y="5287"/>
                      <a:pt x="300" y="3908"/>
                      <a:pt x="606" y="1983"/>
                    </a:cubicBezTo>
                    <a:cubicBezTo>
                      <a:pt x="706" y="1367"/>
                      <a:pt x="891" y="767"/>
                      <a:pt x="1144" y="195"/>
                    </a:cubicBezTo>
                    <a:close/>
                    <a:moveTo>
                      <a:pt x="1063" y="1"/>
                    </a:moveTo>
                    <a:lnTo>
                      <a:pt x="1032" y="67"/>
                    </a:lnTo>
                    <a:cubicBezTo>
                      <a:pt x="760" y="670"/>
                      <a:pt x="563" y="1304"/>
                      <a:pt x="453" y="1958"/>
                    </a:cubicBezTo>
                    <a:cubicBezTo>
                      <a:pt x="0" y="4827"/>
                      <a:pt x="516" y="6509"/>
                      <a:pt x="519" y="6525"/>
                    </a:cubicBezTo>
                    <a:lnTo>
                      <a:pt x="644" y="6922"/>
                    </a:lnTo>
                    <a:lnTo>
                      <a:pt x="672" y="6506"/>
                    </a:lnTo>
                    <a:cubicBezTo>
                      <a:pt x="675" y="6462"/>
                      <a:pt x="985" y="2020"/>
                      <a:pt x="1997" y="329"/>
                    </a:cubicBezTo>
                    <a:lnTo>
                      <a:pt x="2060" y="223"/>
                    </a:lnTo>
                    <a:lnTo>
                      <a:pt x="1938" y="210"/>
                    </a:lnTo>
                    <a:cubicBezTo>
                      <a:pt x="1666" y="179"/>
                      <a:pt x="1391" y="117"/>
                      <a:pt x="1128" y="23"/>
                    </a:cubicBezTo>
                    <a:lnTo>
                      <a:pt x="106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1"/>
              <p:cNvSpPr/>
              <p:nvPr/>
            </p:nvSpPr>
            <p:spPr>
              <a:xfrm>
                <a:off x="6437283" y="3008746"/>
                <a:ext cx="886177" cy="851455"/>
              </a:xfrm>
              <a:custGeom>
                <a:avLst/>
                <a:gdLst/>
                <a:ahLst/>
                <a:cxnLst/>
                <a:rect l="l" t="t" r="r" b="b"/>
                <a:pathLst>
                  <a:path w="13833" h="13291" extrusionOk="0">
                    <a:moveTo>
                      <a:pt x="12082" y="0"/>
                    </a:moveTo>
                    <a:cubicBezTo>
                      <a:pt x="11991" y="0"/>
                      <a:pt x="11897" y="7"/>
                      <a:pt x="11800" y="21"/>
                    </a:cubicBezTo>
                    <a:lnTo>
                      <a:pt x="9006" y="4306"/>
                    </a:lnTo>
                    <a:lnTo>
                      <a:pt x="8909" y="9398"/>
                    </a:lnTo>
                    <a:lnTo>
                      <a:pt x="0" y="10867"/>
                    </a:lnTo>
                    <a:lnTo>
                      <a:pt x="197" y="13265"/>
                    </a:lnTo>
                    <a:cubicBezTo>
                      <a:pt x="197" y="13265"/>
                      <a:pt x="1452" y="13290"/>
                      <a:pt x="2992" y="13290"/>
                    </a:cubicBezTo>
                    <a:cubicBezTo>
                      <a:pt x="4507" y="13290"/>
                      <a:pt x="6298" y="13266"/>
                      <a:pt x="7440" y="13168"/>
                    </a:cubicBezTo>
                    <a:cubicBezTo>
                      <a:pt x="9740" y="12974"/>
                      <a:pt x="11753" y="12824"/>
                      <a:pt x="12044" y="12584"/>
                    </a:cubicBezTo>
                    <a:cubicBezTo>
                      <a:pt x="12331" y="12337"/>
                      <a:pt x="13172" y="7604"/>
                      <a:pt x="13513" y="4278"/>
                    </a:cubicBezTo>
                    <a:cubicBezTo>
                      <a:pt x="13832" y="1186"/>
                      <a:pt x="13262" y="0"/>
                      <a:pt x="12082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1"/>
              <p:cNvSpPr/>
              <p:nvPr/>
            </p:nvSpPr>
            <p:spPr>
              <a:xfrm>
                <a:off x="6431837" y="3003492"/>
                <a:ext cx="889956" cy="861448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3447" extrusionOk="0">
                    <a:moveTo>
                      <a:pt x="12165" y="0"/>
                    </a:moveTo>
                    <a:cubicBezTo>
                      <a:pt x="12072" y="0"/>
                      <a:pt x="11974" y="7"/>
                      <a:pt x="11873" y="22"/>
                    </a:cubicBezTo>
                    <a:lnTo>
                      <a:pt x="11898" y="178"/>
                    </a:lnTo>
                    <a:cubicBezTo>
                      <a:pt x="11994" y="164"/>
                      <a:pt x="12085" y="157"/>
                      <a:pt x="12173" y="157"/>
                    </a:cubicBezTo>
                    <a:cubicBezTo>
                      <a:pt x="12510" y="157"/>
                      <a:pt x="12781" y="262"/>
                      <a:pt x="12995" y="465"/>
                    </a:cubicBezTo>
                    <a:cubicBezTo>
                      <a:pt x="13561" y="1012"/>
                      <a:pt x="13732" y="2282"/>
                      <a:pt x="13523" y="4351"/>
                    </a:cubicBezTo>
                    <a:cubicBezTo>
                      <a:pt x="13360" y="5907"/>
                      <a:pt x="13079" y="7886"/>
                      <a:pt x="12767" y="9643"/>
                    </a:cubicBezTo>
                    <a:cubicBezTo>
                      <a:pt x="12376" y="11840"/>
                      <a:pt x="12151" y="12541"/>
                      <a:pt x="12076" y="12606"/>
                    </a:cubicBezTo>
                    <a:cubicBezTo>
                      <a:pt x="11835" y="12809"/>
                      <a:pt x="10053" y="12956"/>
                      <a:pt x="8168" y="13119"/>
                    </a:cubicBezTo>
                    <a:cubicBezTo>
                      <a:pt x="7959" y="13138"/>
                      <a:pt x="7740" y="13153"/>
                      <a:pt x="7521" y="13172"/>
                    </a:cubicBezTo>
                    <a:cubicBezTo>
                      <a:pt x="6368" y="13272"/>
                      <a:pt x="4533" y="13297"/>
                      <a:pt x="2998" y="13297"/>
                    </a:cubicBezTo>
                    <a:cubicBezTo>
                      <a:pt x="1710" y="13297"/>
                      <a:pt x="634" y="13279"/>
                      <a:pt x="354" y="13275"/>
                    </a:cubicBezTo>
                    <a:lnTo>
                      <a:pt x="169" y="11015"/>
                    </a:lnTo>
                    <a:lnTo>
                      <a:pt x="9072" y="9546"/>
                    </a:lnTo>
                    <a:lnTo>
                      <a:pt x="9169" y="4391"/>
                    </a:lnTo>
                    <a:lnTo>
                      <a:pt x="9012" y="4388"/>
                    </a:lnTo>
                    <a:lnTo>
                      <a:pt x="8916" y="9415"/>
                    </a:lnTo>
                    <a:lnTo>
                      <a:pt x="1" y="10884"/>
                    </a:lnTo>
                    <a:lnTo>
                      <a:pt x="207" y="13422"/>
                    </a:lnTo>
                    <a:lnTo>
                      <a:pt x="276" y="13422"/>
                    </a:lnTo>
                    <a:cubicBezTo>
                      <a:pt x="304" y="13422"/>
                      <a:pt x="1517" y="13447"/>
                      <a:pt x="3011" y="13447"/>
                    </a:cubicBezTo>
                    <a:cubicBezTo>
                      <a:pt x="4549" y="13447"/>
                      <a:pt x="6377" y="13422"/>
                      <a:pt x="7537" y="13328"/>
                    </a:cubicBezTo>
                    <a:cubicBezTo>
                      <a:pt x="7756" y="13309"/>
                      <a:pt x="7968" y="13294"/>
                      <a:pt x="8184" y="13275"/>
                    </a:cubicBezTo>
                    <a:cubicBezTo>
                      <a:pt x="10557" y="13075"/>
                      <a:pt x="11907" y="12950"/>
                      <a:pt x="12179" y="12722"/>
                    </a:cubicBezTo>
                    <a:cubicBezTo>
                      <a:pt x="12385" y="12547"/>
                      <a:pt x="12732" y="10737"/>
                      <a:pt x="12920" y="9680"/>
                    </a:cubicBezTo>
                    <a:cubicBezTo>
                      <a:pt x="13232" y="7917"/>
                      <a:pt x="13514" y="5929"/>
                      <a:pt x="13673" y="4366"/>
                    </a:cubicBezTo>
                    <a:cubicBezTo>
                      <a:pt x="13892" y="2247"/>
                      <a:pt x="13704" y="934"/>
                      <a:pt x="13101" y="353"/>
                    </a:cubicBezTo>
                    <a:cubicBezTo>
                      <a:pt x="12858" y="117"/>
                      <a:pt x="12544" y="0"/>
                      <a:pt x="1216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1"/>
              <p:cNvSpPr/>
              <p:nvPr/>
            </p:nvSpPr>
            <p:spPr>
              <a:xfrm>
                <a:off x="6049948" y="3676300"/>
                <a:ext cx="313073" cy="265859"/>
              </a:xfrm>
              <a:custGeom>
                <a:avLst/>
                <a:gdLst/>
                <a:ahLst/>
                <a:cxnLst/>
                <a:rect l="l" t="t" r="r" b="b"/>
                <a:pathLst>
                  <a:path w="4887" h="4150" extrusionOk="0">
                    <a:moveTo>
                      <a:pt x="2364" y="0"/>
                    </a:moveTo>
                    <a:cubicBezTo>
                      <a:pt x="2180" y="0"/>
                      <a:pt x="2014" y="29"/>
                      <a:pt x="1870" y="72"/>
                    </a:cubicBezTo>
                    <a:cubicBezTo>
                      <a:pt x="1486" y="154"/>
                      <a:pt x="1104" y="210"/>
                      <a:pt x="717" y="229"/>
                    </a:cubicBezTo>
                    <a:lnTo>
                      <a:pt x="1" y="2392"/>
                    </a:lnTo>
                    <a:lnTo>
                      <a:pt x="698" y="2773"/>
                    </a:lnTo>
                    <a:cubicBezTo>
                      <a:pt x="698" y="2773"/>
                      <a:pt x="1579" y="3455"/>
                      <a:pt x="2064" y="3827"/>
                    </a:cubicBezTo>
                    <a:cubicBezTo>
                      <a:pt x="2373" y="4064"/>
                      <a:pt x="2637" y="4150"/>
                      <a:pt x="2855" y="4150"/>
                    </a:cubicBezTo>
                    <a:cubicBezTo>
                      <a:pt x="2978" y="4150"/>
                      <a:pt x="3086" y="4123"/>
                      <a:pt x="3180" y="4080"/>
                    </a:cubicBezTo>
                    <a:cubicBezTo>
                      <a:pt x="3436" y="3967"/>
                      <a:pt x="4605" y="2314"/>
                      <a:pt x="4746" y="2001"/>
                    </a:cubicBezTo>
                    <a:cubicBezTo>
                      <a:pt x="4886" y="1688"/>
                      <a:pt x="4205" y="751"/>
                      <a:pt x="3524" y="351"/>
                    </a:cubicBezTo>
                    <a:cubicBezTo>
                      <a:pt x="3084" y="92"/>
                      <a:pt x="2694" y="0"/>
                      <a:pt x="23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1"/>
              <p:cNvSpPr/>
              <p:nvPr/>
            </p:nvSpPr>
            <p:spPr>
              <a:xfrm>
                <a:off x="6043734" y="3671047"/>
                <a:ext cx="325694" cy="276045"/>
              </a:xfrm>
              <a:custGeom>
                <a:avLst/>
                <a:gdLst/>
                <a:ahLst/>
                <a:cxnLst/>
                <a:rect l="l" t="t" r="r" b="b"/>
                <a:pathLst>
                  <a:path w="5084" h="4309" extrusionOk="0">
                    <a:moveTo>
                      <a:pt x="2460" y="164"/>
                    </a:moveTo>
                    <a:cubicBezTo>
                      <a:pt x="2767" y="164"/>
                      <a:pt x="3147" y="246"/>
                      <a:pt x="3580" y="501"/>
                    </a:cubicBezTo>
                    <a:cubicBezTo>
                      <a:pt x="4283" y="911"/>
                      <a:pt x="4877" y="1817"/>
                      <a:pt x="4771" y="2052"/>
                    </a:cubicBezTo>
                    <a:cubicBezTo>
                      <a:pt x="4624" y="2377"/>
                      <a:pt x="3464" y="3996"/>
                      <a:pt x="3245" y="4093"/>
                    </a:cubicBezTo>
                    <a:cubicBezTo>
                      <a:pt x="3155" y="4133"/>
                      <a:pt x="3058" y="4153"/>
                      <a:pt x="2957" y="4153"/>
                    </a:cubicBezTo>
                    <a:cubicBezTo>
                      <a:pt x="2728" y="4153"/>
                      <a:pt x="2475" y="4050"/>
                      <a:pt x="2208" y="3846"/>
                    </a:cubicBezTo>
                    <a:cubicBezTo>
                      <a:pt x="1729" y="3480"/>
                      <a:pt x="848" y="2799"/>
                      <a:pt x="842" y="2793"/>
                    </a:cubicBezTo>
                    <a:lnTo>
                      <a:pt x="192" y="2436"/>
                    </a:lnTo>
                    <a:lnTo>
                      <a:pt x="876" y="389"/>
                    </a:lnTo>
                    <a:cubicBezTo>
                      <a:pt x="1248" y="364"/>
                      <a:pt x="1623" y="311"/>
                      <a:pt x="1986" y="233"/>
                    </a:cubicBezTo>
                    <a:lnTo>
                      <a:pt x="1989" y="233"/>
                    </a:lnTo>
                    <a:cubicBezTo>
                      <a:pt x="2117" y="194"/>
                      <a:pt x="2275" y="164"/>
                      <a:pt x="2460" y="164"/>
                    </a:cubicBezTo>
                    <a:close/>
                    <a:moveTo>
                      <a:pt x="2454" y="0"/>
                    </a:moveTo>
                    <a:cubicBezTo>
                      <a:pt x="2254" y="0"/>
                      <a:pt x="2082" y="32"/>
                      <a:pt x="1942" y="73"/>
                    </a:cubicBezTo>
                    <a:cubicBezTo>
                      <a:pt x="1567" y="154"/>
                      <a:pt x="1189" y="204"/>
                      <a:pt x="804" y="229"/>
                    </a:cubicBezTo>
                    <a:lnTo>
                      <a:pt x="751" y="233"/>
                    </a:lnTo>
                    <a:lnTo>
                      <a:pt x="1" y="2511"/>
                    </a:lnTo>
                    <a:lnTo>
                      <a:pt x="748" y="2918"/>
                    </a:lnTo>
                    <a:cubicBezTo>
                      <a:pt x="823" y="2971"/>
                      <a:pt x="1648" y="3615"/>
                      <a:pt x="2111" y="3968"/>
                    </a:cubicBezTo>
                    <a:cubicBezTo>
                      <a:pt x="2448" y="4224"/>
                      <a:pt x="2733" y="4309"/>
                      <a:pt x="2955" y="4309"/>
                    </a:cubicBezTo>
                    <a:cubicBezTo>
                      <a:pt x="3095" y="4309"/>
                      <a:pt x="3214" y="4277"/>
                      <a:pt x="3302" y="4224"/>
                    </a:cubicBezTo>
                    <a:cubicBezTo>
                      <a:pt x="3599" y="4096"/>
                      <a:pt x="4783" y="2386"/>
                      <a:pt x="4908" y="2108"/>
                    </a:cubicBezTo>
                    <a:cubicBezTo>
                      <a:pt x="5083" y="1720"/>
                      <a:pt x="4324" y="748"/>
                      <a:pt x="3655" y="358"/>
                    </a:cubicBezTo>
                    <a:cubicBezTo>
                      <a:pt x="3191" y="87"/>
                      <a:pt x="2784" y="0"/>
                      <a:pt x="245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1"/>
              <p:cNvSpPr/>
              <p:nvPr/>
            </p:nvSpPr>
            <p:spPr>
              <a:xfrm>
                <a:off x="6089028" y="3685910"/>
                <a:ext cx="357469" cy="264322"/>
              </a:xfrm>
              <a:custGeom>
                <a:avLst/>
                <a:gdLst/>
                <a:ahLst/>
                <a:cxnLst/>
                <a:rect l="l" t="t" r="r" b="b"/>
                <a:pathLst>
                  <a:path w="5580" h="4126" extrusionOk="0">
                    <a:moveTo>
                      <a:pt x="3232" y="1"/>
                    </a:moveTo>
                    <a:cubicBezTo>
                      <a:pt x="2939" y="1"/>
                      <a:pt x="2548" y="294"/>
                      <a:pt x="2348" y="441"/>
                    </a:cubicBezTo>
                    <a:cubicBezTo>
                      <a:pt x="2151" y="591"/>
                      <a:pt x="0" y="2939"/>
                      <a:pt x="0" y="2939"/>
                    </a:cubicBezTo>
                    <a:cubicBezTo>
                      <a:pt x="0" y="2939"/>
                      <a:pt x="156" y="3248"/>
                      <a:pt x="395" y="3248"/>
                    </a:cubicBezTo>
                    <a:cubicBezTo>
                      <a:pt x="425" y="3248"/>
                      <a:pt x="456" y="3243"/>
                      <a:pt x="488" y="3233"/>
                    </a:cubicBezTo>
                    <a:cubicBezTo>
                      <a:pt x="782" y="3133"/>
                      <a:pt x="1325" y="2889"/>
                      <a:pt x="1326" y="2889"/>
                    </a:cubicBezTo>
                    <a:lnTo>
                      <a:pt x="1326" y="2889"/>
                    </a:lnTo>
                    <a:cubicBezTo>
                      <a:pt x="1325" y="2889"/>
                      <a:pt x="738" y="3476"/>
                      <a:pt x="1032" y="3770"/>
                    </a:cubicBezTo>
                    <a:cubicBezTo>
                      <a:pt x="1326" y="4064"/>
                      <a:pt x="1813" y="4064"/>
                      <a:pt x="1813" y="4064"/>
                    </a:cubicBezTo>
                    <a:lnTo>
                      <a:pt x="2157" y="3867"/>
                    </a:lnTo>
                    <a:cubicBezTo>
                      <a:pt x="2301" y="3983"/>
                      <a:pt x="2467" y="4064"/>
                      <a:pt x="2645" y="4114"/>
                    </a:cubicBezTo>
                    <a:cubicBezTo>
                      <a:pt x="2687" y="4122"/>
                      <a:pt x="2733" y="4126"/>
                      <a:pt x="2782" y="4126"/>
                    </a:cubicBezTo>
                    <a:cubicBezTo>
                      <a:pt x="3023" y="4126"/>
                      <a:pt x="3340" y="4033"/>
                      <a:pt x="3620" y="3867"/>
                    </a:cubicBezTo>
                    <a:cubicBezTo>
                      <a:pt x="3954" y="3673"/>
                      <a:pt x="4830" y="2654"/>
                      <a:pt x="4830" y="2654"/>
                    </a:cubicBezTo>
                    <a:lnTo>
                      <a:pt x="5580" y="2364"/>
                    </a:lnTo>
                    <a:lnTo>
                      <a:pt x="5436" y="294"/>
                    </a:lnTo>
                    <a:lnTo>
                      <a:pt x="4311" y="194"/>
                    </a:lnTo>
                    <a:cubicBezTo>
                      <a:pt x="3961" y="101"/>
                      <a:pt x="3595" y="38"/>
                      <a:pt x="3232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1"/>
              <p:cNvSpPr/>
              <p:nvPr/>
            </p:nvSpPr>
            <p:spPr>
              <a:xfrm>
                <a:off x="6083390" y="3681297"/>
                <a:ext cx="368936" cy="273995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277" extrusionOk="0">
                    <a:moveTo>
                      <a:pt x="3320" y="151"/>
                    </a:moveTo>
                    <a:cubicBezTo>
                      <a:pt x="3677" y="188"/>
                      <a:pt x="4033" y="257"/>
                      <a:pt x="4380" y="344"/>
                    </a:cubicBezTo>
                    <a:lnTo>
                      <a:pt x="5455" y="438"/>
                    </a:lnTo>
                    <a:lnTo>
                      <a:pt x="5590" y="2383"/>
                    </a:lnTo>
                    <a:lnTo>
                      <a:pt x="4877" y="2658"/>
                    </a:lnTo>
                    <a:lnTo>
                      <a:pt x="4865" y="2673"/>
                    </a:lnTo>
                    <a:cubicBezTo>
                      <a:pt x="4855" y="2683"/>
                      <a:pt x="3992" y="3686"/>
                      <a:pt x="3674" y="3874"/>
                    </a:cubicBezTo>
                    <a:cubicBezTo>
                      <a:pt x="3406" y="4026"/>
                      <a:pt x="3099" y="4118"/>
                      <a:pt x="2874" y="4118"/>
                    </a:cubicBezTo>
                    <a:cubicBezTo>
                      <a:pt x="2831" y="4118"/>
                      <a:pt x="2791" y="4115"/>
                      <a:pt x="2755" y="4108"/>
                    </a:cubicBezTo>
                    <a:cubicBezTo>
                      <a:pt x="2586" y="4061"/>
                      <a:pt x="2430" y="3986"/>
                      <a:pt x="2301" y="3877"/>
                    </a:cubicBezTo>
                    <a:lnTo>
                      <a:pt x="2258" y="3845"/>
                    </a:lnTo>
                    <a:lnTo>
                      <a:pt x="1886" y="4058"/>
                    </a:lnTo>
                    <a:cubicBezTo>
                      <a:pt x="1798" y="4055"/>
                      <a:pt x="1414" y="4024"/>
                      <a:pt x="1179" y="3789"/>
                    </a:cubicBezTo>
                    <a:cubicBezTo>
                      <a:pt x="948" y="3558"/>
                      <a:pt x="1467" y="3023"/>
                      <a:pt x="1473" y="3017"/>
                    </a:cubicBezTo>
                    <a:lnTo>
                      <a:pt x="1773" y="2714"/>
                    </a:lnTo>
                    <a:lnTo>
                      <a:pt x="1382" y="2889"/>
                    </a:lnTo>
                    <a:cubicBezTo>
                      <a:pt x="1376" y="2889"/>
                      <a:pt x="838" y="3136"/>
                      <a:pt x="554" y="3230"/>
                    </a:cubicBezTo>
                    <a:cubicBezTo>
                      <a:pt x="531" y="3238"/>
                      <a:pt x="508" y="3241"/>
                      <a:pt x="486" y="3241"/>
                    </a:cubicBezTo>
                    <a:cubicBezTo>
                      <a:pt x="345" y="3241"/>
                      <a:pt x="234" y="3096"/>
                      <a:pt x="188" y="3023"/>
                    </a:cubicBezTo>
                    <a:cubicBezTo>
                      <a:pt x="813" y="2339"/>
                      <a:pt x="2336" y="688"/>
                      <a:pt x="2489" y="576"/>
                    </a:cubicBezTo>
                    <a:cubicBezTo>
                      <a:pt x="2670" y="438"/>
                      <a:pt x="3052" y="154"/>
                      <a:pt x="3320" y="151"/>
                    </a:cubicBezTo>
                    <a:close/>
                    <a:moveTo>
                      <a:pt x="3324" y="1"/>
                    </a:moveTo>
                    <a:cubicBezTo>
                      <a:pt x="2998" y="1"/>
                      <a:pt x="2589" y="310"/>
                      <a:pt x="2395" y="457"/>
                    </a:cubicBezTo>
                    <a:cubicBezTo>
                      <a:pt x="2195" y="607"/>
                      <a:pt x="126" y="2864"/>
                      <a:pt x="35" y="2964"/>
                    </a:cubicBezTo>
                    <a:lnTo>
                      <a:pt x="1" y="3001"/>
                    </a:lnTo>
                    <a:lnTo>
                      <a:pt x="23" y="3048"/>
                    </a:lnTo>
                    <a:cubicBezTo>
                      <a:pt x="31" y="3065"/>
                      <a:pt x="199" y="3400"/>
                      <a:pt x="481" y="3400"/>
                    </a:cubicBezTo>
                    <a:cubicBezTo>
                      <a:pt x="520" y="3400"/>
                      <a:pt x="561" y="3394"/>
                      <a:pt x="604" y="3380"/>
                    </a:cubicBezTo>
                    <a:cubicBezTo>
                      <a:pt x="757" y="3330"/>
                      <a:pt x="973" y="3239"/>
                      <a:pt x="1148" y="3167"/>
                    </a:cubicBezTo>
                    <a:lnTo>
                      <a:pt x="1148" y="3167"/>
                    </a:lnTo>
                    <a:cubicBezTo>
                      <a:pt x="998" y="3386"/>
                      <a:pt x="857" y="3692"/>
                      <a:pt x="1067" y="3902"/>
                    </a:cubicBezTo>
                    <a:cubicBezTo>
                      <a:pt x="1379" y="4214"/>
                      <a:pt x="1886" y="4217"/>
                      <a:pt x="1904" y="4217"/>
                    </a:cubicBezTo>
                    <a:lnTo>
                      <a:pt x="1926" y="4217"/>
                    </a:lnTo>
                    <a:lnTo>
                      <a:pt x="2242" y="4036"/>
                    </a:lnTo>
                    <a:cubicBezTo>
                      <a:pt x="2383" y="4142"/>
                      <a:pt x="2542" y="4217"/>
                      <a:pt x="2714" y="4264"/>
                    </a:cubicBezTo>
                    <a:lnTo>
                      <a:pt x="2720" y="4264"/>
                    </a:lnTo>
                    <a:cubicBezTo>
                      <a:pt x="2767" y="4274"/>
                      <a:pt x="2817" y="4277"/>
                      <a:pt x="2870" y="4277"/>
                    </a:cubicBezTo>
                    <a:cubicBezTo>
                      <a:pt x="3127" y="4277"/>
                      <a:pt x="3458" y="4174"/>
                      <a:pt x="3755" y="4011"/>
                    </a:cubicBezTo>
                    <a:cubicBezTo>
                      <a:pt x="4077" y="3820"/>
                      <a:pt x="4858" y="2923"/>
                      <a:pt x="4974" y="2792"/>
                    </a:cubicBezTo>
                    <a:lnTo>
                      <a:pt x="5759" y="2486"/>
                    </a:lnTo>
                    <a:lnTo>
                      <a:pt x="5602" y="298"/>
                    </a:lnTo>
                    <a:lnTo>
                      <a:pt x="4414" y="198"/>
                    </a:lnTo>
                    <a:cubicBezTo>
                      <a:pt x="4058" y="107"/>
                      <a:pt x="3695" y="41"/>
                      <a:pt x="333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1"/>
              <p:cNvSpPr/>
              <p:nvPr/>
            </p:nvSpPr>
            <p:spPr>
              <a:xfrm>
                <a:off x="6120676" y="3656120"/>
                <a:ext cx="224539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978" extrusionOk="0">
                    <a:moveTo>
                      <a:pt x="1791" y="1"/>
                    </a:moveTo>
                    <a:cubicBezTo>
                      <a:pt x="1100" y="1"/>
                      <a:pt x="0" y="637"/>
                      <a:pt x="0" y="637"/>
                    </a:cubicBezTo>
                    <a:lnTo>
                      <a:pt x="716" y="1722"/>
                    </a:lnTo>
                    <a:cubicBezTo>
                      <a:pt x="1144" y="1706"/>
                      <a:pt x="1566" y="1591"/>
                      <a:pt x="1941" y="1378"/>
                    </a:cubicBezTo>
                    <a:cubicBezTo>
                      <a:pt x="2132" y="1491"/>
                      <a:pt x="2313" y="1625"/>
                      <a:pt x="2482" y="1778"/>
                    </a:cubicBezTo>
                    <a:cubicBezTo>
                      <a:pt x="2600" y="1899"/>
                      <a:pt x="2782" y="1977"/>
                      <a:pt x="2958" y="1977"/>
                    </a:cubicBezTo>
                    <a:cubicBezTo>
                      <a:pt x="3074" y="1977"/>
                      <a:pt x="3188" y="1943"/>
                      <a:pt x="3279" y="1863"/>
                    </a:cubicBezTo>
                    <a:cubicBezTo>
                      <a:pt x="3504" y="1660"/>
                      <a:pt x="2676" y="265"/>
                      <a:pt x="2051" y="40"/>
                    </a:cubicBezTo>
                    <a:cubicBezTo>
                      <a:pt x="1975" y="13"/>
                      <a:pt x="1887" y="1"/>
                      <a:pt x="17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41"/>
              <p:cNvSpPr/>
              <p:nvPr/>
            </p:nvSpPr>
            <p:spPr>
              <a:xfrm>
                <a:off x="6117857" y="3651123"/>
                <a:ext cx="220759" cy="136773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135" extrusionOk="0">
                    <a:moveTo>
                      <a:pt x="1837" y="1"/>
                    </a:moveTo>
                    <a:cubicBezTo>
                      <a:pt x="1131" y="1"/>
                      <a:pt x="52" y="617"/>
                      <a:pt x="0" y="650"/>
                    </a:cubicBezTo>
                    <a:lnTo>
                      <a:pt x="79" y="784"/>
                    </a:lnTo>
                    <a:cubicBezTo>
                      <a:pt x="92" y="779"/>
                      <a:pt x="1171" y="154"/>
                      <a:pt x="1828" y="154"/>
                    </a:cubicBezTo>
                    <a:cubicBezTo>
                      <a:pt x="1915" y="154"/>
                      <a:pt x="1995" y="165"/>
                      <a:pt x="2063" y="190"/>
                    </a:cubicBezTo>
                    <a:cubicBezTo>
                      <a:pt x="2548" y="368"/>
                      <a:pt x="3186" y="1322"/>
                      <a:pt x="3267" y="1753"/>
                    </a:cubicBezTo>
                    <a:cubicBezTo>
                      <a:pt x="3283" y="1841"/>
                      <a:pt x="3270" y="1875"/>
                      <a:pt x="3264" y="1885"/>
                    </a:cubicBezTo>
                    <a:cubicBezTo>
                      <a:pt x="3192" y="1948"/>
                      <a:pt x="3099" y="1976"/>
                      <a:pt x="3002" y="1976"/>
                    </a:cubicBezTo>
                    <a:cubicBezTo>
                      <a:pt x="2846" y="1976"/>
                      <a:pt x="2680" y="1905"/>
                      <a:pt x="2570" y="1797"/>
                    </a:cubicBezTo>
                    <a:cubicBezTo>
                      <a:pt x="2401" y="1641"/>
                      <a:pt x="2217" y="1503"/>
                      <a:pt x="2017" y="1387"/>
                    </a:cubicBezTo>
                    <a:lnTo>
                      <a:pt x="1976" y="1362"/>
                    </a:lnTo>
                    <a:lnTo>
                      <a:pt x="1938" y="1387"/>
                    </a:lnTo>
                    <a:cubicBezTo>
                      <a:pt x="1579" y="1591"/>
                      <a:pt x="1166" y="1706"/>
                      <a:pt x="751" y="1719"/>
                    </a:cubicBezTo>
                    <a:lnTo>
                      <a:pt x="754" y="1875"/>
                    </a:lnTo>
                    <a:cubicBezTo>
                      <a:pt x="1182" y="1863"/>
                      <a:pt x="1604" y="1750"/>
                      <a:pt x="1979" y="1547"/>
                    </a:cubicBezTo>
                    <a:cubicBezTo>
                      <a:pt x="2154" y="1653"/>
                      <a:pt x="2317" y="1778"/>
                      <a:pt x="2467" y="1910"/>
                    </a:cubicBezTo>
                    <a:cubicBezTo>
                      <a:pt x="2604" y="2047"/>
                      <a:pt x="2807" y="2135"/>
                      <a:pt x="3001" y="2135"/>
                    </a:cubicBezTo>
                    <a:cubicBezTo>
                      <a:pt x="3136" y="2135"/>
                      <a:pt x="3267" y="2091"/>
                      <a:pt x="3367" y="1997"/>
                    </a:cubicBezTo>
                    <a:cubicBezTo>
                      <a:pt x="3426" y="1944"/>
                      <a:pt x="3445" y="1853"/>
                      <a:pt x="3423" y="1722"/>
                    </a:cubicBezTo>
                    <a:cubicBezTo>
                      <a:pt x="3333" y="1250"/>
                      <a:pt x="2657" y="237"/>
                      <a:pt x="2117" y="43"/>
                    </a:cubicBezTo>
                    <a:cubicBezTo>
                      <a:pt x="2034" y="14"/>
                      <a:pt x="1939" y="1"/>
                      <a:pt x="183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41"/>
              <p:cNvSpPr/>
              <p:nvPr/>
            </p:nvSpPr>
            <p:spPr>
              <a:xfrm>
                <a:off x="6350155" y="3851005"/>
                <a:ext cx="74953" cy="55478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66" extrusionOk="0">
                    <a:moveTo>
                      <a:pt x="358" y="0"/>
                    </a:moveTo>
                    <a:cubicBezTo>
                      <a:pt x="247" y="0"/>
                      <a:pt x="140" y="61"/>
                      <a:pt x="82" y="165"/>
                    </a:cubicBezTo>
                    <a:cubicBezTo>
                      <a:pt x="0" y="318"/>
                      <a:pt x="60" y="506"/>
                      <a:pt x="213" y="587"/>
                    </a:cubicBezTo>
                    <a:lnTo>
                      <a:pt x="666" y="831"/>
                    </a:lnTo>
                    <a:cubicBezTo>
                      <a:pt x="712" y="855"/>
                      <a:pt x="762" y="866"/>
                      <a:pt x="812" y="866"/>
                    </a:cubicBezTo>
                    <a:cubicBezTo>
                      <a:pt x="924" y="866"/>
                      <a:pt x="1034" y="808"/>
                      <a:pt x="1088" y="706"/>
                    </a:cubicBezTo>
                    <a:cubicBezTo>
                      <a:pt x="1169" y="549"/>
                      <a:pt x="1110" y="362"/>
                      <a:pt x="957" y="281"/>
                    </a:cubicBezTo>
                    <a:lnTo>
                      <a:pt x="504" y="37"/>
                    </a:lnTo>
                    <a:cubicBezTo>
                      <a:pt x="457" y="12"/>
                      <a:pt x="407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1"/>
              <p:cNvSpPr/>
              <p:nvPr/>
            </p:nvSpPr>
            <p:spPr>
              <a:xfrm>
                <a:off x="6344325" y="3845880"/>
                <a:ext cx="86613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24" extrusionOk="0">
                    <a:moveTo>
                      <a:pt x="450" y="157"/>
                    </a:moveTo>
                    <a:cubicBezTo>
                      <a:pt x="487" y="157"/>
                      <a:pt x="525" y="165"/>
                      <a:pt x="560" y="182"/>
                    </a:cubicBezTo>
                    <a:lnTo>
                      <a:pt x="1013" y="426"/>
                    </a:lnTo>
                    <a:cubicBezTo>
                      <a:pt x="1126" y="486"/>
                      <a:pt x="1170" y="629"/>
                      <a:pt x="1110" y="742"/>
                    </a:cubicBezTo>
                    <a:cubicBezTo>
                      <a:pt x="1067" y="820"/>
                      <a:pt x="984" y="865"/>
                      <a:pt x="899" y="865"/>
                    </a:cubicBezTo>
                    <a:cubicBezTo>
                      <a:pt x="863" y="865"/>
                      <a:pt x="826" y="857"/>
                      <a:pt x="792" y="839"/>
                    </a:cubicBezTo>
                    <a:lnTo>
                      <a:pt x="341" y="598"/>
                    </a:lnTo>
                    <a:cubicBezTo>
                      <a:pt x="229" y="539"/>
                      <a:pt x="182" y="398"/>
                      <a:pt x="245" y="282"/>
                    </a:cubicBezTo>
                    <a:cubicBezTo>
                      <a:pt x="284" y="201"/>
                      <a:pt x="365" y="157"/>
                      <a:pt x="450" y="157"/>
                    </a:cubicBezTo>
                    <a:close/>
                    <a:moveTo>
                      <a:pt x="448" y="1"/>
                    </a:moveTo>
                    <a:cubicBezTo>
                      <a:pt x="307" y="1"/>
                      <a:pt x="173" y="76"/>
                      <a:pt x="104" y="207"/>
                    </a:cubicBezTo>
                    <a:cubicBezTo>
                      <a:pt x="1" y="395"/>
                      <a:pt x="73" y="632"/>
                      <a:pt x="263" y="736"/>
                    </a:cubicBezTo>
                    <a:lnTo>
                      <a:pt x="717" y="976"/>
                    </a:lnTo>
                    <a:cubicBezTo>
                      <a:pt x="776" y="1008"/>
                      <a:pt x="838" y="1023"/>
                      <a:pt x="901" y="1023"/>
                    </a:cubicBezTo>
                    <a:cubicBezTo>
                      <a:pt x="1042" y="1023"/>
                      <a:pt x="1179" y="948"/>
                      <a:pt x="1248" y="820"/>
                    </a:cubicBezTo>
                    <a:cubicBezTo>
                      <a:pt x="1351" y="629"/>
                      <a:pt x="1279" y="392"/>
                      <a:pt x="1088" y="289"/>
                    </a:cubicBezTo>
                    <a:lnTo>
                      <a:pt x="635" y="48"/>
                    </a:lnTo>
                    <a:cubicBezTo>
                      <a:pt x="575" y="16"/>
                      <a:pt x="511" y="1"/>
                      <a:pt x="44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1"/>
              <p:cNvSpPr/>
              <p:nvPr/>
            </p:nvSpPr>
            <p:spPr>
              <a:xfrm>
                <a:off x="6324914" y="3882525"/>
                <a:ext cx="74184" cy="54902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857" extrusionOk="0">
                    <a:moveTo>
                      <a:pt x="356" y="1"/>
                    </a:moveTo>
                    <a:cubicBezTo>
                      <a:pt x="244" y="1"/>
                      <a:pt x="136" y="58"/>
                      <a:pt x="79" y="164"/>
                    </a:cubicBezTo>
                    <a:cubicBezTo>
                      <a:pt x="0" y="314"/>
                      <a:pt x="60" y="498"/>
                      <a:pt x="207" y="579"/>
                    </a:cubicBezTo>
                    <a:lnTo>
                      <a:pt x="660" y="823"/>
                    </a:lnTo>
                    <a:cubicBezTo>
                      <a:pt x="706" y="846"/>
                      <a:pt x="754" y="856"/>
                      <a:pt x="802" y="856"/>
                    </a:cubicBezTo>
                    <a:cubicBezTo>
                      <a:pt x="914" y="856"/>
                      <a:pt x="1022" y="797"/>
                      <a:pt x="1079" y="692"/>
                    </a:cubicBezTo>
                    <a:cubicBezTo>
                      <a:pt x="1157" y="542"/>
                      <a:pt x="1098" y="357"/>
                      <a:pt x="951" y="276"/>
                    </a:cubicBezTo>
                    <a:lnTo>
                      <a:pt x="498" y="32"/>
                    </a:lnTo>
                    <a:cubicBezTo>
                      <a:pt x="452" y="11"/>
                      <a:pt x="404" y="1"/>
                      <a:pt x="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1"/>
              <p:cNvSpPr/>
              <p:nvPr/>
            </p:nvSpPr>
            <p:spPr>
              <a:xfrm>
                <a:off x="6319276" y="3877464"/>
                <a:ext cx="85203" cy="64831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012" extrusionOk="0">
                    <a:moveTo>
                      <a:pt x="438" y="154"/>
                    </a:moveTo>
                    <a:cubicBezTo>
                      <a:pt x="474" y="154"/>
                      <a:pt x="511" y="162"/>
                      <a:pt x="545" y="180"/>
                    </a:cubicBezTo>
                    <a:lnTo>
                      <a:pt x="998" y="421"/>
                    </a:lnTo>
                    <a:cubicBezTo>
                      <a:pt x="1111" y="483"/>
                      <a:pt x="1154" y="621"/>
                      <a:pt x="1095" y="733"/>
                    </a:cubicBezTo>
                    <a:cubicBezTo>
                      <a:pt x="1051" y="812"/>
                      <a:pt x="973" y="857"/>
                      <a:pt x="890" y="857"/>
                    </a:cubicBezTo>
                    <a:cubicBezTo>
                      <a:pt x="854" y="857"/>
                      <a:pt x="817" y="848"/>
                      <a:pt x="782" y="830"/>
                    </a:cubicBezTo>
                    <a:lnTo>
                      <a:pt x="329" y="590"/>
                    </a:lnTo>
                    <a:cubicBezTo>
                      <a:pt x="220" y="527"/>
                      <a:pt x="179" y="390"/>
                      <a:pt x="232" y="277"/>
                    </a:cubicBezTo>
                    <a:cubicBezTo>
                      <a:pt x="276" y="199"/>
                      <a:pt x="356" y="154"/>
                      <a:pt x="438" y="154"/>
                    </a:cubicBezTo>
                    <a:close/>
                    <a:moveTo>
                      <a:pt x="442" y="1"/>
                    </a:moveTo>
                    <a:cubicBezTo>
                      <a:pt x="303" y="1"/>
                      <a:pt x="169" y="74"/>
                      <a:pt x="95" y="205"/>
                    </a:cubicBezTo>
                    <a:cubicBezTo>
                      <a:pt x="1" y="393"/>
                      <a:pt x="73" y="624"/>
                      <a:pt x="260" y="727"/>
                    </a:cubicBezTo>
                    <a:lnTo>
                      <a:pt x="714" y="968"/>
                    </a:lnTo>
                    <a:cubicBezTo>
                      <a:pt x="773" y="996"/>
                      <a:pt x="836" y="1012"/>
                      <a:pt x="892" y="1012"/>
                    </a:cubicBezTo>
                    <a:cubicBezTo>
                      <a:pt x="1029" y="1012"/>
                      <a:pt x="1164" y="937"/>
                      <a:pt x="1236" y="808"/>
                    </a:cubicBezTo>
                    <a:cubicBezTo>
                      <a:pt x="1329" y="618"/>
                      <a:pt x="1261" y="386"/>
                      <a:pt x="1073" y="283"/>
                    </a:cubicBezTo>
                    <a:lnTo>
                      <a:pt x="620" y="43"/>
                    </a:lnTo>
                    <a:cubicBezTo>
                      <a:pt x="563" y="14"/>
                      <a:pt x="502" y="1"/>
                      <a:pt x="44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1"/>
              <p:cNvSpPr/>
              <p:nvPr/>
            </p:nvSpPr>
            <p:spPr>
              <a:xfrm>
                <a:off x="6295252" y="3909047"/>
                <a:ext cx="74953" cy="5586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72" extrusionOk="0">
                    <a:moveTo>
                      <a:pt x="361" y="1"/>
                    </a:moveTo>
                    <a:cubicBezTo>
                      <a:pt x="249" y="1"/>
                      <a:pt x="142" y="61"/>
                      <a:pt x="85" y="165"/>
                    </a:cubicBezTo>
                    <a:lnTo>
                      <a:pt x="85" y="172"/>
                    </a:lnTo>
                    <a:cubicBezTo>
                      <a:pt x="1" y="322"/>
                      <a:pt x="60" y="509"/>
                      <a:pt x="213" y="594"/>
                    </a:cubicBezTo>
                    <a:lnTo>
                      <a:pt x="667" y="834"/>
                    </a:lnTo>
                    <a:cubicBezTo>
                      <a:pt x="714" y="859"/>
                      <a:pt x="765" y="871"/>
                      <a:pt x="815" y="871"/>
                    </a:cubicBezTo>
                    <a:cubicBezTo>
                      <a:pt x="927" y="871"/>
                      <a:pt x="1035" y="811"/>
                      <a:pt x="1089" y="703"/>
                    </a:cubicBezTo>
                    <a:cubicBezTo>
                      <a:pt x="1170" y="550"/>
                      <a:pt x="1111" y="362"/>
                      <a:pt x="961" y="278"/>
                    </a:cubicBezTo>
                    <a:lnTo>
                      <a:pt x="507" y="37"/>
                    </a:lnTo>
                    <a:cubicBezTo>
                      <a:pt x="460" y="12"/>
                      <a:pt x="410" y="1"/>
                      <a:pt x="3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1"/>
              <p:cNvSpPr/>
              <p:nvPr/>
            </p:nvSpPr>
            <p:spPr>
              <a:xfrm>
                <a:off x="6289870" y="3903986"/>
                <a:ext cx="83794" cy="6572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026" extrusionOk="0">
                    <a:moveTo>
                      <a:pt x="446" y="159"/>
                    </a:moveTo>
                    <a:cubicBezTo>
                      <a:pt x="484" y="159"/>
                      <a:pt x="524" y="168"/>
                      <a:pt x="560" y="188"/>
                    </a:cubicBezTo>
                    <a:lnTo>
                      <a:pt x="1013" y="429"/>
                    </a:lnTo>
                    <a:cubicBezTo>
                      <a:pt x="1066" y="460"/>
                      <a:pt x="1107" y="510"/>
                      <a:pt x="1126" y="569"/>
                    </a:cubicBezTo>
                    <a:cubicBezTo>
                      <a:pt x="1141" y="629"/>
                      <a:pt x="1138" y="694"/>
                      <a:pt x="1107" y="751"/>
                    </a:cubicBezTo>
                    <a:cubicBezTo>
                      <a:pt x="1064" y="828"/>
                      <a:pt x="984" y="873"/>
                      <a:pt x="899" y="873"/>
                    </a:cubicBezTo>
                    <a:cubicBezTo>
                      <a:pt x="861" y="873"/>
                      <a:pt x="822" y="864"/>
                      <a:pt x="785" y="845"/>
                    </a:cubicBezTo>
                    <a:lnTo>
                      <a:pt x="335" y="601"/>
                    </a:lnTo>
                    <a:cubicBezTo>
                      <a:pt x="222" y="541"/>
                      <a:pt x="179" y="401"/>
                      <a:pt x="238" y="288"/>
                    </a:cubicBezTo>
                    <a:lnTo>
                      <a:pt x="241" y="285"/>
                    </a:lnTo>
                    <a:cubicBezTo>
                      <a:pt x="282" y="204"/>
                      <a:pt x="362" y="159"/>
                      <a:pt x="446" y="159"/>
                    </a:cubicBezTo>
                    <a:close/>
                    <a:moveTo>
                      <a:pt x="451" y="1"/>
                    </a:moveTo>
                    <a:cubicBezTo>
                      <a:pt x="312" y="1"/>
                      <a:pt x="176" y="77"/>
                      <a:pt x="107" y="207"/>
                    </a:cubicBezTo>
                    <a:lnTo>
                      <a:pt x="101" y="210"/>
                    </a:lnTo>
                    <a:cubicBezTo>
                      <a:pt x="0" y="401"/>
                      <a:pt x="69" y="635"/>
                      <a:pt x="263" y="738"/>
                    </a:cubicBezTo>
                    <a:lnTo>
                      <a:pt x="716" y="979"/>
                    </a:lnTo>
                    <a:cubicBezTo>
                      <a:pt x="773" y="1010"/>
                      <a:pt x="835" y="1026"/>
                      <a:pt x="898" y="1026"/>
                    </a:cubicBezTo>
                    <a:cubicBezTo>
                      <a:pt x="1038" y="1026"/>
                      <a:pt x="1173" y="954"/>
                      <a:pt x="1245" y="816"/>
                    </a:cubicBezTo>
                    <a:cubicBezTo>
                      <a:pt x="1298" y="726"/>
                      <a:pt x="1307" y="616"/>
                      <a:pt x="1279" y="519"/>
                    </a:cubicBezTo>
                    <a:cubicBezTo>
                      <a:pt x="1248" y="423"/>
                      <a:pt x="1179" y="338"/>
                      <a:pt x="1085" y="288"/>
                    </a:cubicBezTo>
                    <a:lnTo>
                      <a:pt x="632" y="47"/>
                    </a:lnTo>
                    <a:cubicBezTo>
                      <a:pt x="574" y="16"/>
                      <a:pt x="512" y="1"/>
                      <a:pt x="45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1"/>
              <p:cNvSpPr/>
              <p:nvPr/>
            </p:nvSpPr>
            <p:spPr>
              <a:xfrm>
                <a:off x="6255596" y="3922053"/>
                <a:ext cx="53556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836" h="689" extrusionOk="0">
                    <a:moveTo>
                      <a:pt x="359" y="1"/>
                    </a:moveTo>
                    <a:cubicBezTo>
                      <a:pt x="246" y="1"/>
                      <a:pt x="139" y="61"/>
                      <a:pt x="82" y="166"/>
                    </a:cubicBezTo>
                    <a:cubicBezTo>
                      <a:pt x="1" y="319"/>
                      <a:pt x="57" y="506"/>
                      <a:pt x="210" y="588"/>
                    </a:cubicBezTo>
                    <a:lnTo>
                      <a:pt x="329" y="650"/>
                    </a:lnTo>
                    <a:cubicBezTo>
                      <a:pt x="376" y="676"/>
                      <a:pt x="426" y="689"/>
                      <a:pt x="476" y="689"/>
                    </a:cubicBezTo>
                    <a:cubicBezTo>
                      <a:pt x="586" y="689"/>
                      <a:pt x="694" y="628"/>
                      <a:pt x="754" y="522"/>
                    </a:cubicBezTo>
                    <a:cubicBezTo>
                      <a:pt x="836" y="369"/>
                      <a:pt x="776" y="181"/>
                      <a:pt x="626" y="100"/>
                    </a:cubicBezTo>
                    <a:lnTo>
                      <a:pt x="507" y="37"/>
                    </a:lnTo>
                    <a:cubicBezTo>
                      <a:pt x="460" y="13"/>
                      <a:pt x="409" y="1"/>
                      <a:pt x="3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1"/>
              <p:cNvSpPr/>
              <p:nvPr/>
            </p:nvSpPr>
            <p:spPr>
              <a:xfrm>
                <a:off x="6249830" y="3917120"/>
                <a:ext cx="61948" cy="54197"/>
              </a:xfrm>
              <a:custGeom>
                <a:avLst/>
                <a:gdLst/>
                <a:ahLst/>
                <a:cxnLst/>
                <a:rect l="l" t="t" r="r" b="b"/>
                <a:pathLst>
                  <a:path w="967" h="846" extrusionOk="0">
                    <a:moveTo>
                      <a:pt x="446" y="160"/>
                    </a:moveTo>
                    <a:cubicBezTo>
                      <a:pt x="482" y="160"/>
                      <a:pt x="519" y="168"/>
                      <a:pt x="554" y="186"/>
                    </a:cubicBezTo>
                    <a:lnTo>
                      <a:pt x="672" y="249"/>
                    </a:lnTo>
                    <a:cubicBezTo>
                      <a:pt x="726" y="274"/>
                      <a:pt x="766" y="327"/>
                      <a:pt x="785" y="383"/>
                    </a:cubicBezTo>
                    <a:cubicBezTo>
                      <a:pt x="804" y="443"/>
                      <a:pt x="801" y="508"/>
                      <a:pt x="769" y="565"/>
                    </a:cubicBezTo>
                    <a:cubicBezTo>
                      <a:pt x="738" y="618"/>
                      <a:pt x="688" y="658"/>
                      <a:pt x="629" y="677"/>
                    </a:cubicBezTo>
                    <a:cubicBezTo>
                      <a:pt x="606" y="684"/>
                      <a:pt x="583" y="688"/>
                      <a:pt x="559" y="688"/>
                    </a:cubicBezTo>
                    <a:cubicBezTo>
                      <a:pt x="523" y="688"/>
                      <a:pt x="486" y="679"/>
                      <a:pt x="454" y="661"/>
                    </a:cubicBezTo>
                    <a:lnTo>
                      <a:pt x="335" y="599"/>
                    </a:lnTo>
                    <a:cubicBezTo>
                      <a:pt x="222" y="540"/>
                      <a:pt x="175" y="396"/>
                      <a:pt x="238" y="283"/>
                    </a:cubicBezTo>
                    <a:cubicBezTo>
                      <a:pt x="279" y="205"/>
                      <a:pt x="362" y="160"/>
                      <a:pt x="446" y="160"/>
                    </a:cubicBezTo>
                    <a:close/>
                    <a:moveTo>
                      <a:pt x="445" y="0"/>
                    </a:moveTo>
                    <a:cubicBezTo>
                      <a:pt x="306" y="0"/>
                      <a:pt x="171" y="75"/>
                      <a:pt x="97" y="205"/>
                    </a:cubicBezTo>
                    <a:lnTo>
                      <a:pt x="97" y="208"/>
                    </a:lnTo>
                    <a:cubicBezTo>
                      <a:pt x="0" y="396"/>
                      <a:pt x="69" y="633"/>
                      <a:pt x="263" y="736"/>
                    </a:cubicBezTo>
                    <a:lnTo>
                      <a:pt x="379" y="799"/>
                    </a:lnTo>
                    <a:cubicBezTo>
                      <a:pt x="438" y="830"/>
                      <a:pt x="500" y="846"/>
                      <a:pt x="563" y="846"/>
                    </a:cubicBezTo>
                    <a:cubicBezTo>
                      <a:pt x="600" y="846"/>
                      <a:pt x="641" y="836"/>
                      <a:pt x="672" y="827"/>
                    </a:cubicBezTo>
                    <a:cubicBezTo>
                      <a:pt x="772" y="796"/>
                      <a:pt x="857" y="727"/>
                      <a:pt x="904" y="640"/>
                    </a:cubicBezTo>
                    <a:lnTo>
                      <a:pt x="907" y="633"/>
                    </a:lnTo>
                    <a:cubicBezTo>
                      <a:pt x="954" y="546"/>
                      <a:pt x="966" y="439"/>
                      <a:pt x="935" y="336"/>
                    </a:cubicBezTo>
                    <a:cubicBezTo>
                      <a:pt x="904" y="236"/>
                      <a:pt x="832" y="155"/>
                      <a:pt x="741" y="108"/>
                    </a:cubicBezTo>
                    <a:lnTo>
                      <a:pt x="625" y="46"/>
                    </a:lnTo>
                    <a:cubicBezTo>
                      <a:pt x="568" y="15"/>
                      <a:pt x="506" y="0"/>
                      <a:pt x="44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1"/>
              <p:cNvSpPr/>
              <p:nvPr/>
            </p:nvSpPr>
            <p:spPr>
              <a:xfrm>
                <a:off x="5712905" y="3528887"/>
                <a:ext cx="382966" cy="326270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5093" extrusionOk="0">
                    <a:moveTo>
                      <a:pt x="1" y="1"/>
                    </a:moveTo>
                    <a:lnTo>
                      <a:pt x="220" y="3964"/>
                    </a:lnTo>
                    <a:lnTo>
                      <a:pt x="5159" y="5093"/>
                    </a:lnTo>
                    <a:lnTo>
                      <a:pt x="5978" y="25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1"/>
              <p:cNvSpPr/>
              <p:nvPr/>
            </p:nvSpPr>
            <p:spPr>
              <a:xfrm>
                <a:off x="5707907" y="3524211"/>
                <a:ext cx="393152" cy="335944"/>
              </a:xfrm>
              <a:custGeom>
                <a:avLst/>
                <a:gdLst/>
                <a:ahLst/>
                <a:cxnLst/>
                <a:rect l="l" t="t" r="r" b="b"/>
                <a:pathLst>
                  <a:path w="6137" h="5244" extrusionOk="0">
                    <a:moveTo>
                      <a:pt x="160" y="199"/>
                    </a:moveTo>
                    <a:lnTo>
                      <a:pt x="5959" y="2650"/>
                    </a:lnTo>
                    <a:lnTo>
                      <a:pt x="5180" y="5075"/>
                    </a:lnTo>
                    <a:lnTo>
                      <a:pt x="370" y="3975"/>
                    </a:lnTo>
                    <a:lnTo>
                      <a:pt x="160" y="199"/>
                    </a:lnTo>
                    <a:close/>
                    <a:moveTo>
                      <a:pt x="74" y="0"/>
                    </a:moveTo>
                    <a:cubicBezTo>
                      <a:pt x="60" y="0"/>
                      <a:pt x="45" y="5"/>
                      <a:pt x="32" y="14"/>
                    </a:cubicBezTo>
                    <a:cubicBezTo>
                      <a:pt x="10" y="30"/>
                      <a:pt x="1" y="55"/>
                      <a:pt x="1" y="80"/>
                    </a:cubicBezTo>
                    <a:lnTo>
                      <a:pt x="223" y="4041"/>
                    </a:lnTo>
                    <a:cubicBezTo>
                      <a:pt x="226" y="4075"/>
                      <a:pt x="251" y="4103"/>
                      <a:pt x="285" y="4109"/>
                    </a:cubicBezTo>
                    <a:lnTo>
                      <a:pt x="5221" y="5241"/>
                    </a:lnTo>
                    <a:cubicBezTo>
                      <a:pt x="5224" y="5244"/>
                      <a:pt x="5230" y="5244"/>
                      <a:pt x="5237" y="5244"/>
                    </a:cubicBezTo>
                    <a:cubicBezTo>
                      <a:pt x="5268" y="5244"/>
                      <a:pt x="5299" y="5225"/>
                      <a:pt x="5305" y="5197"/>
                    </a:cubicBezTo>
                    <a:lnTo>
                      <a:pt x="6127" y="2634"/>
                    </a:lnTo>
                    <a:cubicBezTo>
                      <a:pt x="6137" y="2593"/>
                      <a:pt x="6121" y="2553"/>
                      <a:pt x="6084" y="2534"/>
                    </a:cubicBezTo>
                    <a:lnTo>
                      <a:pt x="104" y="8"/>
                    </a:lnTo>
                    <a:cubicBezTo>
                      <a:pt x="95" y="3"/>
                      <a:pt x="85" y="0"/>
                      <a:pt x="7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1"/>
              <p:cNvSpPr/>
              <p:nvPr/>
            </p:nvSpPr>
            <p:spPr>
              <a:xfrm>
                <a:off x="5992290" y="3667075"/>
                <a:ext cx="103589" cy="18808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2936" extrusionOk="0">
                    <a:moveTo>
                      <a:pt x="782" y="1"/>
                    </a:moveTo>
                    <a:lnTo>
                      <a:pt x="760" y="88"/>
                    </a:lnTo>
                    <a:lnTo>
                      <a:pt x="0" y="2745"/>
                    </a:lnTo>
                    <a:lnTo>
                      <a:pt x="798" y="2936"/>
                    </a:lnTo>
                    <a:lnTo>
                      <a:pt x="1617" y="373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1"/>
              <p:cNvSpPr/>
              <p:nvPr/>
            </p:nvSpPr>
            <p:spPr>
              <a:xfrm>
                <a:off x="5985884" y="3660092"/>
                <a:ext cx="116017" cy="201092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3139" extrusionOk="0">
                    <a:moveTo>
                      <a:pt x="938" y="222"/>
                    </a:moveTo>
                    <a:lnTo>
                      <a:pt x="1623" y="525"/>
                    </a:lnTo>
                    <a:lnTo>
                      <a:pt x="844" y="2951"/>
                    </a:lnTo>
                    <a:lnTo>
                      <a:pt x="197" y="2795"/>
                    </a:lnTo>
                    <a:lnTo>
                      <a:pt x="938" y="222"/>
                    </a:lnTo>
                    <a:close/>
                    <a:moveTo>
                      <a:pt x="823" y="0"/>
                    </a:moveTo>
                    <a:lnTo>
                      <a:pt x="788" y="175"/>
                    </a:lnTo>
                    <a:lnTo>
                      <a:pt x="0" y="2907"/>
                    </a:lnTo>
                    <a:lnTo>
                      <a:pt x="948" y="3139"/>
                    </a:lnTo>
                    <a:lnTo>
                      <a:pt x="1810" y="438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1"/>
              <p:cNvSpPr/>
              <p:nvPr/>
            </p:nvSpPr>
            <p:spPr>
              <a:xfrm>
                <a:off x="5497647" y="2675993"/>
                <a:ext cx="139080" cy="165794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2588" extrusionOk="0">
                    <a:moveTo>
                      <a:pt x="1" y="1"/>
                    </a:moveTo>
                    <a:lnTo>
                      <a:pt x="138" y="1354"/>
                    </a:lnTo>
                    <a:cubicBezTo>
                      <a:pt x="138" y="1354"/>
                      <a:pt x="1690" y="2587"/>
                      <a:pt x="1947" y="2587"/>
                    </a:cubicBezTo>
                    <a:cubicBezTo>
                      <a:pt x="1952" y="2587"/>
                      <a:pt x="1957" y="2587"/>
                      <a:pt x="1961" y="2586"/>
                    </a:cubicBezTo>
                    <a:cubicBezTo>
                      <a:pt x="2170" y="2533"/>
                      <a:pt x="1532" y="714"/>
                      <a:pt x="1532" y="71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1"/>
              <p:cNvSpPr/>
              <p:nvPr/>
            </p:nvSpPr>
            <p:spPr>
              <a:xfrm>
                <a:off x="5492650" y="2671381"/>
                <a:ext cx="144845" cy="175723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743" extrusionOk="0">
                    <a:moveTo>
                      <a:pt x="166" y="198"/>
                    </a:moveTo>
                    <a:lnTo>
                      <a:pt x="1542" y="839"/>
                    </a:lnTo>
                    <a:cubicBezTo>
                      <a:pt x="1801" y="1567"/>
                      <a:pt x="2035" y="2408"/>
                      <a:pt x="2001" y="2580"/>
                    </a:cubicBezTo>
                    <a:cubicBezTo>
                      <a:pt x="1807" y="2536"/>
                      <a:pt x="1004" y="1958"/>
                      <a:pt x="288" y="1386"/>
                    </a:cubicBezTo>
                    <a:lnTo>
                      <a:pt x="166" y="198"/>
                    </a:lnTo>
                    <a:close/>
                    <a:moveTo>
                      <a:pt x="82" y="1"/>
                    </a:moveTo>
                    <a:cubicBezTo>
                      <a:pt x="65" y="1"/>
                      <a:pt x="49" y="7"/>
                      <a:pt x="35" y="17"/>
                    </a:cubicBezTo>
                    <a:cubicBezTo>
                      <a:pt x="10" y="32"/>
                      <a:pt x="1" y="57"/>
                      <a:pt x="4" y="85"/>
                    </a:cubicBezTo>
                    <a:lnTo>
                      <a:pt x="141" y="1439"/>
                    </a:lnTo>
                    <a:cubicBezTo>
                      <a:pt x="141" y="1461"/>
                      <a:pt x="151" y="1480"/>
                      <a:pt x="166" y="1492"/>
                    </a:cubicBezTo>
                    <a:cubicBezTo>
                      <a:pt x="172" y="1495"/>
                      <a:pt x="573" y="1817"/>
                      <a:pt x="1001" y="2130"/>
                    </a:cubicBezTo>
                    <a:cubicBezTo>
                      <a:pt x="1742" y="2674"/>
                      <a:pt x="1942" y="2742"/>
                      <a:pt x="2020" y="2742"/>
                    </a:cubicBezTo>
                    <a:cubicBezTo>
                      <a:pt x="2035" y="2742"/>
                      <a:pt x="2048" y="2739"/>
                      <a:pt x="2054" y="2739"/>
                    </a:cubicBezTo>
                    <a:cubicBezTo>
                      <a:pt x="2079" y="2730"/>
                      <a:pt x="2110" y="2717"/>
                      <a:pt x="2132" y="2677"/>
                    </a:cubicBezTo>
                    <a:cubicBezTo>
                      <a:pt x="2261" y="2442"/>
                      <a:pt x="1820" y="1151"/>
                      <a:pt x="1682" y="761"/>
                    </a:cubicBezTo>
                    <a:cubicBezTo>
                      <a:pt x="1679" y="742"/>
                      <a:pt x="1663" y="726"/>
                      <a:pt x="1645" y="720"/>
                    </a:cubicBezTo>
                    <a:lnTo>
                      <a:pt x="113" y="7"/>
                    </a:lnTo>
                    <a:cubicBezTo>
                      <a:pt x="103" y="3"/>
                      <a:pt x="92" y="1"/>
                      <a:pt x="8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1"/>
              <p:cNvSpPr/>
              <p:nvPr/>
            </p:nvSpPr>
            <p:spPr>
              <a:xfrm>
                <a:off x="5230690" y="2009464"/>
                <a:ext cx="576434" cy="800909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12502" extrusionOk="0">
                    <a:moveTo>
                      <a:pt x="4710" y="1"/>
                    </a:moveTo>
                    <a:cubicBezTo>
                      <a:pt x="3858" y="1"/>
                      <a:pt x="2862" y="167"/>
                      <a:pt x="2089" y="555"/>
                    </a:cubicBezTo>
                    <a:cubicBezTo>
                      <a:pt x="567" y="1315"/>
                      <a:pt x="220" y="2412"/>
                      <a:pt x="229" y="3616"/>
                    </a:cubicBezTo>
                    <a:cubicBezTo>
                      <a:pt x="235" y="4819"/>
                      <a:pt x="923" y="6519"/>
                      <a:pt x="923" y="6519"/>
                    </a:cubicBezTo>
                    <a:cubicBezTo>
                      <a:pt x="923" y="6519"/>
                      <a:pt x="473" y="8364"/>
                      <a:pt x="439" y="8464"/>
                    </a:cubicBezTo>
                    <a:cubicBezTo>
                      <a:pt x="404" y="8567"/>
                      <a:pt x="1" y="9358"/>
                      <a:pt x="1" y="9358"/>
                    </a:cubicBezTo>
                    <a:cubicBezTo>
                      <a:pt x="1" y="9358"/>
                      <a:pt x="1905" y="10683"/>
                      <a:pt x="2595" y="11280"/>
                    </a:cubicBezTo>
                    <a:cubicBezTo>
                      <a:pt x="3152" y="11754"/>
                      <a:pt x="4263" y="12502"/>
                      <a:pt x="4691" y="12502"/>
                    </a:cubicBezTo>
                    <a:cubicBezTo>
                      <a:pt x="4799" y="12502"/>
                      <a:pt x="4863" y="12454"/>
                      <a:pt x="4865" y="12343"/>
                    </a:cubicBezTo>
                    <a:cubicBezTo>
                      <a:pt x="4874" y="11793"/>
                      <a:pt x="4940" y="10552"/>
                      <a:pt x="4940" y="10552"/>
                    </a:cubicBezTo>
                    <a:lnTo>
                      <a:pt x="5052" y="10042"/>
                    </a:lnTo>
                    <a:lnTo>
                      <a:pt x="5159" y="9430"/>
                    </a:lnTo>
                    <a:cubicBezTo>
                      <a:pt x="5159" y="9430"/>
                      <a:pt x="6533" y="9523"/>
                      <a:pt x="7116" y="9523"/>
                    </a:cubicBezTo>
                    <a:cubicBezTo>
                      <a:pt x="7125" y="9523"/>
                      <a:pt x="7135" y="9523"/>
                      <a:pt x="7143" y="9523"/>
                    </a:cubicBezTo>
                    <a:cubicBezTo>
                      <a:pt x="7709" y="9520"/>
                      <a:pt x="8206" y="9445"/>
                      <a:pt x="8203" y="8842"/>
                    </a:cubicBezTo>
                    <a:cubicBezTo>
                      <a:pt x="8200" y="8242"/>
                      <a:pt x="7866" y="6185"/>
                      <a:pt x="7866" y="6185"/>
                    </a:cubicBezTo>
                    <a:cubicBezTo>
                      <a:pt x="7866" y="6185"/>
                      <a:pt x="8503" y="6041"/>
                      <a:pt x="8750" y="5757"/>
                    </a:cubicBezTo>
                    <a:cubicBezTo>
                      <a:pt x="8997" y="5472"/>
                      <a:pt x="8641" y="5119"/>
                      <a:pt x="8319" y="4694"/>
                    </a:cubicBezTo>
                    <a:cubicBezTo>
                      <a:pt x="8000" y="4269"/>
                      <a:pt x="7709" y="3809"/>
                      <a:pt x="7672" y="3316"/>
                    </a:cubicBezTo>
                    <a:cubicBezTo>
                      <a:pt x="7631" y="2818"/>
                      <a:pt x="6772" y="1193"/>
                      <a:pt x="6772" y="1193"/>
                    </a:cubicBezTo>
                    <a:cubicBezTo>
                      <a:pt x="6772" y="1193"/>
                      <a:pt x="6912" y="943"/>
                      <a:pt x="6450" y="415"/>
                    </a:cubicBezTo>
                    <a:cubicBezTo>
                      <a:pt x="6221" y="155"/>
                      <a:pt x="5532" y="1"/>
                      <a:pt x="47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1"/>
              <p:cNvSpPr/>
              <p:nvPr/>
            </p:nvSpPr>
            <p:spPr>
              <a:xfrm>
                <a:off x="5225501" y="2004915"/>
                <a:ext cx="586172" cy="810327"/>
              </a:xfrm>
              <a:custGeom>
                <a:avLst/>
                <a:gdLst/>
                <a:ahLst/>
                <a:cxnLst/>
                <a:rect l="l" t="t" r="r" b="b"/>
                <a:pathLst>
                  <a:path w="9150" h="12649" extrusionOk="0">
                    <a:moveTo>
                      <a:pt x="4788" y="146"/>
                    </a:moveTo>
                    <a:cubicBezTo>
                      <a:pt x="5590" y="146"/>
                      <a:pt x="6255" y="295"/>
                      <a:pt x="6465" y="536"/>
                    </a:cubicBezTo>
                    <a:cubicBezTo>
                      <a:pt x="6878" y="1005"/>
                      <a:pt x="6784" y="1223"/>
                      <a:pt x="6784" y="1223"/>
                    </a:cubicBezTo>
                    <a:cubicBezTo>
                      <a:pt x="6771" y="1248"/>
                      <a:pt x="6771" y="1277"/>
                      <a:pt x="6784" y="1298"/>
                    </a:cubicBezTo>
                    <a:cubicBezTo>
                      <a:pt x="6790" y="1314"/>
                      <a:pt x="7637" y="2918"/>
                      <a:pt x="7675" y="3390"/>
                    </a:cubicBezTo>
                    <a:cubicBezTo>
                      <a:pt x="7715" y="3921"/>
                      <a:pt x="8034" y="4406"/>
                      <a:pt x="8337" y="4809"/>
                    </a:cubicBezTo>
                    <a:cubicBezTo>
                      <a:pt x="8384" y="4871"/>
                      <a:pt x="8431" y="4928"/>
                      <a:pt x="8478" y="4987"/>
                    </a:cubicBezTo>
                    <a:cubicBezTo>
                      <a:pt x="8769" y="5356"/>
                      <a:pt x="8937" y="5584"/>
                      <a:pt x="8775" y="5772"/>
                    </a:cubicBezTo>
                    <a:cubicBezTo>
                      <a:pt x="8550" y="6034"/>
                      <a:pt x="7943" y="6178"/>
                      <a:pt x="7934" y="6178"/>
                    </a:cubicBezTo>
                    <a:cubicBezTo>
                      <a:pt x="7897" y="6190"/>
                      <a:pt x="7868" y="6231"/>
                      <a:pt x="7878" y="6269"/>
                    </a:cubicBezTo>
                    <a:cubicBezTo>
                      <a:pt x="7881" y="6287"/>
                      <a:pt x="8209" y="8325"/>
                      <a:pt x="8212" y="8913"/>
                    </a:cubicBezTo>
                    <a:cubicBezTo>
                      <a:pt x="8215" y="9410"/>
                      <a:pt x="7856" y="9513"/>
                      <a:pt x="7231" y="9516"/>
                    </a:cubicBezTo>
                    <a:cubicBezTo>
                      <a:pt x="7222" y="9516"/>
                      <a:pt x="7213" y="9516"/>
                      <a:pt x="7204" y="9516"/>
                    </a:cubicBezTo>
                    <a:cubicBezTo>
                      <a:pt x="6630" y="9516"/>
                      <a:pt x="5267" y="9422"/>
                      <a:pt x="5252" y="9422"/>
                    </a:cubicBezTo>
                    <a:cubicBezTo>
                      <a:pt x="5211" y="9422"/>
                      <a:pt x="5177" y="9451"/>
                      <a:pt x="5168" y="9488"/>
                    </a:cubicBezTo>
                    <a:lnTo>
                      <a:pt x="5065" y="10101"/>
                    </a:lnTo>
                    <a:lnTo>
                      <a:pt x="4955" y="10607"/>
                    </a:lnTo>
                    <a:lnTo>
                      <a:pt x="4955" y="10617"/>
                    </a:lnTo>
                    <a:cubicBezTo>
                      <a:pt x="4952" y="10629"/>
                      <a:pt x="4886" y="11867"/>
                      <a:pt x="4880" y="12414"/>
                    </a:cubicBezTo>
                    <a:cubicBezTo>
                      <a:pt x="4877" y="12470"/>
                      <a:pt x="4858" y="12483"/>
                      <a:pt x="4846" y="12486"/>
                    </a:cubicBezTo>
                    <a:cubicBezTo>
                      <a:pt x="4827" y="12494"/>
                      <a:pt x="4804" y="12498"/>
                      <a:pt x="4777" y="12498"/>
                    </a:cubicBezTo>
                    <a:cubicBezTo>
                      <a:pt x="4431" y="12498"/>
                      <a:pt x="3405" y="11866"/>
                      <a:pt x="2736" y="11295"/>
                    </a:cubicBezTo>
                    <a:cubicBezTo>
                      <a:pt x="2111" y="10757"/>
                      <a:pt x="507" y="9629"/>
                      <a:pt x="188" y="9407"/>
                    </a:cubicBezTo>
                    <a:cubicBezTo>
                      <a:pt x="288" y="9210"/>
                      <a:pt x="570" y="8654"/>
                      <a:pt x="595" y="8560"/>
                    </a:cubicBezTo>
                    <a:cubicBezTo>
                      <a:pt x="629" y="8457"/>
                      <a:pt x="1032" y="6794"/>
                      <a:pt x="1079" y="6606"/>
                    </a:cubicBezTo>
                    <a:cubicBezTo>
                      <a:pt x="1082" y="6590"/>
                      <a:pt x="1082" y="6575"/>
                      <a:pt x="1073" y="6559"/>
                    </a:cubicBezTo>
                    <a:cubicBezTo>
                      <a:pt x="1067" y="6537"/>
                      <a:pt x="391" y="4859"/>
                      <a:pt x="382" y="3683"/>
                    </a:cubicBezTo>
                    <a:cubicBezTo>
                      <a:pt x="379" y="2655"/>
                      <a:pt x="588" y="1498"/>
                      <a:pt x="2198" y="692"/>
                    </a:cubicBezTo>
                    <a:cubicBezTo>
                      <a:pt x="2974" y="307"/>
                      <a:pt x="3955" y="146"/>
                      <a:pt x="4788" y="146"/>
                    </a:cubicBezTo>
                    <a:close/>
                    <a:moveTo>
                      <a:pt x="4815" y="1"/>
                    </a:moveTo>
                    <a:cubicBezTo>
                      <a:pt x="3936" y="1"/>
                      <a:pt x="2915" y="177"/>
                      <a:pt x="2142" y="564"/>
                    </a:cubicBezTo>
                    <a:cubicBezTo>
                      <a:pt x="441" y="1411"/>
                      <a:pt x="232" y="2683"/>
                      <a:pt x="238" y="3693"/>
                    </a:cubicBezTo>
                    <a:cubicBezTo>
                      <a:pt x="248" y="4834"/>
                      <a:pt x="845" y="6381"/>
                      <a:pt x="929" y="6600"/>
                    </a:cubicBezTo>
                    <a:cubicBezTo>
                      <a:pt x="751" y="7341"/>
                      <a:pt x="476" y="8444"/>
                      <a:pt x="454" y="8516"/>
                    </a:cubicBezTo>
                    <a:cubicBezTo>
                      <a:pt x="429" y="8585"/>
                      <a:pt x="179" y="9082"/>
                      <a:pt x="19" y="9397"/>
                    </a:cubicBezTo>
                    <a:cubicBezTo>
                      <a:pt x="1" y="9429"/>
                      <a:pt x="13" y="9473"/>
                      <a:pt x="44" y="9498"/>
                    </a:cubicBezTo>
                    <a:cubicBezTo>
                      <a:pt x="63" y="9507"/>
                      <a:pt x="1951" y="10826"/>
                      <a:pt x="2633" y="11411"/>
                    </a:cubicBezTo>
                    <a:cubicBezTo>
                      <a:pt x="3036" y="11754"/>
                      <a:pt x="4255" y="12648"/>
                      <a:pt x="4783" y="12648"/>
                    </a:cubicBezTo>
                    <a:cubicBezTo>
                      <a:pt x="4830" y="12648"/>
                      <a:pt x="4874" y="12642"/>
                      <a:pt x="4911" y="12633"/>
                    </a:cubicBezTo>
                    <a:cubicBezTo>
                      <a:pt x="4958" y="12614"/>
                      <a:pt x="5033" y="12561"/>
                      <a:pt x="5036" y="12423"/>
                    </a:cubicBezTo>
                    <a:cubicBezTo>
                      <a:pt x="5046" y="11898"/>
                      <a:pt x="5102" y="10735"/>
                      <a:pt x="5108" y="10638"/>
                    </a:cubicBezTo>
                    <a:lnTo>
                      <a:pt x="5211" y="10138"/>
                    </a:lnTo>
                    <a:lnTo>
                      <a:pt x="5211" y="10132"/>
                    </a:lnTo>
                    <a:lnTo>
                      <a:pt x="5305" y="9591"/>
                    </a:lnTo>
                    <a:cubicBezTo>
                      <a:pt x="5587" y="9609"/>
                      <a:pt x="6648" y="9679"/>
                      <a:pt x="7166" y="9679"/>
                    </a:cubicBezTo>
                    <a:cubicBezTo>
                      <a:pt x="7188" y="9679"/>
                      <a:pt x="7208" y="9679"/>
                      <a:pt x="7228" y="9679"/>
                    </a:cubicBezTo>
                    <a:cubicBezTo>
                      <a:pt x="7784" y="9676"/>
                      <a:pt x="8369" y="9613"/>
                      <a:pt x="8365" y="8922"/>
                    </a:cubicBezTo>
                    <a:cubicBezTo>
                      <a:pt x="8362" y="8375"/>
                      <a:pt x="8100" y="6694"/>
                      <a:pt x="8040" y="6325"/>
                    </a:cubicBezTo>
                    <a:cubicBezTo>
                      <a:pt x="8222" y="6278"/>
                      <a:pt x="8687" y="6131"/>
                      <a:pt x="8897" y="5887"/>
                    </a:cubicBezTo>
                    <a:cubicBezTo>
                      <a:pt x="9150" y="5593"/>
                      <a:pt x="8891" y="5256"/>
                      <a:pt x="8609" y="4903"/>
                    </a:cubicBezTo>
                    <a:cubicBezTo>
                      <a:pt x="8565" y="4843"/>
                      <a:pt x="8519" y="4784"/>
                      <a:pt x="8472" y="4724"/>
                    </a:cubicBezTo>
                    <a:cubicBezTo>
                      <a:pt x="8178" y="4343"/>
                      <a:pt x="7878" y="3880"/>
                      <a:pt x="7837" y="3390"/>
                    </a:cubicBezTo>
                    <a:cubicBezTo>
                      <a:pt x="7803" y="2911"/>
                      <a:pt x="7071" y="1502"/>
                      <a:pt x="6946" y="1267"/>
                    </a:cubicBezTo>
                    <a:cubicBezTo>
                      <a:pt x="6974" y="1167"/>
                      <a:pt x="6990" y="892"/>
                      <a:pt x="6596" y="442"/>
                    </a:cubicBezTo>
                    <a:cubicBezTo>
                      <a:pt x="6345" y="157"/>
                      <a:pt x="5643" y="1"/>
                      <a:pt x="481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1"/>
              <p:cNvSpPr/>
              <p:nvPr/>
            </p:nvSpPr>
            <p:spPr>
              <a:xfrm>
                <a:off x="5672480" y="2260662"/>
                <a:ext cx="16913" cy="47727"/>
              </a:xfrm>
              <a:custGeom>
                <a:avLst/>
                <a:gdLst/>
                <a:ahLst/>
                <a:cxnLst/>
                <a:rect l="l" t="t" r="r" b="b"/>
                <a:pathLst>
                  <a:path w="264" h="745" extrusionOk="0">
                    <a:moveTo>
                      <a:pt x="116" y="1"/>
                    </a:moveTo>
                    <a:cubicBezTo>
                      <a:pt x="47" y="1"/>
                      <a:pt x="1" y="170"/>
                      <a:pt x="10" y="376"/>
                    </a:cubicBezTo>
                    <a:cubicBezTo>
                      <a:pt x="16" y="583"/>
                      <a:pt x="84" y="745"/>
                      <a:pt x="149" y="745"/>
                    </a:cubicBezTo>
                    <a:cubicBezTo>
                      <a:pt x="149" y="745"/>
                      <a:pt x="150" y="745"/>
                      <a:pt x="151" y="745"/>
                    </a:cubicBezTo>
                    <a:cubicBezTo>
                      <a:pt x="216" y="745"/>
                      <a:pt x="263" y="576"/>
                      <a:pt x="257" y="370"/>
                    </a:cubicBezTo>
                    <a:cubicBezTo>
                      <a:pt x="244" y="163"/>
                      <a:pt x="185" y="4"/>
                      <a:pt x="11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1"/>
              <p:cNvSpPr/>
              <p:nvPr/>
            </p:nvSpPr>
            <p:spPr>
              <a:xfrm>
                <a:off x="5619242" y="2215496"/>
                <a:ext cx="84114" cy="3043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475" extrusionOk="0">
                    <a:moveTo>
                      <a:pt x="748" y="0"/>
                    </a:moveTo>
                    <a:cubicBezTo>
                      <a:pt x="244" y="0"/>
                      <a:pt x="28" y="351"/>
                      <a:pt x="25" y="356"/>
                    </a:cubicBezTo>
                    <a:cubicBezTo>
                      <a:pt x="0" y="390"/>
                      <a:pt x="16" y="437"/>
                      <a:pt x="50" y="462"/>
                    </a:cubicBezTo>
                    <a:cubicBezTo>
                      <a:pt x="63" y="468"/>
                      <a:pt x="78" y="475"/>
                      <a:pt x="91" y="475"/>
                    </a:cubicBezTo>
                    <a:cubicBezTo>
                      <a:pt x="113" y="475"/>
                      <a:pt x="141" y="459"/>
                      <a:pt x="156" y="434"/>
                    </a:cubicBezTo>
                    <a:cubicBezTo>
                      <a:pt x="166" y="420"/>
                      <a:pt x="333" y="153"/>
                      <a:pt x="742" y="153"/>
                    </a:cubicBezTo>
                    <a:cubicBezTo>
                      <a:pt x="870" y="153"/>
                      <a:pt x="1020" y="179"/>
                      <a:pt x="1197" y="246"/>
                    </a:cubicBezTo>
                    <a:cubicBezTo>
                      <a:pt x="1206" y="250"/>
                      <a:pt x="1216" y="252"/>
                      <a:pt x="1225" y="252"/>
                    </a:cubicBezTo>
                    <a:cubicBezTo>
                      <a:pt x="1255" y="252"/>
                      <a:pt x="1285" y="234"/>
                      <a:pt x="1297" y="203"/>
                    </a:cubicBezTo>
                    <a:cubicBezTo>
                      <a:pt x="1313" y="165"/>
                      <a:pt x="1294" y="118"/>
                      <a:pt x="1254" y="103"/>
                    </a:cubicBezTo>
                    <a:cubicBezTo>
                      <a:pt x="1060" y="29"/>
                      <a:pt x="892" y="0"/>
                      <a:pt x="74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1"/>
              <p:cNvSpPr/>
              <p:nvPr/>
            </p:nvSpPr>
            <p:spPr>
              <a:xfrm>
                <a:off x="5244913" y="2010040"/>
                <a:ext cx="511731" cy="610580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9531" extrusionOk="0">
                    <a:moveTo>
                      <a:pt x="4492" y="0"/>
                    </a:moveTo>
                    <a:cubicBezTo>
                      <a:pt x="3639" y="0"/>
                      <a:pt x="2644" y="166"/>
                      <a:pt x="1870" y="553"/>
                    </a:cubicBezTo>
                    <a:cubicBezTo>
                      <a:pt x="351" y="1312"/>
                      <a:pt x="1" y="2409"/>
                      <a:pt x="10" y="3613"/>
                    </a:cubicBezTo>
                    <a:cubicBezTo>
                      <a:pt x="17" y="4585"/>
                      <a:pt x="467" y="5888"/>
                      <a:pt x="639" y="6348"/>
                    </a:cubicBezTo>
                    <a:cubicBezTo>
                      <a:pt x="782" y="6410"/>
                      <a:pt x="936" y="6442"/>
                      <a:pt x="1092" y="6442"/>
                    </a:cubicBezTo>
                    <a:cubicBezTo>
                      <a:pt x="1232" y="6407"/>
                      <a:pt x="1339" y="5982"/>
                      <a:pt x="1404" y="5554"/>
                    </a:cubicBezTo>
                    <a:cubicBezTo>
                      <a:pt x="1470" y="5129"/>
                      <a:pt x="2498" y="4629"/>
                      <a:pt x="2498" y="4629"/>
                    </a:cubicBezTo>
                    <a:cubicBezTo>
                      <a:pt x="2498" y="4629"/>
                      <a:pt x="2683" y="5904"/>
                      <a:pt x="2686" y="6154"/>
                    </a:cubicBezTo>
                    <a:cubicBezTo>
                      <a:pt x="2686" y="6401"/>
                      <a:pt x="2545" y="7642"/>
                      <a:pt x="3233" y="8239"/>
                    </a:cubicBezTo>
                    <a:cubicBezTo>
                      <a:pt x="3768" y="8686"/>
                      <a:pt x="4340" y="9083"/>
                      <a:pt x="4940" y="9436"/>
                    </a:cubicBezTo>
                    <a:cubicBezTo>
                      <a:pt x="4940" y="9436"/>
                      <a:pt x="6314" y="9530"/>
                      <a:pt x="6897" y="9530"/>
                    </a:cubicBezTo>
                    <a:cubicBezTo>
                      <a:pt x="6906" y="9530"/>
                      <a:pt x="6916" y="9530"/>
                      <a:pt x="6925" y="9530"/>
                    </a:cubicBezTo>
                    <a:cubicBezTo>
                      <a:pt x="7494" y="9514"/>
                      <a:pt x="7987" y="9436"/>
                      <a:pt x="7984" y="8833"/>
                    </a:cubicBezTo>
                    <a:cubicBezTo>
                      <a:pt x="7984" y="8233"/>
                      <a:pt x="7650" y="6176"/>
                      <a:pt x="7650" y="6176"/>
                    </a:cubicBezTo>
                    <a:cubicBezTo>
                      <a:pt x="7650" y="6176"/>
                      <a:pt x="7461" y="6075"/>
                      <a:pt x="7097" y="6075"/>
                    </a:cubicBezTo>
                    <a:cubicBezTo>
                      <a:pt x="6937" y="6075"/>
                      <a:pt x="6743" y="6095"/>
                      <a:pt x="6515" y="6151"/>
                    </a:cubicBezTo>
                    <a:cubicBezTo>
                      <a:pt x="5774" y="6329"/>
                      <a:pt x="5571" y="7542"/>
                      <a:pt x="5424" y="7683"/>
                    </a:cubicBezTo>
                    <a:cubicBezTo>
                      <a:pt x="5414" y="7693"/>
                      <a:pt x="5398" y="7698"/>
                      <a:pt x="5380" y="7698"/>
                    </a:cubicBezTo>
                    <a:cubicBezTo>
                      <a:pt x="5147" y="7698"/>
                      <a:pt x="4331" y="6943"/>
                      <a:pt x="3999" y="6417"/>
                    </a:cubicBezTo>
                    <a:cubicBezTo>
                      <a:pt x="3639" y="5845"/>
                      <a:pt x="3386" y="4863"/>
                      <a:pt x="3346" y="4294"/>
                    </a:cubicBezTo>
                    <a:cubicBezTo>
                      <a:pt x="3308" y="3722"/>
                      <a:pt x="4652" y="3435"/>
                      <a:pt x="4862" y="2903"/>
                    </a:cubicBezTo>
                    <a:cubicBezTo>
                      <a:pt x="5074" y="2372"/>
                      <a:pt x="4080" y="1803"/>
                      <a:pt x="4430" y="1450"/>
                    </a:cubicBezTo>
                    <a:cubicBezTo>
                      <a:pt x="4606" y="1269"/>
                      <a:pt x="4877" y="1215"/>
                      <a:pt x="5148" y="1215"/>
                    </a:cubicBezTo>
                    <a:cubicBezTo>
                      <a:pt x="5410" y="1215"/>
                      <a:pt x="5672" y="1266"/>
                      <a:pt x="5846" y="1300"/>
                    </a:cubicBezTo>
                    <a:cubicBezTo>
                      <a:pt x="5902" y="1307"/>
                      <a:pt x="5958" y="1310"/>
                      <a:pt x="6013" y="1310"/>
                    </a:cubicBezTo>
                    <a:cubicBezTo>
                      <a:pt x="6201" y="1310"/>
                      <a:pt x="6387" y="1270"/>
                      <a:pt x="6556" y="1190"/>
                    </a:cubicBezTo>
                    <a:cubicBezTo>
                      <a:pt x="6556" y="1190"/>
                      <a:pt x="6696" y="940"/>
                      <a:pt x="6231" y="412"/>
                    </a:cubicBezTo>
                    <a:cubicBezTo>
                      <a:pt x="6002" y="154"/>
                      <a:pt x="5313" y="0"/>
                      <a:pt x="449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1"/>
              <p:cNvSpPr/>
              <p:nvPr/>
            </p:nvSpPr>
            <p:spPr>
              <a:xfrm>
                <a:off x="5239916" y="2004403"/>
                <a:ext cx="521341" cy="620381"/>
              </a:xfrm>
              <a:custGeom>
                <a:avLst/>
                <a:gdLst/>
                <a:ahLst/>
                <a:cxnLst/>
                <a:rect l="l" t="t" r="r" b="b"/>
                <a:pathLst>
                  <a:path w="8138" h="9684" extrusionOk="0">
                    <a:moveTo>
                      <a:pt x="4567" y="161"/>
                    </a:moveTo>
                    <a:cubicBezTo>
                      <a:pt x="5369" y="161"/>
                      <a:pt x="6035" y="311"/>
                      <a:pt x="6246" y="553"/>
                    </a:cubicBezTo>
                    <a:cubicBezTo>
                      <a:pt x="6587" y="941"/>
                      <a:pt x="6577" y="1160"/>
                      <a:pt x="6565" y="1222"/>
                    </a:cubicBezTo>
                    <a:cubicBezTo>
                      <a:pt x="6415" y="1286"/>
                      <a:pt x="6253" y="1320"/>
                      <a:pt x="6089" y="1320"/>
                    </a:cubicBezTo>
                    <a:cubicBezTo>
                      <a:pt x="6037" y="1320"/>
                      <a:pt x="5985" y="1316"/>
                      <a:pt x="5934" y="1310"/>
                    </a:cubicBezTo>
                    <a:cubicBezTo>
                      <a:pt x="5760" y="1276"/>
                      <a:pt x="5494" y="1225"/>
                      <a:pt x="5224" y="1225"/>
                    </a:cubicBezTo>
                    <a:cubicBezTo>
                      <a:pt x="4936" y="1225"/>
                      <a:pt x="4642" y="1283"/>
                      <a:pt x="4449" y="1481"/>
                    </a:cubicBezTo>
                    <a:cubicBezTo>
                      <a:pt x="4230" y="1707"/>
                      <a:pt x="4421" y="1978"/>
                      <a:pt x="4608" y="2244"/>
                    </a:cubicBezTo>
                    <a:cubicBezTo>
                      <a:pt x="4780" y="2488"/>
                      <a:pt x="4955" y="2732"/>
                      <a:pt x="4868" y="2960"/>
                    </a:cubicBezTo>
                    <a:cubicBezTo>
                      <a:pt x="4780" y="3176"/>
                      <a:pt x="4461" y="3363"/>
                      <a:pt x="4149" y="3541"/>
                    </a:cubicBezTo>
                    <a:cubicBezTo>
                      <a:pt x="3736" y="3776"/>
                      <a:pt x="3320" y="4023"/>
                      <a:pt x="3342" y="4382"/>
                    </a:cubicBezTo>
                    <a:cubicBezTo>
                      <a:pt x="3386" y="4976"/>
                      <a:pt x="3652" y="5967"/>
                      <a:pt x="4008" y="6539"/>
                    </a:cubicBezTo>
                    <a:cubicBezTo>
                      <a:pt x="4314" y="7027"/>
                      <a:pt x="5133" y="7821"/>
                      <a:pt x="5430" y="7855"/>
                    </a:cubicBezTo>
                    <a:cubicBezTo>
                      <a:pt x="5440" y="7856"/>
                      <a:pt x="5449" y="7857"/>
                      <a:pt x="5458" y="7857"/>
                    </a:cubicBezTo>
                    <a:cubicBezTo>
                      <a:pt x="5507" y="7857"/>
                      <a:pt x="5537" y="7837"/>
                      <a:pt x="5555" y="7821"/>
                    </a:cubicBezTo>
                    <a:cubicBezTo>
                      <a:pt x="5605" y="7774"/>
                      <a:pt x="5640" y="7677"/>
                      <a:pt x="5712" y="7492"/>
                    </a:cubicBezTo>
                    <a:cubicBezTo>
                      <a:pt x="5859" y="7099"/>
                      <a:pt x="6105" y="6433"/>
                      <a:pt x="6609" y="6311"/>
                    </a:cubicBezTo>
                    <a:cubicBezTo>
                      <a:pt x="6825" y="6259"/>
                      <a:pt x="7010" y="6241"/>
                      <a:pt x="7163" y="6241"/>
                    </a:cubicBezTo>
                    <a:cubicBezTo>
                      <a:pt x="7422" y="6241"/>
                      <a:pt x="7589" y="6293"/>
                      <a:pt x="7656" y="6320"/>
                    </a:cubicBezTo>
                    <a:cubicBezTo>
                      <a:pt x="7703" y="6614"/>
                      <a:pt x="7984" y="8380"/>
                      <a:pt x="7984" y="8921"/>
                    </a:cubicBezTo>
                    <a:cubicBezTo>
                      <a:pt x="7987" y="9421"/>
                      <a:pt x="7628" y="9524"/>
                      <a:pt x="7003" y="9527"/>
                    </a:cubicBezTo>
                    <a:cubicBezTo>
                      <a:pt x="6993" y="9527"/>
                      <a:pt x="6983" y="9527"/>
                      <a:pt x="6972" y="9527"/>
                    </a:cubicBezTo>
                    <a:cubicBezTo>
                      <a:pt x="6433" y="9527"/>
                      <a:pt x="5208" y="9449"/>
                      <a:pt x="5043" y="9437"/>
                    </a:cubicBezTo>
                    <a:cubicBezTo>
                      <a:pt x="4452" y="9090"/>
                      <a:pt x="3886" y="8696"/>
                      <a:pt x="3355" y="8261"/>
                    </a:cubicBezTo>
                    <a:cubicBezTo>
                      <a:pt x="2773" y="7755"/>
                      <a:pt x="2814" y="6739"/>
                      <a:pt x="2830" y="6355"/>
                    </a:cubicBezTo>
                    <a:cubicBezTo>
                      <a:pt x="2836" y="6305"/>
                      <a:pt x="2836" y="6264"/>
                      <a:pt x="2836" y="6233"/>
                    </a:cubicBezTo>
                    <a:cubicBezTo>
                      <a:pt x="2836" y="5983"/>
                      <a:pt x="2655" y="4748"/>
                      <a:pt x="2648" y="4698"/>
                    </a:cubicBezTo>
                    <a:cubicBezTo>
                      <a:pt x="2648" y="4670"/>
                      <a:pt x="2633" y="4651"/>
                      <a:pt x="2608" y="4639"/>
                    </a:cubicBezTo>
                    <a:cubicBezTo>
                      <a:pt x="2597" y="4634"/>
                      <a:pt x="2585" y="4632"/>
                      <a:pt x="2573" y="4632"/>
                    </a:cubicBezTo>
                    <a:cubicBezTo>
                      <a:pt x="2562" y="4632"/>
                      <a:pt x="2550" y="4634"/>
                      <a:pt x="2539" y="4639"/>
                    </a:cubicBezTo>
                    <a:cubicBezTo>
                      <a:pt x="2430" y="4692"/>
                      <a:pt x="1476" y="5170"/>
                      <a:pt x="1401" y="5623"/>
                    </a:cubicBezTo>
                    <a:cubicBezTo>
                      <a:pt x="1292" y="6320"/>
                      <a:pt x="1173" y="6433"/>
                      <a:pt x="1151" y="6448"/>
                    </a:cubicBezTo>
                    <a:cubicBezTo>
                      <a:pt x="1023" y="6448"/>
                      <a:pt x="892" y="6420"/>
                      <a:pt x="773" y="6373"/>
                    </a:cubicBezTo>
                    <a:cubicBezTo>
                      <a:pt x="579" y="5855"/>
                      <a:pt x="170" y="4620"/>
                      <a:pt x="163" y="3698"/>
                    </a:cubicBezTo>
                    <a:cubicBezTo>
                      <a:pt x="157" y="2669"/>
                      <a:pt x="370" y="1513"/>
                      <a:pt x="1979" y="709"/>
                    </a:cubicBezTo>
                    <a:cubicBezTo>
                      <a:pt x="2753" y="322"/>
                      <a:pt x="3734" y="161"/>
                      <a:pt x="4567" y="161"/>
                    </a:cubicBezTo>
                    <a:close/>
                    <a:moveTo>
                      <a:pt x="4586" y="1"/>
                    </a:moveTo>
                    <a:cubicBezTo>
                      <a:pt x="3707" y="1"/>
                      <a:pt x="2687" y="178"/>
                      <a:pt x="1914" y="562"/>
                    </a:cubicBezTo>
                    <a:cubicBezTo>
                      <a:pt x="213" y="1413"/>
                      <a:pt x="1" y="2682"/>
                      <a:pt x="10" y="3695"/>
                    </a:cubicBezTo>
                    <a:cubicBezTo>
                      <a:pt x="16" y="4664"/>
                      <a:pt x="454" y="5948"/>
                      <a:pt x="642" y="6455"/>
                    </a:cubicBezTo>
                    <a:cubicBezTo>
                      <a:pt x="651" y="6477"/>
                      <a:pt x="667" y="6492"/>
                      <a:pt x="685" y="6498"/>
                    </a:cubicBezTo>
                    <a:cubicBezTo>
                      <a:pt x="838" y="6564"/>
                      <a:pt x="1001" y="6602"/>
                      <a:pt x="1170" y="6602"/>
                    </a:cubicBezTo>
                    <a:cubicBezTo>
                      <a:pt x="1179" y="6602"/>
                      <a:pt x="1182" y="6595"/>
                      <a:pt x="1189" y="6595"/>
                    </a:cubicBezTo>
                    <a:cubicBezTo>
                      <a:pt x="1251" y="6580"/>
                      <a:pt x="1420" y="6533"/>
                      <a:pt x="1561" y="5642"/>
                    </a:cubicBezTo>
                    <a:cubicBezTo>
                      <a:pt x="1604" y="5358"/>
                      <a:pt x="2195" y="4992"/>
                      <a:pt x="2514" y="4823"/>
                    </a:cubicBezTo>
                    <a:cubicBezTo>
                      <a:pt x="2561" y="5136"/>
                      <a:pt x="2686" y="6026"/>
                      <a:pt x="2686" y="6227"/>
                    </a:cubicBezTo>
                    <a:cubicBezTo>
                      <a:pt x="2686" y="6252"/>
                      <a:pt x="2686" y="6292"/>
                      <a:pt x="2683" y="6342"/>
                    </a:cubicBezTo>
                    <a:cubicBezTo>
                      <a:pt x="2667" y="6749"/>
                      <a:pt x="2623" y="7821"/>
                      <a:pt x="3261" y="8374"/>
                    </a:cubicBezTo>
                    <a:cubicBezTo>
                      <a:pt x="3799" y="8821"/>
                      <a:pt x="4377" y="9227"/>
                      <a:pt x="4980" y="9577"/>
                    </a:cubicBezTo>
                    <a:cubicBezTo>
                      <a:pt x="4993" y="9587"/>
                      <a:pt x="5002" y="9590"/>
                      <a:pt x="5015" y="9590"/>
                    </a:cubicBezTo>
                    <a:cubicBezTo>
                      <a:pt x="5027" y="9590"/>
                      <a:pt x="6384" y="9684"/>
                      <a:pt x="6968" y="9684"/>
                    </a:cubicBezTo>
                    <a:cubicBezTo>
                      <a:pt x="6981" y="9684"/>
                      <a:pt x="6993" y="9684"/>
                      <a:pt x="6996" y="9681"/>
                    </a:cubicBezTo>
                    <a:cubicBezTo>
                      <a:pt x="7393" y="9677"/>
                      <a:pt x="8137" y="9671"/>
                      <a:pt x="8134" y="8918"/>
                    </a:cubicBezTo>
                    <a:cubicBezTo>
                      <a:pt x="8134" y="8318"/>
                      <a:pt x="7812" y="6336"/>
                      <a:pt x="7797" y="6248"/>
                    </a:cubicBezTo>
                    <a:cubicBezTo>
                      <a:pt x="7793" y="6227"/>
                      <a:pt x="7778" y="6208"/>
                      <a:pt x="7759" y="6195"/>
                    </a:cubicBezTo>
                    <a:cubicBezTo>
                      <a:pt x="7744" y="6189"/>
                      <a:pt x="7542" y="6084"/>
                      <a:pt x="7163" y="6084"/>
                    </a:cubicBezTo>
                    <a:cubicBezTo>
                      <a:pt x="6998" y="6084"/>
                      <a:pt x="6798" y="6104"/>
                      <a:pt x="6565" y="6161"/>
                    </a:cubicBezTo>
                    <a:cubicBezTo>
                      <a:pt x="5980" y="6302"/>
                      <a:pt x="5715" y="7011"/>
                      <a:pt x="5558" y="7436"/>
                    </a:cubicBezTo>
                    <a:cubicBezTo>
                      <a:pt x="5515" y="7546"/>
                      <a:pt x="5471" y="7668"/>
                      <a:pt x="5446" y="7702"/>
                    </a:cubicBezTo>
                    <a:cubicBezTo>
                      <a:pt x="5277" y="7702"/>
                      <a:pt x="4477" y="6999"/>
                      <a:pt x="4136" y="6458"/>
                    </a:cubicBezTo>
                    <a:cubicBezTo>
                      <a:pt x="3789" y="5905"/>
                      <a:pt x="3533" y="4945"/>
                      <a:pt x="3495" y="4370"/>
                    </a:cubicBezTo>
                    <a:cubicBezTo>
                      <a:pt x="3480" y="4107"/>
                      <a:pt x="3855" y="3885"/>
                      <a:pt x="4221" y="3676"/>
                    </a:cubicBezTo>
                    <a:cubicBezTo>
                      <a:pt x="4558" y="3479"/>
                      <a:pt x="4902" y="3279"/>
                      <a:pt x="5008" y="3013"/>
                    </a:cubicBezTo>
                    <a:cubicBezTo>
                      <a:pt x="5127" y="2710"/>
                      <a:pt x="4918" y="2413"/>
                      <a:pt x="4733" y="2150"/>
                    </a:cubicBezTo>
                    <a:cubicBezTo>
                      <a:pt x="4546" y="1885"/>
                      <a:pt x="4436" y="1713"/>
                      <a:pt x="4558" y="1588"/>
                    </a:cubicBezTo>
                    <a:cubicBezTo>
                      <a:pt x="4716" y="1426"/>
                      <a:pt x="4966" y="1377"/>
                      <a:pt x="5218" y="1377"/>
                    </a:cubicBezTo>
                    <a:cubicBezTo>
                      <a:pt x="5477" y="1377"/>
                      <a:pt x="5738" y="1428"/>
                      <a:pt x="5905" y="1460"/>
                    </a:cubicBezTo>
                    <a:lnTo>
                      <a:pt x="5909" y="1460"/>
                    </a:lnTo>
                    <a:cubicBezTo>
                      <a:pt x="5970" y="1468"/>
                      <a:pt x="6032" y="1472"/>
                      <a:pt x="6093" y="1472"/>
                    </a:cubicBezTo>
                    <a:cubicBezTo>
                      <a:pt x="6291" y="1472"/>
                      <a:pt x="6486" y="1429"/>
                      <a:pt x="6665" y="1341"/>
                    </a:cubicBezTo>
                    <a:cubicBezTo>
                      <a:pt x="6681" y="1338"/>
                      <a:pt x="6690" y="1325"/>
                      <a:pt x="6699" y="1310"/>
                    </a:cubicBezTo>
                    <a:cubicBezTo>
                      <a:pt x="6718" y="1278"/>
                      <a:pt x="6853" y="997"/>
                      <a:pt x="6368" y="444"/>
                    </a:cubicBezTo>
                    <a:cubicBezTo>
                      <a:pt x="6115" y="157"/>
                      <a:pt x="5413" y="1"/>
                      <a:pt x="458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1"/>
              <p:cNvSpPr/>
              <p:nvPr/>
            </p:nvSpPr>
            <p:spPr>
              <a:xfrm>
                <a:off x="5318651" y="2258099"/>
                <a:ext cx="100386" cy="14382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2245" extrusionOk="0">
                    <a:moveTo>
                      <a:pt x="810" y="1"/>
                    </a:moveTo>
                    <a:cubicBezTo>
                      <a:pt x="800" y="1"/>
                      <a:pt x="789" y="2"/>
                      <a:pt x="779" y="3"/>
                    </a:cubicBezTo>
                    <a:cubicBezTo>
                      <a:pt x="282" y="78"/>
                      <a:pt x="0" y="719"/>
                      <a:pt x="253" y="1535"/>
                    </a:cubicBezTo>
                    <a:cubicBezTo>
                      <a:pt x="434" y="2117"/>
                      <a:pt x="739" y="2244"/>
                      <a:pt x="1001" y="2244"/>
                    </a:cubicBezTo>
                    <a:cubicBezTo>
                      <a:pt x="1106" y="2244"/>
                      <a:pt x="1204" y="2224"/>
                      <a:pt x="1285" y="2204"/>
                    </a:cubicBezTo>
                    <a:lnTo>
                      <a:pt x="1566" y="1629"/>
                    </a:lnTo>
                    <a:cubicBezTo>
                      <a:pt x="1566" y="1629"/>
                      <a:pt x="1285" y="1"/>
                      <a:pt x="8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1"/>
              <p:cNvSpPr/>
              <p:nvPr/>
            </p:nvSpPr>
            <p:spPr>
              <a:xfrm>
                <a:off x="5320445" y="2253102"/>
                <a:ext cx="104166" cy="153622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2398" extrusionOk="0">
                    <a:moveTo>
                      <a:pt x="781" y="0"/>
                    </a:moveTo>
                    <a:cubicBezTo>
                      <a:pt x="767" y="0"/>
                      <a:pt x="753" y="1"/>
                      <a:pt x="738" y="3"/>
                    </a:cubicBezTo>
                    <a:cubicBezTo>
                      <a:pt x="532" y="35"/>
                      <a:pt x="347" y="156"/>
                      <a:pt x="225" y="350"/>
                    </a:cubicBezTo>
                    <a:cubicBezTo>
                      <a:pt x="25" y="672"/>
                      <a:pt x="0" y="1138"/>
                      <a:pt x="150" y="1632"/>
                    </a:cubicBezTo>
                    <a:cubicBezTo>
                      <a:pt x="347" y="2269"/>
                      <a:pt x="704" y="2398"/>
                      <a:pt x="976" y="2398"/>
                    </a:cubicBezTo>
                    <a:cubicBezTo>
                      <a:pt x="1104" y="2398"/>
                      <a:pt x="1213" y="2373"/>
                      <a:pt x="1276" y="2348"/>
                    </a:cubicBezTo>
                    <a:cubicBezTo>
                      <a:pt x="1316" y="2338"/>
                      <a:pt x="1341" y="2298"/>
                      <a:pt x="1332" y="2254"/>
                    </a:cubicBezTo>
                    <a:cubicBezTo>
                      <a:pt x="1324" y="2219"/>
                      <a:pt x="1293" y="2196"/>
                      <a:pt x="1257" y="2196"/>
                    </a:cubicBezTo>
                    <a:cubicBezTo>
                      <a:pt x="1251" y="2196"/>
                      <a:pt x="1244" y="2196"/>
                      <a:pt x="1238" y="2198"/>
                    </a:cubicBezTo>
                    <a:cubicBezTo>
                      <a:pt x="1148" y="2221"/>
                      <a:pt x="1055" y="2239"/>
                      <a:pt x="964" y="2239"/>
                    </a:cubicBezTo>
                    <a:cubicBezTo>
                      <a:pt x="706" y="2239"/>
                      <a:pt x="457" y="2102"/>
                      <a:pt x="300" y="1585"/>
                    </a:cubicBezTo>
                    <a:cubicBezTo>
                      <a:pt x="163" y="1132"/>
                      <a:pt x="182" y="713"/>
                      <a:pt x="357" y="431"/>
                    </a:cubicBezTo>
                    <a:cubicBezTo>
                      <a:pt x="457" y="275"/>
                      <a:pt x="597" y="178"/>
                      <a:pt x="760" y="156"/>
                    </a:cubicBezTo>
                    <a:cubicBezTo>
                      <a:pt x="767" y="155"/>
                      <a:pt x="773" y="155"/>
                      <a:pt x="780" y="155"/>
                    </a:cubicBezTo>
                    <a:cubicBezTo>
                      <a:pt x="1064" y="155"/>
                      <a:pt x="1350" y="1057"/>
                      <a:pt x="1463" y="1719"/>
                    </a:cubicBezTo>
                    <a:cubicBezTo>
                      <a:pt x="1472" y="1756"/>
                      <a:pt x="1503" y="1783"/>
                      <a:pt x="1542" y="1783"/>
                    </a:cubicBezTo>
                    <a:cubicBezTo>
                      <a:pt x="1546" y="1783"/>
                      <a:pt x="1550" y="1782"/>
                      <a:pt x="1554" y="1782"/>
                    </a:cubicBezTo>
                    <a:cubicBezTo>
                      <a:pt x="1598" y="1772"/>
                      <a:pt x="1626" y="1735"/>
                      <a:pt x="1616" y="1691"/>
                    </a:cubicBezTo>
                    <a:cubicBezTo>
                      <a:pt x="1568" y="1405"/>
                      <a:pt x="1297" y="0"/>
                      <a:pt x="78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1"/>
              <p:cNvSpPr/>
              <p:nvPr/>
            </p:nvSpPr>
            <p:spPr>
              <a:xfrm>
                <a:off x="5636219" y="2439915"/>
                <a:ext cx="76747" cy="3248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507" extrusionOk="0">
                    <a:moveTo>
                      <a:pt x="93" y="0"/>
                    </a:moveTo>
                    <a:cubicBezTo>
                      <a:pt x="75" y="0"/>
                      <a:pt x="57" y="7"/>
                      <a:pt x="41" y="19"/>
                    </a:cubicBezTo>
                    <a:cubicBezTo>
                      <a:pt x="4" y="44"/>
                      <a:pt x="1" y="91"/>
                      <a:pt x="29" y="129"/>
                    </a:cubicBezTo>
                    <a:cubicBezTo>
                      <a:pt x="45" y="144"/>
                      <a:pt x="345" y="507"/>
                      <a:pt x="1107" y="507"/>
                    </a:cubicBezTo>
                    <a:lnTo>
                      <a:pt x="1120" y="507"/>
                    </a:lnTo>
                    <a:cubicBezTo>
                      <a:pt x="1160" y="507"/>
                      <a:pt x="1198" y="473"/>
                      <a:pt x="1198" y="429"/>
                    </a:cubicBezTo>
                    <a:cubicBezTo>
                      <a:pt x="1198" y="385"/>
                      <a:pt x="1160" y="351"/>
                      <a:pt x="1120" y="351"/>
                    </a:cubicBezTo>
                    <a:lnTo>
                      <a:pt x="1107" y="351"/>
                    </a:lnTo>
                    <a:cubicBezTo>
                      <a:pt x="423" y="351"/>
                      <a:pt x="154" y="35"/>
                      <a:pt x="151" y="29"/>
                    </a:cubicBezTo>
                    <a:cubicBezTo>
                      <a:pt x="135" y="1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1"/>
              <p:cNvSpPr/>
              <p:nvPr/>
            </p:nvSpPr>
            <p:spPr>
              <a:xfrm>
                <a:off x="5058293" y="4019111"/>
                <a:ext cx="626275" cy="744214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11617" extrusionOk="0">
                    <a:moveTo>
                      <a:pt x="1" y="1"/>
                    </a:moveTo>
                    <a:lnTo>
                      <a:pt x="319" y="4543"/>
                    </a:lnTo>
                    <a:lnTo>
                      <a:pt x="1154" y="11617"/>
                    </a:lnTo>
                    <a:lnTo>
                      <a:pt x="8665" y="11617"/>
                    </a:lnTo>
                    <a:cubicBezTo>
                      <a:pt x="8690" y="11223"/>
                      <a:pt x="8984" y="9700"/>
                      <a:pt x="8984" y="8706"/>
                    </a:cubicBezTo>
                    <a:cubicBezTo>
                      <a:pt x="8984" y="7553"/>
                      <a:pt x="9775" y="129"/>
                      <a:pt x="9775" y="12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1"/>
              <p:cNvSpPr/>
              <p:nvPr/>
            </p:nvSpPr>
            <p:spPr>
              <a:xfrm>
                <a:off x="5053488" y="4014114"/>
                <a:ext cx="636653" cy="754208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11773" extrusionOk="0">
                    <a:moveTo>
                      <a:pt x="157" y="160"/>
                    </a:moveTo>
                    <a:lnTo>
                      <a:pt x="9763" y="285"/>
                    </a:lnTo>
                    <a:cubicBezTo>
                      <a:pt x="9672" y="1151"/>
                      <a:pt x="8981" y="7693"/>
                      <a:pt x="8981" y="8784"/>
                    </a:cubicBezTo>
                    <a:cubicBezTo>
                      <a:pt x="8981" y="9450"/>
                      <a:pt x="8850" y="10350"/>
                      <a:pt x="8753" y="11007"/>
                    </a:cubicBezTo>
                    <a:cubicBezTo>
                      <a:pt x="8719" y="11263"/>
                      <a:pt x="8687" y="11476"/>
                      <a:pt x="8672" y="11616"/>
                    </a:cubicBezTo>
                    <a:lnTo>
                      <a:pt x="1298" y="11616"/>
                    </a:lnTo>
                    <a:lnTo>
                      <a:pt x="469" y="4618"/>
                    </a:lnTo>
                    <a:lnTo>
                      <a:pt x="157" y="160"/>
                    </a:lnTo>
                    <a:close/>
                    <a:moveTo>
                      <a:pt x="79" y="1"/>
                    </a:moveTo>
                    <a:cubicBezTo>
                      <a:pt x="54" y="1"/>
                      <a:pt x="32" y="7"/>
                      <a:pt x="19" y="23"/>
                    </a:cubicBezTo>
                    <a:cubicBezTo>
                      <a:pt x="10" y="38"/>
                      <a:pt x="1" y="57"/>
                      <a:pt x="1" y="82"/>
                    </a:cubicBezTo>
                    <a:lnTo>
                      <a:pt x="323" y="4630"/>
                    </a:lnTo>
                    <a:lnTo>
                      <a:pt x="1151" y="11701"/>
                    </a:lnTo>
                    <a:cubicBezTo>
                      <a:pt x="1154" y="11741"/>
                      <a:pt x="1188" y="11773"/>
                      <a:pt x="1229" y="11773"/>
                    </a:cubicBezTo>
                    <a:lnTo>
                      <a:pt x="8740" y="11773"/>
                    </a:lnTo>
                    <a:cubicBezTo>
                      <a:pt x="8784" y="11773"/>
                      <a:pt x="8819" y="11741"/>
                      <a:pt x="8819" y="11698"/>
                    </a:cubicBezTo>
                    <a:cubicBezTo>
                      <a:pt x="8831" y="11576"/>
                      <a:pt x="8865" y="11335"/>
                      <a:pt x="8909" y="11029"/>
                    </a:cubicBezTo>
                    <a:cubicBezTo>
                      <a:pt x="9006" y="10369"/>
                      <a:pt x="9141" y="9463"/>
                      <a:pt x="9141" y="8784"/>
                    </a:cubicBezTo>
                    <a:cubicBezTo>
                      <a:pt x="9141" y="7650"/>
                      <a:pt x="9925" y="288"/>
                      <a:pt x="9934" y="213"/>
                    </a:cubicBezTo>
                    <a:cubicBezTo>
                      <a:pt x="9938" y="195"/>
                      <a:pt x="9928" y="173"/>
                      <a:pt x="9913" y="157"/>
                    </a:cubicBezTo>
                    <a:cubicBezTo>
                      <a:pt x="9897" y="141"/>
                      <a:pt x="9878" y="129"/>
                      <a:pt x="9856" y="129"/>
                    </a:cubicBezTo>
                    <a:lnTo>
                      <a:pt x="79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1"/>
              <p:cNvSpPr/>
              <p:nvPr/>
            </p:nvSpPr>
            <p:spPr>
              <a:xfrm>
                <a:off x="4964950" y="2625767"/>
                <a:ext cx="785278" cy="1488300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23232" extrusionOk="0">
                    <a:moveTo>
                      <a:pt x="3586" y="0"/>
                    </a:moveTo>
                    <a:cubicBezTo>
                      <a:pt x="3586" y="0"/>
                      <a:pt x="1876" y="2198"/>
                      <a:pt x="1392" y="3426"/>
                    </a:cubicBezTo>
                    <a:cubicBezTo>
                      <a:pt x="907" y="4658"/>
                      <a:pt x="536" y="4874"/>
                      <a:pt x="642" y="6424"/>
                    </a:cubicBezTo>
                    <a:cubicBezTo>
                      <a:pt x="745" y="7974"/>
                      <a:pt x="1501" y="14189"/>
                      <a:pt x="1501" y="14189"/>
                    </a:cubicBezTo>
                    <a:lnTo>
                      <a:pt x="1" y="22272"/>
                    </a:lnTo>
                    <a:cubicBezTo>
                      <a:pt x="1770" y="22903"/>
                      <a:pt x="3633" y="23232"/>
                      <a:pt x="5512" y="23232"/>
                    </a:cubicBezTo>
                    <a:cubicBezTo>
                      <a:pt x="8619" y="23232"/>
                      <a:pt x="9963" y="22966"/>
                      <a:pt x="10169" y="22856"/>
                    </a:cubicBezTo>
                    <a:cubicBezTo>
                      <a:pt x="10379" y="22753"/>
                      <a:pt x="12257" y="22269"/>
                      <a:pt x="12257" y="22269"/>
                    </a:cubicBezTo>
                    <a:cubicBezTo>
                      <a:pt x="12257" y="22269"/>
                      <a:pt x="12257" y="13113"/>
                      <a:pt x="11667" y="9956"/>
                    </a:cubicBezTo>
                    <a:cubicBezTo>
                      <a:pt x="11076" y="6799"/>
                      <a:pt x="10332" y="4392"/>
                      <a:pt x="10060" y="3798"/>
                    </a:cubicBezTo>
                    <a:cubicBezTo>
                      <a:pt x="9794" y="3204"/>
                      <a:pt x="8935" y="1282"/>
                      <a:pt x="8935" y="1282"/>
                    </a:cubicBezTo>
                    <a:lnTo>
                      <a:pt x="358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1"/>
              <p:cNvSpPr/>
              <p:nvPr/>
            </p:nvSpPr>
            <p:spPr>
              <a:xfrm>
                <a:off x="4959377" y="2620641"/>
                <a:ext cx="795848" cy="1498614"/>
              </a:xfrm>
              <a:custGeom>
                <a:avLst/>
                <a:gdLst/>
                <a:ahLst/>
                <a:cxnLst/>
                <a:rect l="l" t="t" r="r" b="b"/>
                <a:pathLst>
                  <a:path w="12423" h="23393" extrusionOk="0">
                    <a:moveTo>
                      <a:pt x="3705" y="168"/>
                    </a:moveTo>
                    <a:lnTo>
                      <a:pt x="8972" y="1434"/>
                    </a:lnTo>
                    <a:cubicBezTo>
                      <a:pt x="9090" y="1700"/>
                      <a:pt x="9841" y="3372"/>
                      <a:pt x="10081" y="3913"/>
                    </a:cubicBezTo>
                    <a:cubicBezTo>
                      <a:pt x="10350" y="4516"/>
                      <a:pt x="11097" y="6929"/>
                      <a:pt x="11679" y="10052"/>
                    </a:cubicBezTo>
                    <a:cubicBezTo>
                      <a:pt x="12238" y="13034"/>
                      <a:pt x="12269" y="21489"/>
                      <a:pt x="12269" y="22289"/>
                    </a:cubicBezTo>
                    <a:cubicBezTo>
                      <a:pt x="11913" y="22380"/>
                      <a:pt x="10422" y="22768"/>
                      <a:pt x="10225" y="22868"/>
                    </a:cubicBezTo>
                    <a:cubicBezTo>
                      <a:pt x="10078" y="22946"/>
                      <a:pt x="8853" y="23237"/>
                      <a:pt x="5602" y="23237"/>
                    </a:cubicBezTo>
                    <a:cubicBezTo>
                      <a:pt x="3748" y="23237"/>
                      <a:pt x="1923" y="22918"/>
                      <a:pt x="176" y="22302"/>
                    </a:cubicBezTo>
                    <a:lnTo>
                      <a:pt x="1663" y="14278"/>
                    </a:lnTo>
                    <a:lnTo>
                      <a:pt x="1663" y="14256"/>
                    </a:lnTo>
                    <a:cubicBezTo>
                      <a:pt x="1657" y="14193"/>
                      <a:pt x="910" y="8026"/>
                      <a:pt x="804" y="6498"/>
                    </a:cubicBezTo>
                    <a:cubicBezTo>
                      <a:pt x="726" y="5350"/>
                      <a:pt x="910" y="4957"/>
                      <a:pt x="1216" y="4303"/>
                    </a:cubicBezTo>
                    <a:cubicBezTo>
                      <a:pt x="1316" y="4091"/>
                      <a:pt x="1429" y="3844"/>
                      <a:pt x="1551" y="3534"/>
                    </a:cubicBezTo>
                    <a:cubicBezTo>
                      <a:pt x="1988" y="2418"/>
                      <a:pt x="3470" y="468"/>
                      <a:pt x="3705" y="168"/>
                    </a:cubicBezTo>
                    <a:close/>
                    <a:moveTo>
                      <a:pt x="3672" y="0"/>
                    </a:moveTo>
                    <a:cubicBezTo>
                      <a:pt x="3649" y="0"/>
                      <a:pt x="3626" y="10"/>
                      <a:pt x="3611" y="30"/>
                    </a:cubicBezTo>
                    <a:cubicBezTo>
                      <a:pt x="3542" y="121"/>
                      <a:pt x="1885" y="2250"/>
                      <a:pt x="1404" y="3475"/>
                    </a:cubicBezTo>
                    <a:cubicBezTo>
                      <a:pt x="1285" y="3781"/>
                      <a:pt x="1173" y="4022"/>
                      <a:pt x="1073" y="4238"/>
                    </a:cubicBezTo>
                    <a:cubicBezTo>
                      <a:pt x="766" y="4891"/>
                      <a:pt x="566" y="5319"/>
                      <a:pt x="651" y="6507"/>
                    </a:cubicBezTo>
                    <a:cubicBezTo>
                      <a:pt x="751" y="8014"/>
                      <a:pt x="1470" y="13956"/>
                      <a:pt x="1504" y="14265"/>
                    </a:cubicBezTo>
                    <a:lnTo>
                      <a:pt x="7" y="22336"/>
                    </a:lnTo>
                    <a:cubicBezTo>
                      <a:pt x="0" y="22371"/>
                      <a:pt x="25" y="22411"/>
                      <a:pt x="60" y="22421"/>
                    </a:cubicBezTo>
                    <a:cubicBezTo>
                      <a:pt x="1842" y="23065"/>
                      <a:pt x="3705" y="23387"/>
                      <a:pt x="5599" y="23393"/>
                    </a:cubicBezTo>
                    <a:cubicBezTo>
                      <a:pt x="8828" y="23393"/>
                      <a:pt x="10106" y="23105"/>
                      <a:pt x="10294" y="23005"/>
                    </a:cubicBezTo>
                    <a:cubicBezTo>
                      <a:pt x="10456" y="22918"/>
                      <a:pt x="11844" y="22555"/>
                      <a:pt x="12363" y="22424"/>
                    </a:cubicBezTo>
                    <a:cubicBezTo>
                      <a:pt x="12398" y="22414"/>
                      <a:pt x="12423" y="22383"/>
                      <a:pt x="12423" y="22349"/>
                    </a:cubicBezTo>
                    <a:cubicBezTo>
                      <a:pt x="12423" y="22258"/>
                      <a:pt x="12419" y="13149"/>
                      <a:pt x="11832" y="10020"/>
                    </a:cubicBezTo>
                    <a:cubicBezTo>
                      <a:pt x="11247" y="6888"/>
                      <a:pt x="10497" y="4453"/>
                      <a:pt x="10222" y="3847"/>
                    </a:cubicBezTo>
                    <a:cubicBezTo>
                      <a:pt x="9956" y="3262"/>
                      <a:pt x="9106" y="1349"/>
                      <a:pt x="9097" y="1331"/>
                    </a:cubicBezTo>
                    <a:cubicBezTo>
                      <a:pt x="9084" y="1312"/>
                      <a:pt x="9065" y="1293"/>
                      <a:pt x="9043" y="1287"/>
                    </a:cubicBezTo>
                    <a:lnTo>
                      <a:pt x="3689" y="2"/>
                    </a:lnTo>
                    <a:cubicBezTo>
                      <a:pt x="3683" y="1"/>
                      <a:pt x="3678" y="0"/>
                      <a:pt x="367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1"/>
              <p:cNvSpPr/>
              <p:nvPr/>
            </p:nvSpPr>
            <p:spPr>
              <a:xfrm>
                <a:off x="5143434" y="2625574"/>
                <a:ext cx="525313" cy="435561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6799" extrusionOk="0">
                    <a:moveTo>
                      <a:pt x="800" y="0"/>
                    </a:moveTo>
                    <a:cubicBezTo>
                      <a:pt x="800" y="0"/>
                      <a:pt x="438" y="466"/>
                      <a:pt x="0" y="1085"/>
                    </a:cubicBezTo>
                    <a:cubicBezTo>
                      <a:pt x="1166" y="1763"/>
                      <a:pt x="4054" y="3439"/>
                      <a:pt x="4226" y="3482"/>
                    </a:cubicBezTo>
                    <a:cubicBezTo>
                      <a:pt x="4268" y="3493"/>
                      <a:pt x="4343" y="3497"/>
                      <a:pt x="4436" y="3497"/>
                    </a:cubicBezTo>
                    <a:cubicBezTo>
                      <a:pt x="4819" y="3497"/>
                      <a:pt x="5511" y="3426"/>
                      <a:pt x="5511" y="3426"/>
                    </a:cubicBezTo>
                    <a:lnTo>
                      <a:pt x="5511" y="3426"/>
                    </a:lnTo>
                    <a:lnTo>
                      <a:pt x="5036" y="4017"/>
                    </a:lnTo>
                    <a:cubicBezTo>
                      <a:pt x="5036" y="4017"/>
                      <a:pt x="6321" y="5036"/>
                      <a:pt x="6752" y="5461"/>
                    </a:cubicBezTo>
                    <a:cubicBezTo>
                      <a:pt x="6977" y="5689"/>
                      <a:pt x="7630" y="6283"/>
                      <a:pt x="8199" y="6799"/>
                    </a:cubicBezTo>
                    <a:cubicBezTo>
                      <a:pt x="7805" y="5258"/>
                      <a:pt x="7452" y="4173"/>
                      <a:pt x="7283" y="3801"/>
                    </a:cubicBezTo>
                    <a:cubicBezTo>
                      <a:pt x="7014" y="3210"/>
                      <a:pt x="6158" y="1285"/>
                      <a:pt x="6158" y="1285"/>
                    </a:cubicBez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1"/>
              <p:cNvSpPr/>
              <p:nvPr/>
            </p:nvSpPr>
            <p:spPr>
              <a:xfrm>
                <a:off x="5137989" y="2620577"/>
                <a:ext cx="535563" cy="445619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6956" extrusionOk="0">
                    <a:moveTo>
                      <a:pt x="917" y="169"/>
                    </a:moveTo>
                    <a:lnTo>
                      <a:pt x="6187" y="1435"/>
                    </a:lnTo>
                    <a:cubicBezTo>
                      <a:pt x="6306" y="1701"/>
                      <a:pt x="7053" y="3376"/>
                      <a:pt x="7296" y="3914"/>
                    </a:cubicBezTo>
                    <a:cubicBezTo>
                      <a:pt x="7459" y="4273"/>
                      <a:pt x="7787" y="5270"/>
                      <a:pt x="8140" y="6646"/>
                    </a:cubicBezTo>
                    <a:cubicBezTo>
                      <a:pt x="7646" y="6195"/>
                      <a:pt x="7090" y="5689"/>
                      <a:pt x="6887" y="5486"/>
                    </a:cubicBezTo>
                    <a:cubicBezTo>
                      <a:pt x="6512" y="5108"/>
                      <a:pt x="5496" y="4295"/>
                      <a:pt x="5230" y="4082"/>
                    </a:cubicBezTo>
                    <a:lnTo>
                      <a:pt x="5662" y="3554"/>
                    </a:lnTo>
                    <a:cubicBezTo>
                      <a:pt x="5680" y="3532"/>
                      <a:pt x="5683" y="3495"/>
                      <a:pt x="5668" y="3470"/>
                    </a:cubicBezTo>
                    <a:cubicBezTo>
                      <a:pt x="5654" y="3444"/>
                      <a:pt x="5626" y="3429"/>
                      <a:pt x="5598" y="3429"/>
                    </a:cubicBezTo>
                    <a:cubicBezTo>
                      <a:pt x="5595" y="3429"/>
                      <a:pt x="5592" y="3429"/>
                      <a:pt x="5590" y="3429"/>
                    </a:cubicBezTo>
                    <a:cubicBezTo>
                      <a:pt x="5270" y="3462"/>
                      <a:pt x="4802" y="3499"/>
                      <a:pt x="4528" y="3499"/>
                    </a:cubicBezTo>
                    <a:cubicBezTo>
                      <a:pt x="4438" y="3499"/>
                      <a:pt x="4369" y="3495"/>
                      <a:pt x="4333" y="3485"/>
                    </a:cubicBezTo>
                    <a:cubicBezTo>
                      <a:pt x="4242" y="3457"/>
                      <a:pt x="3452" y="3029"/>
                      <a:pt x="198" y="1141"/>
                    </a:cubicBezTo>
                    <a:cubicBezTo>
                      <a:pt x="538" y="663"/>
                      <a:pt x="823" y="288"/>
                      <a:pt x="917" y="169"/>
                    </a:cubicBezTo>
                    <a:close/>
                    <a:moveTo>
                      <a:pt x="879" y="0"/>
                    </a:moveTo>
                    <a:cubicBezTo>
                      <a:pt x="856" y="0"/>
                      <a:pt x="834" y="12"/>
                      <a:pt x="820" y="31"/>
                    </a:cubicBezTo>
                    <a:cubicBezTo>
                      <a:pt x="817" y="34"/>
                      <a:pt x="451" y="503"/>
                      <a:pt x="19" y="1122"/>
                    </a:cubicBezTo>
                    <a:cubicBezTo>
                      <a:pt x="7" y="1141"/>
                      <a:pt x="1" y="1163"/>
                      <a:pt x="7" y="1185"/>
                    </a:cubicBezTo>
                    <a:cubicBezTo>
                      <a:pt x="13" y="1203"/>
                      <a:pt x="26" y="1222"/>
                      <a:pt x="44" y="1235"/>
                    </a:cubicBezTo>
                    <a:cubicBezTo>
                      <a:pt x="3683" y="3348"/>
                      <a:pt x="4211" y="3617"/>
                      <a:pt x="4292" y="3639"/>
                    </a:cubicBezTo>
                    <a:cubicBezTo>
                      <a:pt x="4339" y="3649"/>
                      <a:pt x="4418" y="3654"/>
                      <a:pt x="4516" y="3654"/>
                    </a:cubicBezTo>
                    <a:cubicBezTo>
                      <a:pt x="4781" y="3654"/>
                      <a:pt x="5180" y="3622"/>
                      <a:pt x="5418" y="3601"/>
                    </a:cubicBezTo>
                    <a:lnTo>
                      <a:pt x="5418" y="3601"/>
                    </a:lnTo>
                    <a:lnTo>
                      <a:pt x="5058" y="4048"/>
                    </a:lnTo>
                    <a:cubicBezTo>
                      <a:pt x="5046" y="4064"/>
                      <a:pt x="5040" y="4086"/>
                      <a:pt x="5043" y="4107"/>
                    </a:cubicBezTo>
                    <a:cubicBezTo>
                      <a:pt x="5043" y="4129"/>
                      <a:pt x="5055" y="4148"/>
                      <a:pt x="5071" y="4161"/>
                    </a:cubicBezTo>
                    <a:cubicBezTo>
                      <a:pt x="5083" y="4170"/>
                      <a:pt x="6356" y="5180"/>
                      <a:pt x="6778" y="5598"/>
                    </a:cubicBezTo>
                    <a:cubicBezTo>
                      <a:pt x="7012" y="5830"/>
                      <a:pt x="7696" y="6455"/>
                      <a:pt x="8231" y="6936"/>
                    </a:cubicBezTo>
                    <a:cubicBezTo>
                      <a:pt x="8244" y="6946"/>
                      <a:pt x="8262" y="6955"/>
                      <a:pt x="8281" y="6955"/>
                    </a:cubicBezTo>
                    <a:cubicBezTo>
                      <a:pt x="8294" y="6955"/>
                      <a:pt x="8309" y="6952"/>
                      <a:pt x="8319" y="6943"/>
                    </a:cubicBezTo>
                    <a:cubicBezTo>
                      <a:pt x="8344" y="6924"/>
                      <a:pt x="8359" y="6893"/>
                      <a:pt x="8353" y="6858"/>
                    </a:cubicBezTo>
                    <a:cubicBezTo>
                      <a:pt x="7968" y="5342"/>
                      <a:pt x="7609" y="4236"/>
                      <a:pt x="7434" y="3848"/>
                    </a:cubicBezTo>
                    <a:cubicBezTo>
                      <a:pt x="7168" y="3267"/>
                      <a:pt x="6318" y="1350"/>
                      <a:pt x="6309" y="1332"/>
                    </a:cubicBezTo>
                    <a:cubicBezTo>
                      <a:pt x="6296" y="1313"/>
                      <a:pt x="6277" y="1294"/>
                      <a:pt x="6255" y="1288"/>
                    </a:cubicBezTo>
                    <a:lnTo>
                      <a:pt x="898" y="3"/>
                    </a:lnTo>
                    <a:cubicBezTo>
                      <a:pt x="891" y="1"/>
                      <a:pt x="885" y="0"/>
                      <a:pt x="87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1"/>
              <p:cNvSpPr/>
              <p:nvPr/>
            </p:nvSpPr>
            <p:spPr>
              <a:xfrm>
                <a:off x="5452034" y="2725067"/>
                <a:ext cx="212880" cy="322491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5034" extrusionOk="0">
                    <a:moveTo>
                      <a:pt x="378" y="1"/>
                    </a:moveTo>
                    <a:lnTo>
                      <a:pt x="0" y="913"/>
                    </a:lnTo>
                    <a:lnTo>
                      <a:pt x="1822" y="2358"/>
                    </a:lnTo>
                    <a:lnTo>
                      <a:pt x="3323" y="5033"/>
                    </a:lnTo>
                    <a:lnTo>
                      <a:pt x="2357" y="1126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1"/>
              <p:cNvSpPr/>
              <p:nvPr/>
            </p:nvSpPr>
            <p:spPr>
              <a:xfrm>
                <a:off x="5446972" y="2720390"/>
                <a:ext cx="223386" cy="332164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5185" extrusionOk="0">
                    <a:moveTo>
                      <a:pt x="495" y="189"/>
                    </a:moveTo>
                    <a:lnTo>
                      <a:pt x="2370" y="1249"/>
                    </a:lnTo>
                    <a:lnTo>
                      <a:pt x="3186" y="4566"/>
                    </a:lnTo>
                    <a:lnTo>
                      <a:pt x="1970" y="2393"/>
                    </a:lnTo>
                    <a:cubicBezTo>
                      <a:pt x="1967" y="2384"/>
                      <a:pt x="1958" y="2377"/>
                      <a:pt x="1951" y="2368"/>
                    </a:cubicBezTo>
                    <a:lnTo>
                      <a:pt x="176" y="961"/>
                    </a:lnTo>
                    <a:lnTo>
                      <a:pt x="495" y="189"/>
                    </a:lnTo>
                    <a:close/>
                    <a:moveTo>
                      <a:pt x="457" y="0"/>
                    </a:moveTo>
                    <a:cubicBezTo>
                      <a:pt x="449" y="0"/>
                      <a:pt x="442" y="2"/>
                      <a:pt x="435" y="5"/>
                    </a:cubicBezTo>
                    <a:cubicBezTo>
                      <a:pt x="413" y="11"/>
                      <a:pt x="395" y="27"/>
                      <a:pt x="388" y="49"/>
                    </a:cubicBezTo>
                    <a:lnTo>
                      <a:pt x="13" y="958"/>
                    </a:lnTo>
                    <a:cubicBezTo>
                      <a:pt x="1" y="990"/>
                      <a:pt x="10" y="1024"/>
                      <a:pt x="35" y="1049"/>
                    </a:cubicBezTo>
                    <a:lnTo>
                      <a:pt x="1845" y="2481"/>
                    </a:lnTo>
                    <a:lnTo>
                      <a:pt x="3333" y="5147"/>
                    </a:lnTo>
                    <a:cubicBezTo>
                      <a:pt x="3345" y="5169"/>
                      <a:pt x="3374" y="5184"/>
                      <a:pt x="3402" y="5184"/>
                    </a:cubicBezTo>
                    <a:lnTo>
                      <a:pt x="3433" y="5184"/>
                    </a:lnTo>
                    <a:cubicBezTo>
                      <a:pt x="3467" y="5175"/>
                      <a:pt x="3486" y="5134"/>
                      <a:pt x="3480" y="5097"/>
                    </a:cubicBezTo>
                    <a:lnTo>
                      <a:pt x="2517" y="1190"/>
                    </a:lnTo>
                    <a:cubicBezTo>
                      <a:pt x="2511" y="1165"/>
                      <a:pt x="2498" y="1149"/>
                      <a:pt x="2480" y="1137"/>
                    </a:cubicBezTo>
                    <a:lnTo>
                      <a:pt x="498" y="11"/>
                    </a:lnTo>
                    <a:cubicBezTo>
                      <a:pt x="486" y="5"/>
                      <a:pt x="471" y="0"/>
                      <a:pt x="45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41"/>
              <p:cNvSpPr/>
              <p:nvPr/>
            </p:nvSpPr>
            <p:spPr>
              <a:xfrm>
                <a:off x="5167459" y="2560485"/>
                <a:ext cx="410577" cy="288794"/>
              </a:xfrm>
              <a:custGeom>
                <a:avLst/>
                <a:gdLst/>
                <a:ahLst/>
                <a:cxnLst/>
                <a:rect l="l" t="t" r="r" b="b"/>
                <a:pathLst>
                  <a:path w="6409" h="4508" extrusionOk="0">
                    <a:moveTo>
                      <a:pt x="800" y="0"/>
                    </a:moveTo>
                    <a:lnTo>
                      <a:pt x="0" y="1232"/>
                    </a:lnTo>
                    <a:lnTo>
                      <a:pt x="6408" y="4508"/>
                    </a:lnTo>
                    <a:lnTo>
                      <a:pt x="6408" y="2529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41"/>
              <p:cNvSpPr/>
              <p:nvPr/>
            </p:nvSpPr>
            <p:spPr>
              <a:xfrm>
                <a:off x="5162462" y="2555808"/>
                <a:ext cx="420955" cy="298467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4659" extrusionOk="0">
                    <a:moveTo>
                      <a:pt x="910" y="173"/>
                    </a:moveTo>
                    <a:lnTo>
                      <a:pt x="6408" y="2652"/>
                    </a:lnTo>
                    <a:lnTo>
                      <a:pt x="6408" y="4453"/>
                    </a:lnTo>
                    <a:lnTo>
                      <a:pt x="191" y="1277"/>
                    </a:lnTo>
                    <a:lnTo>
                      <a:pt x="910" y="173"/>
                    </a:lnTo>
                    <a:close/>
                    <a:moveTo>
                      <a:pt x="883" y="0"/>
                    </a:moveTo>
                    <a:cubicBezTo>
                      <a:pt x="858" y="0"/>
                      <a:pt x="834" y="11"/>
                      <a:pt x="819" y="33"/>
                    </a:cubicBezTo>
                    <a:lnTo>
                      <a:pt x="16" y="1264"/>
                    </a:lnTo>
                    <a:cubicBezTo>
                      <a:pt x="0" y="1283"/>
                      <a:pt x="0" y="1302"/>
                      <a:pt x="3" y="1327"/>
                    </a:cubicBezTo>
                    <a:cubicBezTo>
                      <a:pt x="6" y="1352"/>
                      <a:pt x="22" y="1367"/>
                      <a:pt x="44" y="1377"/>
                    </a:cubicBezTo>
                    <a:lnTo>
                      <a:pt x="6452" y="4653"/>
                    </a:lnTo>
                    <a:cubicBezTo>
                      <a:pt x="6461" y="4656"/>
                      <a:pt x="6474" y="4659"/>
                      <a:pt x="6486" y="4659"/>
                    </a:cubicBezTo>
                    <a:cubicBezTo>
                      <a:pt x="6502" y="4659"/>
                      <a:pt x="6514" y="4656"/>
                      <a:pt x="6533" y="4650"/>
                    </a:cubicBezTo>
                    <a:cubicBezTo>
                      <a:pt x="6555" y="4634"/>
                      <a:pt x="6571" y="4609"/>
                      <a:pt x="6571" y="4581"/>
                    </a:cubicBezTo>
                    <a:lnTo>
                      <a:pt x="6571" y="2602"/>
                    </a:lnTo>
                    <a:cubicBezTo>
                      <a:pt x="6571" y="2571"/>
                      <a:pt x="6552" y="2543"/>
                      <a:pt x="6524" y="2530"/>
                    </a:cubicBezTo>
                    <a:lnTo>
                      <a:pt x="919" y="8"/>
                    </a:lnTo>
                    <a:cubicBezTo>
                      <a:pt x="907" y="3"/>
                      <a:pt x="895" y="0"/>
                      <a:pt x="88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41"/>
              <p:cNvSpPr/>
              <p:nvPr/>
            </p:nvSpPr>
            <p:spPr>
              <a:xfrm>
                <a:off x="5072323" y="3857155"/>
                <a:ext cx="620830" cy="503083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7853" extrusionOk="0">
                    <a:moveTo>
                      <a:pt x="0" y="0"/>
                    </a:moveTo>
                    <a:lnTo>
                      <a:pt x="0" y="7852"/>
                    </a:lnTo>
                    <a:lnTo>
                      <a:pt x="9691" y="7852"/>
                    </a:lnTo>
                    <a:lnTo>
                      <a:pt x="9691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41"/>
              <p:cNvSpPr/>
              <p:nvPr/>
            </p:nvSpPr>
            <p:spPr>
              <a:xfrm>
                <a:off x="5067326" y="3852094"/>
                <a:ext cx="630823" cy="513141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8010" extrusionOk="0">
                    <a:moveTo>
                      <a:pt x="9690" y="157"/>
                    </a:moveTo>
                    <a:lnTo>
                      <a:pt x="9690" y="7853"/>
                    </a:lnTo>
                    <a:lnTo>
                      <a:pt x="157" y="7853"/>
                    </a:lnTo>
                    <a:lnTo>
                      <a:pt x="157" y="157"/>
                    </a:lnTo>
                    <a:close/>
                    <a:moveTo>
                      <a:pt x="0" y="1"/>
                    </a:moveTo>
                    <a:lnTo>
                      <a:pt x="0" y="8009"/>
                    </a:lnTo>
                    <a:lnTo>
                      <a:pt x="9847" y="8009"/>
                    </a:lnTo>
                    <a:lnTo>
                      <a:pt x="9847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41"/>
              <p:cNvSpPr/>
              <p:nvPr/>
            </p:nvSpPr>
            <p:spPr>
              <a:xfrm>
                <a:off x="5278995" y="4097846"/>
                <a:ext cx="272138" cy="285527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4457" extrusionOk="0">
                    <a:moveTo>
                      <a:pt x="2226" y="0"/>
                    </a:moveTo>
                    <a:lnTo>
                      <a:pt x="0" y="419"/>
                    </a:lnTo>
                    <a:cubicBezTo>
                      <a:pt x="0" y="419"/>
                      <a:pt x="63" y="985"/>
                      <a:pt x="125" y="1391"/>
                    </a:cubicBezTo>
                    <a:cubicBezTo>
                      <a:pt x="278" y="2148"/>
                      <a:pt x="479" y="2889"/>
                      <a:pt x="719" y="3620"/>
                    </a:cubicBezTo>
                    <a:cubicBezTo>
                      <a:pt x="876" y="4026"/>
                      <a:pt x="872" y="3776"/>
                      <a:pt x="1188" y="3995"/>
                    </a:cubicBezTo>
                    <a:cubicBezTo>
                      <a:pt x="1368" y="4119"/>
                      <a:pt x="1424" y="4133"/>
                      <a:pt x="1501" y="4133"/>
                    </a:cubicBezTo>
                    <a:cubicBezTo>
                      <a:pt x="1524" y="4133"/>
                      <a:pt x="1548" y="4131"/>
                      <a:pt x="1578" y="4131"/>
                    </a:cubicBezTo>
                    <a:cubicBezTo>
                      <a:pt x="1627" y="4131"/>
                      <a:pt x="1689" y="4135"/>
                      <a:pt x="1782" y="4151"/>
                    </a:cubicBezTo>
                    <a:cubicBezTo>
                      <a:pt x="1854" y="4162"/>
                      <a:pt x="1927" y="4167"/>
                      <a:pt x="2000" y="4167"/>
                    </a:cubicBezTo>
                    <a:cubicBezTo>
                      <a:pt x="2163" y="4167"/>
                      <a:pt x="2326" y="4141"/>
                      <a:pt x="2479" y="4089"/>
                    </a:cubicBezTo>
                    <a:cubicBezTo>
                      <a:pt x="2623" y="4217"/>
                      <a:pt x="2779" y="4336"/>
                      <a:pt x="2948" y="4433"/>
                    </a:cubicBezTo>
                    <a:cubicBezTo>
                      <a:pt x="2980" y="4449"/>
                      <a:pt x="3012" y="4457"/>
                      <a:pt x="3045" y="4457"/>
                    </a:cubicBezTo>
                    <a:cubicBezTo>
                      <a:pt x="3201" y="4457"/>
                      <a:pt x="3363" y="4284"/>
                      <a:pt x="3542" y="4155"/>
                    </a:cubicBezTo>
                    <a:cubicBezTo>
                      <a:pt x="3758" y="3998"/>
                      <a:pt x="3479" y="3936"/>
                      <a:pt x="3479" y="3936"/>
                    </a:cubicBezTo>
                    <a:lnTo>
                      <a:pt x="3354" y="2685"/>
                    </a:lnTo>
                    <a:lnTo>
                      <a:pt x="3354" y="2685"/>
                    </a:lnTo>
                    <a:cubicBezTo>
                      <a:pt x="3354" y="2686"/>
                      <a:pt x="3564" y="3226"/>
                      <a:pt x="3908" y="3383"/>
                    </a:cubicBezTo>
                    <a:cubicBezTo>
                      <a:pt x="3994" y="3422"/>
                      <a:pt x="4058" y="3437"/>
                      <a:pt x="4106" y="3437"/>
                    </a:cubicBezTo>
                    <a:cubicBezTo>
                      <a:pt x="4248" y="3437"/>
                      <a:pt x="4233" y="3297"/>
                      <a:pt x="4158" y="3226"/>
                    </a:cubicBezTo>
                    <a:cubicBezTo>
                      <a:pt x="4061" y="3132"/>
                      <a:pt x="3908" y="1720"/>
                      <a:pt x="3783" y="1532"/>
                    </a:cubicBezTo>
                    <a:cubicBezTo>
                      <a:pt x="3664" y="1307"/>
                      <a:pt x="3467" y="1132"/>
                      <a:pt x="3229" y="1032"/>
                    </a:cubicBezTo>
                    <a:cubicBezTo>
                      <a:pt x="2945" y="938"/>
                      <a:pt x="2226" y="0"/>
                      <a:pt x="22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41"/>
              <p:cNvSpPr/>
              <p:nvPr/>
            </p:nvSpPr>
            <p:spPr>
              <a:xfrm>
                <a:off x="5274382" y="4092080"/>
                <a:ext cx="282388" cy="296609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4630" extrusionOk="0">
                    <a:moveTo>
                      <a:pt x="2263" y="184"/>
                    </a:moveTo>
                    <a:cubicBezTo>
                      <a:pt x="2417" y="375"/>
                      <a:pt x="2998" y="1109"/>
                      <a:pt x="3273" y="1203"/>
                    </a:cubicBezTo>
                    <a:cubicBezTo>
                      <a:pt x="3492" y="1294"/>
                      <a:pt x="3676" y="1463"/>
                      <a:pt x="3789" y="1669"/>
                    </a:cubicBezTo>
                    <a:cubicBezTo>
                      <a:pt x="3789" y="1672"/>
                      <a:pt x="3792" y="1672"/>
                      <a:pt x="3792" y="1678"/>
                    </a:cubicBezTo>
                    <a:cubicBezTo>
                      <a:pt x="3848" y="1760"/>
                      <a:pt x="3926" y="2228"/>
                      <a:pt x="3983" y="2569"/>
                    </a:cubicBezTo>
                    <a:cubicBezTo>
                      <a:pt x="4083" y="3151"/>
                      <a:pt x="4117" y="3326"/>
                      <a:pt x="4177" y="3382"/>
                    </a:cubicBezTo>
                    <a:cubicBezTo>
                      <a:pt x="4202" y="3404"/>
                      <a:pt x="4211" y="3444"/>
                      <a:pt x="4208" y="3451"/>
                    </a:cubicBezTo>
                    <a:cubicBezTo>
                      <a:pt x="4205" y="3454"/>
                      <a:pt x="4196" y="3457"/>
                      <a:pt x="4181" y="3457"/>
                    </a:cubicBezTo>
                    <a:cubicBezTo>
                      <a:pt x="4153" y="3457"/>
                      <a:pt x="4099" y="3446"/>
                      <a:pt x="4011" y="3407"/>
                    </a:cubicBezTo>
                    <a:cubicBezTo>
                      <a:pt x="3698" y="3266"/>
                      <a:pt x="3498" y="2760"/>
                      <a:pt x="3495" y="2757"/>
                    </a:cubicBezTo>
                    <a:cubicBezTo>
                      <a:pt x="3485" y="2728"/>
                      <a:pt x="3456" y="2708"/>
                      <a:pt x="3423" y="2708"/>
                    </a:cubicBezTo>
                    <a:cubicBezTo>
                      <a:pt x="3417" y="2708"/>
                      <a:pt x="3411" y="2708"/>
                      <a:pt x="3404" y="2710"/>
                    </a:cubicBezTo>
                    <a:cubicBezTo>
                      <a:pt x="3367" y="2716"/>
                      <a:pt x="3342" y="2754"/>
                      <a:pt x="3348" y="2791"/>
                    </a:cubicBezTo>
                    <a:lnTo>
                      <a:pt x="3473" y="4041"/>
                    </a:lnTo>
                    <a:cubicBezTo>
                      <a:pt x="3473" y="4076"/>
                      <a:pt x="3498" y="4104"/>
                      <a:pt x="3529" y="4113"/>
                    </a:cubicBezTo>
                    <a:cubicBezTo>
                      <a:pt x="3561" y="4120"/>
                      <a:pt x="3601" y="4135"/>
                      <a:pt x="3614" y="4148"/>
                    </a:cubicBezTo>
                    <a:cubicBezTo>
                      <a:pt x="3611" y="4154"/>
                      <a:pt x="3598" y="4166"/>
                      <a:pt x="3567" y="4191"/>
                    </a:cubicBezTo>
                    <a:cubicBezTo>
                      <a:pt x="3520" y="4220"/>
                      <a:pt x="3476" y="4257"/>
                      <a:pt x="3433" y="4291"/>
                    </a:cubicBezTo>
                    <a:cubicBezTo>
                      <a:pt x="3295" y="4402"/>
                      <a:pt x="3197" y="4474"/>
                      <a:pt x="3114" y="4474"/>
                    </a:cubicBezTo>
                    <a:cubicBezTo>
                      <a:pt x="3093" y="4474"/>
                      <a:pt x="3073" y="4470"/>
                      <a:pt x="3054" y="4460"/>
                    </a:cubicBezTo>
                    <a:cubicBezTo>
                      <a:pt x="2895" y="4363"/>
                      <a:pt x="2742" y="4248"/>
                      <a:pt x="2607" y="4132"/>
                    </a:cubicBezTo>
                    <a:cubicBezTo>
                      <a:pt x="2593" y="4118"/>
                      <a:pt x="2576" y="4111"/>
                      <a:pt x="2558" y="4111"/>
                    </a:cubicBezTo>
                    <a:cubicBezTo>
                      <a:pt x="2549" y="4111"/>
                      <a:pt x="2539" y="4113"/>
                      <a:pt x="2529" y="4116"/>
                    </a:cubicBezTo>
                    <a:cubicBezTo>
                      <a:pt x="2385" y="4164"/>
                      <a:pt x="2232" y="4187"/>
                      <a:pt x="2080" y="4187"/>
                    </a:cubicBezTo>
                    <a:cubicBezTo>
                      <a:pt x="2010" y="4187"/>
                      <a:pt x="1941" y="4182"/>
                      <a:pt x="1873" y="4173"/>
                    </a:cubicBezTo>
                    <a:cubicBezTo>
                      <a:pt x="1771" y="4156"/>
                      <a:pt x="1701" y="4154"/>
                      <a:pt x="1648" y="4154"/>
                    </a:cubicBezTo>
                    <a:cubicBezTo>
                      <a:pt x="1633" y="4154"/>
                      <a:pt x="1620" y="4154"/>
                      <a:pt x="1607" y="4154"/>
                    </a:cubicBezTo>
                    <a:cubicBezTo>
                      <a:pt x="1523" y="4154"/>
                      <a:pt x="1488" y="4154"/>
                      <a:pt x="1307" y="4029"/>
                    </a:cubicBezTo>
                    <a:cubicBezTo>
                      <a:pt x="1166" y="3932"/>
                      <a:pt x="1076" y="3920"/>
                      <a:pt x="1019" y="3907"/>
                    </a:cubicBezTo>
                    <a:cubicBezTo>
                      <a:pt x="963" y="3898"/>
                      <a:pt x="944" y="3891"/>
                      <a:pt x="866" y="3694"/>
                    </a:cubicBezTo>
                    <a:cubicBezTo>
                      <a:pt x="622" y="2969"/>
                      <a:pt x="426" y="2225"/>
                      <a:pt x="272" y="1481"/>
                    </a:cubicBezTo>
                    <a:cubicBezTo>
                      <a:pt x="222" y="1166"/>
                      <a:pt x="175" y="747"/>
                      <a:pt x="154" y="584"/>
                    </a:cubicBezTo>
                    <a:lnTo>
                      <a:pt x="2263" y="184"/>
                    </a:lnTo>
                    <a:close/>
                    <a:moveTo>
                      <a:pt x="2309" y="1"/>
                    </a:moveTo>
                    <a:cubicBezTo>
                      <a:pt x="2303" y="1"/>
                      <a:pt x="2297" y="2"/>
                      <a:pt x="2292" y="3"/>
                    </a:cubicBezTo>
                    <a:lnTo>
                      <a:pt x="66" y="425"/>
                    </a:lnTo>
                    <a:cubicBezTo>
                      <a:pt x="25" y="431"/>
                      <a:pt x="0" y="472"/>
                      <a:pt x="4" y="509"/>
                    </a:cubicBezTo>
                    <a:cubicBezTo>
                      <a:pt x="4" y="512"/>
                      <a:pt x="66" y="1084"/>
                      <a:pt x="129" y="1491"/>
                    </a:cubicBezTo>
                    <a:cubicBezTo>
                      <a:pt x="282" y="2244"/>
                      <a:pt x="485" y="2994"/>
                      <a:pt x="726" y="3729"/>
                    </a:cubicBezTo>
                    <a:cubicBezTo>
                      <a:pt x="819" y="3979"/>
                      <a:pt x="869" y="4023"/>
                      <a:pt x="1001" y="4045"/>
                    </a:cubicBezTo>
                    <a:cubicBezTo>
                      <a:pt x="1048" y="4054"/>
                      <a:pt x="1113" y="4066"/>
                      <a:pt x="1223" y="4145"/>
                    </a:cubicBezTo>
                    <a:cubicBezTo>
                      <a:pt x="1410" y="4272"/>
                      <a:pt x="1477" y="4296"/>
                      <a:pt x="1569" y="4296"/>
                    </a:cubicBezTo>
                    <a:cubicBezTo>
                      <a:pt x="1583" y="4296"/>
                      <a:pt x="1598" y="4295"/>
                      <a:pt x="1613" y="4295"/>
                    </a:cubicBezTo>
                    <a:cubicBezTo>
                      <a:pt x="1663" y="4295"/>
                      <a:pt x="1729" y="4295"/>
                      <a:pt x="1848" y="4317"/>
                    </a:cubicBezTo>
                    <a:cubicBezTo>
                      <a:pt x="1923" y="4328"/>
                      <a:pt x="1999" y="4333"/>
                      <a:pt x="2075" y="4333"/>
                    </a:cubicBezTo>
                    <a:cubicBezTo>
                      <a:pt x="2231" y="4333"/>
                      <a:pt x="2386" y="4310"/>
                      <a:pt x="2535" y="4263"/>
                    </a:cubicBezTo>
                    <a:cubicBezTo>
                      <a:pt x="2673" y="4385"/>
                      <a:pt x="2823" y="4495"/>
                      <a:pt x="2979" y="4588"/>
                    </a:cubicBezTo>
                    <a:cubicBezTo>
                      <a:pt x="2979" y="4592"/>
                      <a:pt x="2986" y="4592"/>
                      <a:pt x="2986" y="4592"/>
                    </a:cubicBezTo>
                    <a:cubicBezTo>
                      <a:pt x="3026" y="4617"/>
                      <a:pt x="3073" y="4629"/>
                      <a:pt x="3117" y="4629"/>
                    </a:cubicBezTo>
                    <a:cubicBezTo>
                      <a:pt x="3261" y="4629"/>
                      <a:pt x="3398" y="4520"/>
                      <a:pt x="3551" y="4392"/>
                    </a:cubicBezTo>
                    <a:cubicBezTo>
                      <a:pt x="3589" y="4360"/>
                      <a:pt x="3633" y="4326"/>
                      <a:pt x="3676" y="4295"/>
                    </a:cubicBezTo>
                    <a:cubicBezTo>
                      <a:pt x="3761" y="4229"/>
                      <a:pt x="3801" y="4163"/>
                      <a:pt x="3786" y="4091"/>
                    </a:cubicBezTo>
                    <a:cubicBezTo>
                      <a:pt x="3770" y="4013"/>
                      <a:pt x="3692" y="3970"/>
                      <a:pt x="3636" y="3951"/>
                    </a:cubicBezTo>
                    <a:lnTo>
                      <a:pt x="3554" y="3144"/>
                    </a:lnTo>
                    <a:lnTo>
                      <a:pt x="3554" y="3144"/>
                    </a:lnTo>
                    <a:cubicBezTo>
                      <a:pt x="3651" y="3291"/>
                      <a:pt x="3792" y="3448"/>
                      <a:pt x="3961" y="3526"/>
                    </a:cubicBezTo>
                    <a:cubicBezTo>
                      <a:pt x="4058" y="3570"/>
                      <a:pt x="4133" y="3587"/>
                      <a:pt x="4191" y="3587"/>
                    </a:cubicBezTo>
                    <a:cubicBezTo>
                      <a:pt x="4275" y="3587"/>
                      <a:pt x="4323" y="3552"/>
                      <a:pt x="4348" y="3513"/>
                    </a:cubicBezTo>
                    <a:cubicBezTo>
                      <a:pt x="4408" y="3432"/>
                      <a:pt x="4367" y="3316"/>
                      <a:pt x="4302" y="3244"/>
                    </a:cubicBezTo>
                    <a:cubicBezTo>
                      <a:pt x="4261" y="3182"/>
                      <a:pt x="4195" y="2794"/>
                      <a:pt x="4148" y="2513"/>
                    </a:cubicBezTo>
                    <a:cubicBezTo>
                      <a:pt x="4058" y="1997"/>
                      <a:pt x="4001" y="1675"/>
                      <a:pt x="3933" y="1569"/>
                    </a:cubicBezTo>
                    <a:cubicBezTo>
                      <a:pt x="3805" y="1331"/>
                      <a:pt x="3595" y="1144"/>
                      <a:pt x="3339" y="1037"/>
                    </a:cubicBezTo>
                    <a:lnTo>
                      <a:pt x="3336" y="1037"/>
                    </a:lnTo>
                    <a:cubicBezTo>
                      <a:pt x="3148" y="972"/>
                      <a:pt x="2645" y="384"/>
                      <a:pt x="2370" y="28"/>
                    </a:cubicBezTo>
                    <a:cubicBezTo>
                      <a:pt x="2355" y="10"/>
                      <a:pt x="2332" y="1"/>
                      <a:pt x="230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41"/>
              <p:cNvSpPr/>
              <p:nvPr/>
            </p:nvSpPr>
            <p:spPr>
              <a:xfrm>
                <a:off x="5262979" y="4059792"/>
                <a:ext cx="180848" cy="86164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1345" extrusionOk="0">
                    <a:moveTo>
                      <a:pt x="2604" y="0"/>
                    </a:moveTo>
                    <a:lnTo>
                      <a:pt x="0" y="376"/>
                    </a:lnTo>
                    <a:lnTo>
                      <a:pt x="132" y="1345"/>
                    </a:lnTo>
                    <a:lnTo>
                      <a:pt x="2823" y="969"/>
                    </a:lnTo>
                    <a:lnTo>
                      <a:pt x="2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41"/>
              <p:cNvSpPr/>
              <p:nvPr/>
            </p:nvSpPr>
            <p:spPr>
              <a:xfrm>
                <a:off x="5257982" y="4055115"/>
                <a:ext cx="190842" cy="95838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1496" extrusionOk="0">
                    <a:moveTo>
                      <a:pt x="2623" y="164"/>
                    </a:moveTo>
                    <a:lnTo>
                      <a:pt x="2807" y="980"/>
                    </a:lnTo>
                    <a:lnTo>
                      <a:pt x="275" y="1333"/>
                    </a:lnTo>
                    <a:lnTo>
                      <a:pt x="169" y="517"/>
                    </a:lnTo>
                    <a:lnTo>
                      <a:pt x="2623" y="164"/>
                    </a:lnTo>
                    <a:close/>
                    <a:moveTo>
                      <a:pt x="2682" y="1"/>
                    </a:moveTo>
                    <a:cubicBezTo>
                      <a:pt x="2678" y="1"/>
                      <a:pt x="2674" y="1"/>
                      <a:pt x="2670" y="2"/>
                    </a:cubicBezTo>
                    <a:lnTo>
                      <a:pt x="72" y="377"/>
                    </a:lnTo>
                    <a:cubicBezTo>
                      <a:pt x="28" y="380"/>
                      <a:pt x="0" y="417"/>
                      <a:pt x="6" y="461"/>
                    </a:cubicBezTo>
                    <a:lnTo>
                      <a:pt x="131" y="1430"/>
                    </a:lnTo>
                    <a:cubicBezTo>
                      <a:pt x="134" y="1449"/>
                      <a:pt x="147" y="1471"/>
                      <a:pt x="163" y="1480"/>
                    </a:cubicBezTo>
                    <a:cubicBezTo>
                      <a:pt x="172" y="1493"/>
                      <a:pt x="194" y="1496"/>
                      <a:pt x="210" y="1496"/>
                    </a:cubicBezTo>
                    <a:lnTo>
                      <a:pt x="216" y="1496"/>
                    </a:lnTo>
                    <a:lnTo>
                      <a:pt x="2907" y="1121"/>
                    </a:lnTo>
                    <a:cubicBezTo>
                      <a:pt x="2932" y="1121"/>
                      <a:pt x="2951" y="1111"/>
                      <a:pt x="2963" y="1089"/>
                    </a:cubicBezTo>
                    <a:cubicBezTo>
                      <a:pt x="2976" y="1071"/>
                      <a:pt x="2979" y="1049"/>
                      <a:pt x="2976" y="1027"/>
                    </a:cubicBezTo>
                    <a:lnTo>
                      <a:pt x="2757" y="58"/>
                    </a:lnTo>
                    <a:cubicBezTo>
                      <a:pt x="2749" y="24"/>
                      <a:pt x="2718" y="1"/>
                      <a:pt x="268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41"/>
              <p:cNvSpPr/>
              <p:nvPr/>
            </p:nvSpPr>
            <p:spPr>
              <a:xfrm>
                <a:off x="5041892" y="2749091"/>
                <a:ext cx="398917" cy="1354153"/>
              </a:xfrm>
              <a:custGeom>
                <a:avLst/>
                <a:gdLst/>
                <a:ahLst/>
                <a:cxnLst/>
                <a:rect l="l" t="t" r="r" b="b"/>
                <a:pathLst>
                  <a:path w="6227" h="21138" extrusionOk="0">
                    <a:moveTo>
                      <a:pt x="2604" y="1"/>
                    </a:moveTo>
                    <a:cubicBezTo>
                      <a:pt x="2604" y="1"/>
                      <a:pt x="732" y="592"/>
                      <a:pt x="679" y="1448"/>
                    </a:cubicBezTo>
                    <a:cubicBezTo>
                      <a:pt x="622" y="2305"/>
                      <a:pt x="0" y="12698"/>
                      <a:pt x="272" y="13392"/>
                    </a:cubicBezTo>
                    <a:cubicBezTo>
                      <a:pt x="541" y="14089"/>
                      <a:pt x="3176" y="21138"/>
                      <a:pt x="3176" y="21138"/>
                    </a:cubicBezTo>
                    <a:lnTo>
                      <a:pt x="6227" y="20763"/>
                    </a:lnTo>
                    <a:cubicBezTo>
                      <a:pt x="6227" y="20763"/>
                      <a:pt x="4664" y="12589"/>
                      <a:pt x="4614" y="12426"/>
                    </a:cubicBezTo>
                    <a:cubicBezTo>
                      <a:pt x="4561" y="12267"/>
                      <a:pt x="5661" y="3164"/>
                      <a:pt x="5661" y="3164"/>
                    </a:cubicBezTo>
                    <a:lnTo>
                      <a:pt x="2604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41"/>
              <p:cNvSpPr/>
              <p:nvPr/>
            </p:nvSpPr>
            <p:spPr>
              <a:xfrm>
                <a:off x="5036062" y="2744479"/>
                <a:ext cx="409808" cy="1363762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21288" extrusionOk="0">
                    <a:moveTo>
                      <a:pt x="2695" y="1"/>
                    </a:moveTo>
                    <a:cubicBezTo>
                      <a:pt x="2688" y="1"/>
                      <a:pt x="2680" y="2"/>
                      <a:pt x="2673" y="4"/>
                    </a:cubicBezTo>
                    <a:cubicBezTo>
                      <a:pt x="2595" y="32"/>
                      <a:pt x="745" y="620"/>
                      <a:pt x="691" y="1520"/>
                    </a:cubicBezTo>
                    <a:cubicBezTo>
                      <a:pt x="682" y="1633"/>
                      <a:pt x="1" y="12748"/>
                      <a:pt x="288" y="13495"/>
                    </a:cubicBezTo>
                    <a:cubicBezTo>
                      <a:pt x="551" y="14180"/>
                      <a:pt x="3161" y="21166"/>
                      <a:pt x="3189" y="21235"/>
                    </a:cubicBezTo>
                    <a:cubicBezTo>
                      <a:pt x="3198" y="21266"/>
                      <a:pt x="3230" y="21288"/>
                      <a:pt x="3261" y="21288"/>
                    </a:cubicBezTo>
                    <a:cubicBezTo>
                      <a:pt x="3265" y="21288"/>
                      <a:pt x="3268" y="21285"/>
                      <a:pt x="3270" y="21285"/>
                    </a:cubicBezTo>
                    <a:cubicBezTo>
                      <a:pt x="3271" y="21285"/>
                      <a:pt x="3272" y="21286"/>
                      <a:pt x="3273" y="21288"/>
                    </a:cubicBezTo>
                    <a:lnTo>
                      <a:pt x="6324" y="20913"/>
                    </a:lnTo>
                    <a:cubicBezTo>
                      <a:pt x="6349" y="20907"/>
                      <a:pt x="6368" y="20897"/>
                      <a:pt x="6380" y="20882"/>
                    </a:cubicBezTo>
                    <a:cubicBezTo>
                      <a:pt x="6393" y="20860"/>
                      <a:pt x="6396" y="20838"/>
                      <a:pt x="6393" y="20819"/>
                    </a:cubicBezTo>
                    <a:cubicBezTo>
                      <a:pt x="6330" y="20491"/>
                      <a:pt x="4855" y="12792"/>
                      <a:pt x="4777" y="12482"/>
                    </a:cubicBezTo>
                    <a:cubicBezTo>
                      <a:pt x="4761" y="12195"/>
                      <a:pt x="5527" y="5721"/>
                      <a:pt x="5830" y="3242"/>
                    </a:cubicBezTo>
                    <a:cubicBezTo>
                      <a:pt x="5837" y="3199"/>
                      <a:pt x="5805" y="3161"/>
                      <a:pt x="5762" y="3158"/>
                    </a:cubicBezTo>
                    <a:cubicBezTo>
                      <a:pt x="5757" y="3157"/>
                      <a:pt x="5752" y="3156"/>
                      <a:pt x="5747" y="3156"/>
                    </a:cubicBezTo>
                    <a:cubicBezTo>
                      <a:pt x="5712" y="3156"/>
                      <a:pt x="5680" y="3185"/>
                      <a:pt x="5677" y="3224"/>
                    </a:cubicBezTo>
                    <a:cubicBezTo>
                      <a:pt x="5418" y="5365"/>
                      <a:pt x="4580" y="12357"/>
                      <a:pt x="4630" y="12523"/>
                    </a:cubicBezTo>
                    <a:cubicBezTo>
                      <a:pt x="4674" y="12670"/>
                      <a:pt x="5680" y="17931"/>
                      <a:pt x="6224" y="20766"/>
                    </a:cubicBezTo>
                    <a:lnTo>
                      <a:pt x="3317" y="21122"/>
                    </a:lnTo>
                    <a:cubicBezTo>
                      <a:pt x="3064" y="20447"/>
                      <a:pt x="691" y="14089"/>
                      <a:pt x="438" y="13436"/>
                    </a:cubicBezTo>
                    <a:cubicBezTo>
                      <a:pt x="207" y="12848"/>
                      <a:pt x="666" y="4430"/>
                      <a:pt x="848" y="1526"/>
                    </a:cubicBezTo>
                    <a:cubicBezTo>
                      <a:pt x="895" y="736"/>
                      <a:pt x="2698" y="157"/>
                      <a:pt x="2720" y="151"/>
                    </a:cubicBezTo>
                    <a:cubicBezTo>
                      <a:pt x="2758" y="142"/>
                      <a:pt x="2783" y="98"/>
                      <a:pt x="2770" y="54"/>
                    </a:cubicBezTo>
                    <a:cubicBezTo>
                      <a:pt x="2760" y="23"/>
                      <a:pt x="2728" y="1"/>
                      <a:pt x="269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41"/>
              <p:cNvSpPr/>
              <p:nvPr/>
            </p:nvSpPr>
            <p:spPr>
              <a:xfrm>
                <a:off x="5332041" y="3113940"/>
                <a:ext cx="54709" cy="700972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0942" extrusionOk="0">
                    <a:moveTo>
                      <a:pt x="768" y="0"/>
                    </a:moveTo>
                    <a:cubicBezTo>
                      <a:pt x="729" y="0"/>
                      <a:pt x="697" y="30"/>
                      <a:pt x="695" y="70"/>
                    </a:cubicBezTo>
                    <a:lnTo>
                      <a:pt x="1" y="6722"/>
                    </a:lnTo>
                    <a:lnTo>
                      <a:pt x="1" y="6740"/>
                    </a:lnTo>
                    <a:lnTo>
                      <a:pt x="657" y="10873"/>
                    </a:lnTo>
                    <a:cubicBezTo>
                      <a:pt x="666" y="10913"/>
                      <a:pt x="698" y="10942"/>
                      <a:pt x="735" y="10942"/>
                    </a:cubicBezTo>
                    <a:lnTo>
                      <a:pt x="751" y="10942"/>
                    </a:lnTo>
                    <a:cubicBezTo>
                      <a:pt x="795" y="10932"/>
                      <a:pt x="826" y="10892"/>
                      <a:pt x="820" y="10851"/>
                    </a:cubicBezTo>
                    <a:lnTo>
                      <a:pt x="163" y="6728"/>
                    </a:lnTo>
                    <a:lnTo>
                      <a:pt x="851" y="86"/>
                    </a:lnTo>
                    <a:cubicBezTo>
                      <a:pt x="854" y="42"/>
                      <a:pt x="823" y="4"/>
                      <a:pt x="779" y="1"/>
                    </a:cubicBezTo>
                    <a:cubicBezTo>
                      <a:pt x="775" y="1"/>
                      <a:pt x="772" y="0"/>
                      <a:pt x="768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41"/>
              <p:cNvSpPr/>
              <p:nvPr/>
            </p:nvSpPr>
            <p:spPr>
              <a:xfrm>
                <a:off x="5380537" y="3048850"/>
                <a:ext cx="12620" cy="3254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508" extrusionOk="0">
                    <a:moveTo>
                      <a:pt x="112" y="0"/>
                    </a:moveTo>
                    <a:cubicBezTo>
                      <a:pt x="75" y="0"/>
                      <a:pt x="40" y="30"/>
                      <a:pt x="38" y="70"/>
                    </a:cubicBezTo>
                    <a:lnTo>
                      <a:pt x="3" y="423"/>
                    </a:lnTo>
                    <a:cubicBezTo>
                      <a:pt x="0" y="464"/>
                      <a:pt x="31" y="504"/>
                      <a:pt x="72" y="508"/>
                    </a:cubicBezTo>
                    <a:lnTo>
                      <a:pt x="81" y="508"/>
                    </a:lnTo>
                    <a:cubicBezTo>
                      <a:pt x="119" y="508"/>
                      <a:pt x="150" y="479"/>
                      <a:pt x="160" y="439"/>
                    </a:cubicBezTo>
                    <a:lnTo>
                      <a:pt x="194" y="86"/>
                    </a:lnTo>
                    <a:cubicBezTo>
                      <a:pt x="197" y="42"/>
                      <a:pt x="166" y="4"/>
                      <a:pt x="122" y="1"/>
                    </a:cubicBezTo>
                    <a:cubicBezTo>
                      <a:pt x="119" y="1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41"/>
              <p:cNvSpPr/>
              <p:nvPr/>
            </p:nvSpPr>
            <p:spPr>
              <a:xfrm>
                <a:off x="5053295" y="2982992"/>
                <a:ext cx="23511" cy="4100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400" extrusionOk="0">
                    <a:moveTo>
                      <a:pt x="283" y="1"/>
                    </a:moveTo>
                    <a:cubicBezTo>
                      <a:pt x="244" y="1"/>
                      <a:pt x="207" y="34"/>
                      <a:pt x="207" y="76"/>
                    </a:cubicBezTo>
                    <a:lnTo>
                      <a:pt x="0" y="6318"/>
                    </a:lnTo>
                    <a:cubicBezTo>
                      <a:pt x="0" y="6362"/>
                      <a:pt x="32" y="6399"/>
                      <a:pt x="79" y="6399"/>
                    </a:cubicBezTo>
                    <a:cubicBezTo>
                      <a:pt x="116" y="6399"/>
                      <a:pt x="154" y="6365"/>
                      <a:pt x="157" y="6328"/>
                    </a:cubicBezTo>
                    <a:lnTo>
                      <a:pt x="363" y="82"/>
                    </a:lnTo>
                    <a:cubicBezTo>
                      <a:pt x="366" y="38"/>
                      <a:pt x="332" y="1"/>
                      <a:pt x="288" y="1"/>
                    </a:cubicBezTo>
                    <a:cubicBezTo>
                      <a:pt x="286" y="1"/>
                      <a:pt x="285" y="1"/>
                      <a:pt x="283" y="1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41"/>
              <p:cNvSpPr/>
              <p:nvPr/>
            </p:nvSpPr>
            <p:spPr>
              <a:xfrm>
                <a:off x="5439797" y="3730371"/>
                <a:ext cx="228511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1120" extrusionOk="0">
                    <a:moveTo>
                      <a:pt x="3301" y="0"/>
                    </a:moveTo>
                    <a:lnTo>
                      <a:pt x="1241" y="75"/>
                    </a:lnTo>
                    <a:cubicBezTo>
                      <a:pt x="1198" y="79"/>
                      <a:pt x="1166" y="116"/>
                      <a:pt x="1166" y="157"/>
                    </a:cubicBezTo>
                    <a:cubicBezTo>
                      <a:pt x="1173" y="201"/>
                      <a:pt x="1207" y="232"/>
                      <a:pt x="1251" y="232"/>
                    </a:cubicBezTo>
                    <a:lnTo>
                      <a:pt x="3245" y="157"/>
                    </a:lnTo>
                    <a:lnTo>
                      <a:pt x="3395" y="748"/>
                    </a:lnTo>
                    <a:lnTo>
                      <a:pt x="78" y="960"/>
                    </a:lnTo>
                    <a:cubicBezTo>
                      <a:pt x="35" y="960"/>
                      <a:pt x="0" y="998"/>
                      <a:pt x="3" y="1041"/>
                    </a:cubicBezTo>
                    <a:cubicBezTo>
                      <a:pt x="7" y="1085"/>
                      <a:pt x="44" y="1116"/>
                      <a:pt x="82" y="1116"/>
                    </a:cubicBezTo>
                    <a:cubicBezTo>
                      <a:pt x="82" y="1116"/>
                      <a:pt x="85" y="1116"/>
                      <a:pt x="82" y="1120"/>
                    </a:cubicBezTo>
                    <a:lnTo>
                      <a:pt x="3492" y="901"/>
                    </a:lnTo>
                    <a:cubicBezTo>
                      <a:pt x="3517" y="901"/>
                      <a:pt x="3539" y="888"/>
                      <a:pt x="3551" y="869"/>
                    </a:cubicBezTo>
                    <a:cubicBezTo>
                      <a:pt x="3564" y="851"/>
                      <a:pt x="3567" y="826"/>
                      <a:pt x="3564" y="804"/>
                    </a:cubicBezTo>
                    <a:lnTo>
                      <a:pt x="3379" y="60"/>
                    </a:lnTo>
                    <a:cubicBezTo>
                      <a:pt x="3370" y="25"/>
                      <a:pt x="3336" y="0"/>
                      <a:pt x="3301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41"/>
              <p:cNvSpPr/>
              <p:nvPr/>
            </p:nvSpPr>
            <p:spPr>
              <a:xfrm>
                <a:off x="5404946" y="3736393"/>
                <a:ext cx="80334" cy="1268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98" extrusionOk="0">
                    <a:moveTo>
                      <a:pt x="1173" y="0"/>
                    </a:moveTo>
                    <a:lnTo>
                      <a:pt x="75" y="41"/>
                    </a:lnTo>
                    <a:cubicBezTo>
                      <a:pt x="32" y="44"/>
                      <a:pt x="0" y="78"/>
                      <a:pt x="0" y="122"/>
                    </a:cubicBezTo>
                    <a:cubicBezTo>
                      <a:pt x="0" y="166"/>
                      <a:pt x="35" y="197"/>
                      <a:pt x="79" y="197"/>
                    </a:cubicBezTo>
                    <a:lnTo>
                      <a:pt x="1182" y="157"/>
                    </a:lnTo>
                    <a:cubicBezTo>
                      <a:pt x="1223" y="153"/>
                      <a:pt x="1254" y="119"/>
                      <a:pt x="1254" y="75"/>
                    </a:cubicBezTo>
                    <a:cubicBezTo>
                      <a:pt x="1251" y="31"/>
                      <a:pt x="1216" y="0"/>
                      <a:pt x="1173" y="0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41"/>
              <p:cNvSpPr/>
              <p:nvPr/>
            </p:nvSpPr>
            <p:spPr>
              <a:xfrm>
                <a:off x="5166818" y="2701811"/>
                <a:ext cx="464261" cy="313266"/>
              </a:xfrm>
              <a:custGeom>
                <a:avLst/>
                <a:gdLst/>
                <a:ahLst/>
                <a:cxnLst/>
                <a:rect l="l" t="t" r="r" b="b"/>
                <a:pathLst>
                  <a:path w="7247" h="4890" extrusionOk="0">
                    <a:moveTo>
                      <a:pt x="91" y="1"/>
                    </a:moveTo>
                    <a:cubicBezTo>
                      <a:pt x="65" y="1"/>
                      <a:pt x="40" y="15"/>
                      <a:pt x="26" y="42"/>
                    </a:cubicBezTo>
                    <a:cubicBezTo>
                      <a:pt x="1" y="76"/>
                      <a:pt x="13" y="123"/>
                      <a:pt x="54" y="145"/>
                    </a:cubicBezTo>
                    <a:lnTo>
                      <a:pt x="3827" y="2361"/>
                    </a:lnTo>
                    <a:cubicBezTo>
                      <a:pt x="3839" y="2371"/>
                      <a:pt x="3855" y="2374"/>
                      <a:pt x="3871" y="2374"/>
                    </a:cubicBezTo>
                    <a:lnTo>
                      <a:pt x="4980" y="2327"/>
                    </a:lnTo>
                    <a:lnTo>
                      <a:pt x="4608" y="2780"/>
                    </a:lnTo>
                    <a:cubicBezTo>
                      <a:pt x="4596" y="2796"/>
                      <a:pt x="4590" y="2818"/>
                      <a:pt x="4593" y="2839"/>
                    </a:cubicBezTo>
                    <a:cubicBezTo>
                      <a:pt x="4593" y="2861"/>
                      <a:pt x="4605" y="2880"/>
                      <a:pt x="4621" y="2893"/>
                    </a:cubicBezTo>
                    <a:lnTo>
                      <a:pt x="7109" y="4874"/>
                    </a:lnTo>
                    <a:cubicBezTo>
                      <a:pt x="7121" y="4887"/>
                      <a:pt x="7140" y="4890"/>
                      <a:pt x="7156" y="4890"/>
                    </a:cubicBezTo>
                    <a:cubicBezTo>
                      <a:pt x="7181" y="4890"/>
                      <a:pt x="7203" y="4877"/>
                      <a:pt x="7218" y="4865"/>
                    </a:cubicBezTo>
                    <a:cubicBezTo>
                      <a:pt x="7246" y="4831"/>
                      <a:pt x="7243" y="4784"/>
                      <a:pt x="7206" y="4756"/>
                    </a:cubicBezTo>
                    <a:lnTo>
                      <a:pt x="4780" y="2824"/>
                    </a:lnTo>
                    <a:lnTo>
                      <a:pt x="5215" y="2296"/>
                    </a:lnTo>
                    <a:cubicBezTo>
                      <a:pt x="5233" y="2270"/>
                      <a:pt x="5237" y="2236"/>
                      <a:pt x="5221" y="2208"/>
                    </a:cubicBezTo>
                    <a:cubicBezTo>
                      <a:pt x="5205" y="2183"/>
                      <a:pt x="5180" y="2167"/>
                      <a:pt x="5149" y="2167"/>
                    </a:cubicBezTo>
                    <a:lnTo>
                      <a:pt x="3886" y="2217"/>
                    </a:lnTo>
                    <a:lnTo>
                      <a:pt x="132" y="14"/>
                    </a:lnTo>
                    <a:cubicBezTo>
                      <a:pt x="119" y="5"/>
                      <a:pt x="105" y="1"/>
                      <a:pt x="91" y="1"/>
                    </a:cubicBez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41"/>
              <p:cNvSpPr/>
              <p:nvPr/>
            </p:nvSpPr>
            <p:spPr>
              <a:xfrm>
                <a:off x="5282583" y="1092377"/>
                <a:ext cx="10058" cy="60321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416" extrusionOk="0">
                    <a:moveTo>
                      <a:pt x="1" y="1"/>
                    </a:moveTo>
                    <a:lnTo>
                      <a:pt x="1" y="9416"/>
                    </a:lnTo>
                    <a:lnTo>
                      <a:pt x="157" y="9416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41"/>
              <p:cNvSpPr/>
              <p:nvPr/>
            </p:nvSpPr>
            <p:spPr>
              <a:xfrm>
                <a:off x="6208764" y="1092377"/>
                <a:ext cx="10058" cy="60321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9416" extrusionOk="0">
                    <a:moveTo>
                      <a:pt x="1" y="1"/>
                    </a:moveTo>
                    <a:lnTo>
                      <a:pt x="1" y="9416"/>
                    </a:lnTo>
                    <a:lnTo>
                      <a:pt x="157" y="9416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41"/>
              <p:cNvSpPr/>
              <p:nvPr/>
            </p:nvSpPr>
            <p:spPr>
              <a:xfrm>
                <a:off x="7132320" y="1092377"/>
                <a:ext cx="10122" cy="603212"/>
              </a:xfrm>
              <a:custGeom>
                <a:avLst/>
                <a:gdLst/>
                <a:ahLst/>
                <a:cxnLst/>
                <a:rect l="l" t="t" r="r" b="b"/>
                <a:pathLst>
                  <a:path w="158" h="9416" extrusionOk="0">
                    <a:moveTo>
                      <a:pt x="1" y="1"/>
                    </a:moveTo>
                    <a:lnTo>
                      <a:pt x="1" y="9416"/>
                    </a:lnTo>
                    <a:lnTo>
                      <a:pt x="157" y="9416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p49"/>
          <p:cNvSpPr txBox="1">
            <a:spLocks noGrp="1"/>
          </p:cNvSpPr>
          <p:nvPr>
            <p:ph type="title"/>
          </p:nvPr>
        </p:nvSpPr>
        <p:spPr>
          <a:xfrm>
            <a:off x="738850" y="469125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Confusion Matrix</a:t>
            </a:r>
            <a:endParaRPr i="0" dirty="0">
              <a:solidFill>
                <a:schemeClr val="lt1"/>
              </a:solidFill>
            </a:endParaRPr>
          </a:p>
        </p:txBody>
      </p:sp>
      <p:graphicFrame>
        <p:nvGraphicFramePr>
          <p:cNvPr id="5744" name="Google Shape;5744;p49"/>
          <p:cNvGraphicFramePr/>
          <p:nvPr>
            <p:extLst>
              <p:ext uri="{D42A27DB-BD31-4B8C-83A1-F6EECF244321}">
                <p14:modId xmlns:p14="http://schemas.microsoft.com/office/powerpoint/2010/main" val="254882591"/>
              </p:ext>
            </p:extLst>
          </p:nvPr>
        </p:nvGraphicFramePr>
        <p:xfrm>
          <a:off x="874375" y="1241155"/>
          <a:ext cx="7412374" cy="1979148"/>
        </p:xfrm>
        <a:graphic>
          <a:graphicData uri="http://schemas.openxmlformats.org/drawingml/2006/table">
            <a:tbl>
              <a:tblPr>
                <a:noFill/>
                <a:tableStyleId>{4DFDA336-C7AD-4492-A1EB-8911A46748C8}</a:tableStyleId>
              </a:tblPr>
              <a:tblGrid>
                <a:gridCol w="2280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Not Churn Predict (0)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Churn Predict (1)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1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Not Churn Actual (0)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Churn Actual (1)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10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p49"/>
          <p:cNvSpPr txBox="1">
            <a:spLocks noGrp="1"/>
          </p:cNvSpPr>
          <p:nvPr>
            <p:ph type="title"/>
          </p:nvPr>
        </p:nvSpPr>
        <p:spPr>
          <a:xfrm>
            <a:off x="738850" y="469125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Feature Importance</a:t>
            </a:r>
            <a:endParaRPr i="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57AA7-362E-35CD-C142-07EE1C408B80}"/>
              </a:ext>
            </a:extLst>
          </p:cNvPr>
          <p:cNvSpPr txBox="1"/>
          <p:nvPr/>
        </p:nvSpPr>
        <p:spPr>
          <a:xfrm>
            <a:off x="5005410" y="1671504"/>
            <a:ext cx="3528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 Higher </a:t>
            </a:r>
            <a:r>
              <a:rPr lang="en-US" dirty="0" err="1"/>
              <a:t>shap</a:t>
            </a:r>
            <a:r>
              <a:rPr lang="en-US" dirty="0"/>
              <a:t> value means greater impact on determining outcome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of device registered, tenure, gender, are top 3 variables that has the highest impact on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723BD-0928-262D-51CB-8F8B9BA4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0" y="1040325"/>
            <a:ext cx="3117437" cy="33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0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p63"/>
          <p:cNvSpPr txBox="1">
            <a:spLocks noGrp="1"/>
          </p:cNvSpPr>
          <p:nvPr>
            <p:ph type="title" idx="4"/>
          </p:nvPr>
        </p:nvSpPr>
        <p:spPr>
          <a:xfrm>
            <a:off x="1376048" y="48637"/>
            <a:ext cx="6381900" cy="603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Model Limitation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5" name="Google Shape;7469;p68">
            <a:extLst>
              <a:ext uri="{FF2B5EF4-FFF2-40B4-BE49-F238E27FC236}">
                <a16:creationId xmlns:a16="http://schemas.microsoft.com/office/drawing/2014/main" id="{5571FBAB-0FE9-A136-5459-445239C6D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182613"/>
              </p:ext>
            </p:extLst>
          </p:nvPr>
        </p:nvGraphicFramePr>
        <p:xfrm>
          <a:off x="5451231" y="676244"/>
          <a:ext cx="3692769" cy="3143220"/>
        </p:xfrm>
        <a:graphic>
          <a:graphicData uri="http://schemas.openxmlformats.org/drawingml/2006/table">
            <a:tbl>
              <a:tblPr bandRow="1">
                <a:noFill/>
                <a:tableStyleId>{4DFDA336-C7AD-4492-A1EB-8911A46748C8}</a:tableStyleId>
              </a:tblPr>
              <a:tblGrid>
                <a:gridCol w="2005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7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Feature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Range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Preferred order category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Fashion, Grocery, Laptop &amp; Accessory, Mobile, Mobile Phone, Others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99629"/>
                  </a:ext>
                </a:extLst>
              </a:tr>
              <a:tr h="152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Satisfactory score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1-5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6419"/>
                  </a:ext>
                </a:extLst>
              </a:tr>
              <a:tr h="152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 status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Divorced, Married, Single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number of added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added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particular customer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1-22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886576"/>
                  </a:ext>
                </a:extLst>
              </a:tr>
              <a:tr h="152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Complaint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1-0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976233"/>
                  </a:ext>
                </a:extLst>
              </a:tr>
              <a:tr h="2974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increases in order from last year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11-26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00483"/>
                  </a:ext>
                </a:extLst>
              </a:tr>
              <a:tr h="2974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number of coupon has been used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0-16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364799"/>
                  </a:ext>
                </a:extLst>
              </a:tr>
              <a:tr h="2974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number of orders has been placed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1-16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871117"/>
                  </a:ext>
                </a:extLst>
              </a:tr>
              <a:tr h="152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Since last order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0-46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531026"/>
                  </a:ext>
                </a:extLst>
              </a:tr>
              <a:tr h="152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cashback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0-324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140898"/>
                  </a:ext>
                </a:extLst>
              </a:tr>
            </a:tbl>
          </a:graphicData>
        </a:graphic>
      </p:graphicFrame>
      <p:graphicFrame>
        <p:nvGraphicFramePr>
          <p:cNvPr id="3" name="Google Shape;7469;p68">
            <a:extLst>
              <a:ext uri="{FF2B5EF4-FFF2-40B4-BE49-F238E27FC236}">
                <a16:creationId xmlns:a16="http://schemas.microsoft.com/office/drawing/2014/main" id="{D87BDD59-73A2-BA12-DD0C-E904885D2C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493921"/>
              </p:ext>
            </p:extLst>
          </p:nvPr>
        </p:nvGraphicFramePr>
        <p:xfrm>
          <a:off x="280938" y="676244"/>
          <a:ext cx="4232435" cy="2711553"/>
        </p:xfrm>
        <a:graphic>
          <a:graphicData uri="http://schemas.openxmlformats.org/drawingml/2006/table">
            <a:tbl>
              <a:tblPr bandRow="1">
                <a:noFill/>
                <a:tableStyleId>{4DFDA336-C7AD-4492-A1EB-8911A46748C8}</a:tableStyleId>
              </a:tblPr>
              <a:tblGrid>
                <a:gridCol w="2298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3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7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Feature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Range</a:t>
                      </a:r>
                      <a:endParaRPr sz="12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Churn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 &amp; 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99629"/>
                  </a:ext>
                </a:extLst>
              </a:tr>
              <a:tr h="18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Tenure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0-60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66419"/>
                  </a:ext>
                </a:extLst>
              </a:tr>
              <a:tr h="18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Preferred login device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Computer, Mobile Phone, Phone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City tier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1,2,3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886576"/>
                  </a:ext>
                </a:extLst>
              </a:tr>
              <a:tr h="246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warehouse to home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5-127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976233"/>
                  </a:ext>
                </a:extLst>
              </a:tr>
              <a:tr h="246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Preferred payment method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Credit Card, Debit Card, Cash on Delivery, CC, UPI, COD, E Wallet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00483"/>
                  </a:ext>
                </a:extLst>
              </a:tr>
              <a:tr h="1870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Male, Female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364799"/>
                  </a:ext>
                </a:extLst>
              </a:tr>
              <a:tr h="246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hours spend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0-5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871117"/>
                  </a:ext>
                </a:extLst>
              </a:tr>
              <a:tr h="246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number of deceives registered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5310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2ECF49-02CE-DA49-1090-AC6443B7E5F5}"/>
              </a:ext>
            </a:extLst>
          </p:cNvPr>
          <p:cNvSpPr txBox="1"/>
          <p:nvPr/>
        </p:nvSpPr>
        <p:spPr>
          <a:xfrm>
            <a:off x="504093" y="3645877"/>
            <a:ext cx="308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 only 18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including </a:t>
            </a:r>
            <a:r>
              <a:rPr lang="en-US" dirty="0" err="1"/>
              <a:t>outliars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9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p51"/>
          <p:cNvSpPr txBox="1">
            <a:spLocks noGrp="1"/>
          </p:cNvSpPr>
          <p:nvPr>
            <p:ph type="title" idx="2"/>
          </p:nvPr>
        </p:nvSpPr>
        <p:spPr>
          <a:xfrm>
            <a:off x="1128713" y="1739749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ML</a:t>
            </a:r>
            <a:endParaRPr dirty="0"/>
          </a:p>
        </p:txBody>
      </p:sp>
      <p:sp>
        <p:nvSpPr>
          <p:cNvPr id="5791" name="Google Shape;5791;p51"/>
          <p:cNvSpPr txBox="1">
            <a:spLocks noGrp="1"/>
          </p:cNvSpPr>
          <p:nvPr>
            <p:ph type="title" idx="4"/>
          </p:nvPr>
        </p:nvSpPr>
        <p:spPr>
          <a:xfrm>
            <a:off x="5890375" y="1739749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ML</a:t>
            </a:r>
            <a:endParaRPr dirty="0"/>
          </a:p>
        </p:txBody>
      </p:sp>
      <p:sp>
        <p:nvSpPr>
          <p:cNvPr id="5793" name="Google Shape;5793;p51"/>
          <p:cNvSpPr txBox="1">
            <a:spLocks noGrp="1"/>
          </p:cNvSpPr>
          <p:nvPr>
            <p:ph type="title" idx="6"/>
          </p:nvPr>
        </p:nvSpPr>
        <p:spPr>
          <a:xfrm>
            <a:off x="112889" y="469125"/>
            <a:ext cx="8885255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How Machine Learning Helps Our Business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Google Shape;10160;p94">
            <a:extLst>
              <a:ext uri="{FF2B5EF4-FFF2-40B4-BE49-F238E27FC236}">
                <a16:creationId xmlns:a16="http://schemas.microsoft.com/office/drawing/2014/main" id="{F71F05EF-EDD0-A0D7-EC38-AD24B5EB5D9A}"/>
              </a:ext>
            </a:extLst>
          </p:cNvPr>
          <p:cNvSpPr/>
          <p:nvPr/>
        </p:nvSpPr>
        <p:spPr>
          <a:xfrm>
            <a:off x="4070366" y="1934875"/>
            <a:ext cx="1003268" cy="76620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160;p94">
            <a:extLst>
              <a:ext uri="{FF2B5EF4-FFF2-40B4-BE49-F238E27FC236}">
                <a16:creationId xmlns:a16="http://schemas.microsoft.com/office/drawing/2014/main" id="{485C6F5A-2F23-D35F-DEFD-34D6361A1AE0}"/>
              </a:ext>
            </a:extLst>
          </p:cNvPr>
          <p:cNvSpPr/>
          <p:nvPr/>
        </p:nvSpPr>
        <p:spPr>
          <a:xfrm>
            <a:off x="4132904" y="2765835"/>
            <a:ext cx="1003268" cy="76620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" name="Google Shape;7469;p68">
            <a:extLst>
              <a:ext uri="{FF2B5EF4-FFF2-40B4-BE49-F238E27FC236}">
                <a16:creationId xmlns:a16="http://schemas.microsoft.com/office/drawing/2014/main" id="{FA0E12FE-EF05-C42C-9959-DE7C1C7CD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288771"/>
              </p:ext>
            </p:extLst>
          </p:nvPr>
        </p:nvGraphicFramePr>
        <p:xfrm>
          <a:off x="425275" y="2432715"/>
          <a:ext cx="2828338" cy="1417200"/>
        </p:xfrm>
        <a:graphic>
          <a:graphicData uri="http://schemas.openxmlformats.org/drawingml/2006/table">
            <a:tbl>
              <a:tblPr bandRow="1">
                <a:noFill/>
                <a:tableStyleId>{4DFDA336-C7AD-4492-A1EB-8911A46748C8}</a:tableStyleId>
              </a:tblPr>
              <a:tblGrid>
                <a:gridCol w="1414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169">
                  <a:extLst>
                    <a:ext uri="{9D8B030D-6E8A-4147-A177-3AD203B41FA5}">
                      <a16:colId xmlns:a16="http://schemas.microsoft.com/office/drawing/2014/main" val="3793107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Parameter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Value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# Lost customer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167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7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% Customer Lost</a:t>
                      </a:r>
                      <a:endParaRPr sz="1100" b="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16.5%</a:t>
                      </a:r>
                      <a:endParaRPr sz="1100" b="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99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$</a:t>
                      </a:r>
                      <a:endParaRPr sz="1100" b="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$6,680</a:t>
                      </a:r>
                      <a:endParaRPr sz="1100" b="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19394"/>
                  </a:ext>
                </a:extLst>
              </a:tr>
            </a:tbl>
          </a:graphicData>
        </a:graphic>
      </p:graphicFrame>
      <p:graphicFrame>
        <p:nvGraphicFramePr>
          <p:cNvPr id="20" name="Google Shape;7469;p68">
            <a:extLst>
              <a:ext uri="{FF2B5EF4-FFF2-40B4-BE49-F238E27FC236}">
                <a16:creationId xmlns:a16="http://schemas.microsoft.com/office/drawing/2014/main" id="{A04495F7-8C90-A201-4983-EC1D981D5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807141"/>
              </p:ext>
            </p:extLst>
          </p:nvPr>
        </p:nvGraphicFramePr>
        <p:xfrm>
          <a:off x="5952925" y="2432715"/>
          <a:ext cx="2828338" cy="1417200"/>
        </p:xfrm>
        <a:graphic>
          <a:graphicData uri="http://schemas.openxmlformats.org/drawingml/2006/table">
            <a:tbl>
              <a:tblPr bandRow="1">
                <a:noFill/>
                <a:tableStyleId>{4DFDA336-C7AD-4492-A1EB-8911A46748C8}</a:tableStyleId>
              </a:tblPr>
              <a:tblGrid>
                <a:gridCol w="1414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169">
                  <a:extLst>
                    <a:ext uri="{9D8B030D-6E8A-4147-A177-3AD203B41FA5}">
                      <a16:colId xmlns:a16="http://schemas.microsoft.com/office/drawing/2014/main" val="3793107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Parameter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Prompt SemiBold"/>
                          <a:ea typeface="Prompt SemiBold"/>
                          <a:cs typeface="Prompt SemiBold"/>
                          <a:sym typeface="Prompt SemiBold"/>
                        </a:rPr>
                        <a:t>Value</a:t>
                      </a:r>
                      <a:endParaRPr sz="1200" dirty="0">
                        <a:solidFill>
                          <a:schemeClr val="dk1"/>
                        </a:solidFill>
                        <a:latin typeface="Prompt SemiBold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# Lost customer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6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163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% Customer Lost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0.5%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99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$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Prompt SemiBold"/>
                          <a:cs typeface="Prompt SemiBold"/>
                          <a:sym typeface="Prompt SemiBold"/>
                        </a:rPr>
                        <a:t>$240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Prompt SemiBold"/>
                        <a:cs typeface="Prompt SemiBold"/>
                        <a:sym typeface="Prompt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19394"/>
                  </a:ext>
                </a:extLst>
              </a:tr>
            </a:tbl>
          </a:graphicData>
        </a:graphic>
      </p:graphicFrame>
      <p:sp>
        <p:nvSpPr>
          <p:cNvPr id="2" name="Google Shape;8740;p87">
            <a:extLst>
              <a:ext uri="{FF2B5EF4-FFF2-40B4-BE49-F238E27FC236}">
                <a16:creationId xmlns:a16="http://schemas.microsoft.com/office/drawing/2014/main" id="{AF99BB9A-9851-A388-45DB-AE6074A1E11C}"/>
              </a:ext>
            </a:extLst>
          </p:cNvPr>
          <p:cNvSpPr/>
          <p:nvPr/>
        </p:nvSpPr>
        <p:spPr>
          <a:xfrm>
            <a:off x="1995925" y="1160145"/>
            <a:ext cx="390475" cy="390650"/>
          </a:xfrm>
          <a:custGeom>
            <a:avLst/>
            <a:gdLst/>
            <a:ahLst/>
            <a:cxnLst/>
            <a:rect l="l" t="t" r="r" b="b"/>
            <a:pathLst>
              <a:path w="17836" h="17844" extrusionOk="0">
                <a:moveTo>
                  <a:pt x="8920" y="1528"/>
                </a:moveTo>
                <a:cubicBezTo>
                  <a:pt x="9437" y="1528"/>
                  <a:pt x="9859" y="1950"/>
                  <a:pt x="9859" y="2467"/>
                </a:cubicBezTo>
                <a:cubicBezTo>
                  <a:pt x="9859" y="2984"/>
                  <a:pt x="9437" y="3402"/>
                  <a:pt x="8920" y="3402"/>
                </a:cubicBezTo>
                <a:cubicBezTo>
                  <a:pt x="8403" y="3402"/>
                  <a:pt x="7985" y="2984"/>
                  <a:pt x="7985" y="2467"/>
                </a:cubicBezTo>
                <a:cubicBezTo>
                  <a:pt x="7985" y="1950"/>
                  <a:pt x="8403" y="1528"/>
                  <a:pt x="8920" y="1528"/>
                </a:cubicBezTo>
                <a:close/>
                <a:moveTo>
                  <a:pt x="15138" y="1954"/>
                </a:moveTo>
                <a:lnTo>
                  <a:pt x="15849" y="3762"/>
                </a:lnTo>
                <a:lnTo>
                  <a:pt x="14422" y="3762"/>
                </a:lnTo>
                <a:lnTo>
                  <a:pt x="15138" y="1954"/>
                </a:lnTo>
                <a:close/>
                <a:moveTo>
                  <a:pt x="16776" y="4808"/>
                </a:moveTo>
                <a:cubicBezTo>
                  <a:pt x="16652" y="5603"/>
                  <a:pt x="15965" y="6219"/>
                  <a:pt x="15138" y="6219"/>
                </a:cubicBezTo>
                <a:cubicBezTo>
                  <a:pt x="14310" y="6219"/>
                  <a:pt x="13615" y="5611"/>
                  <a:pt x="13499" y="4808"/>
                </a:cubicBezTo>
                <a:close/>
                <a:moveTo>
                  <a:pt x="2706" y="5822"/>
                </a:moveTo>
                <a:lnTo>
                  <a:pt x="3418" y="7630"/>
                </a:lnTo>
                <a:lnTo>
                  <a:pt x="1990" y="7630"/>
                </a:lnTo>
                <a:lnTo>
                  <a:pt x="2706" y="5822"/>
                </a:lnTo>
                <a:close/>
                <a:moveTo>
                  <a:pt x="4344" y="8672"/>
                </a:moveTo>
                <a:cubicBezTo>
                  <a:pt x="4220" y="9471"/>
                  <a:pt x="3533" y="10083"/>
                  <a:pt x="2706" y="10083"/>
                </a:cubicBezTo>
                <a:cubicBezTo>
                  <a:pt x="1879" y="10083"/>
                  <a:pt x="1184" y="9471"/>
                  <a:pt x="1068" y="8672"/>
                </a:cubicBezTo>
                <a:close/>
                <a:moveTo>
                  <a:pt x="9445" y="4382"/>
                </a:moveTo>
                <a:lnTo>
                  <a:pt x="9445" y="12611"/>
                </a:lnTo>
                <a:lnTo>
                  <a:pt x="8399" y="12611"/>
                </a:lnTo>
                <a:lnTo>
                  <a:pt x="8399" y="4382"/>
                </a:lnTo>
                <a:cubicBezTo>
                  <a:pt x="8570" y="4430"/>
                  <a:pt x="8746" y="4454"/>
                  <a:pt x="8922" y="4454"/>
                </a:cubicBezTo>
                <a:cubicBezTo>
                  <a:pt x="9098" y="4454"/>
                  <a:pt x="9274" y="4430"/>
                  <a:pt x="9445" y="4382"/>
                </a:cubicBezTo>
                <a:close/>
                <a:moveTo>
                  <a:pt x="10360" y="13657"/>
                </a:moveTo>
                <a:cubicBezTo>
                  <a:pt x="10645" y="13657"/>
                  <a:pt x="10872" y="13889"/>
                  <a:pt x="10872" y="14166"/>
                </a:cubicBezTo>
                <a:lnTo>
                  <a:pt x="10872" y="14700"/>
                </a:lnTo>
                <a:lnTo>
                  <a:pt x="6971" y="14700"/>
                </a:lnTo>
                <a:lnTo>
                  <a:pt x="6971" y="14166"/>
                </a:lnTo>
                <a:cubicBezTo>
                  <a:pt x="6971" y="13885"/>
                  <a:pt x="7199" y="13657"/>
                  <a:pt x="7484" y="13657"/>
                </a:cubicBezTo>
                <a:close/>
                <a:moveTo>
                  <a:pt x="13065" y="15746"/>
                </a:moveTo>
                <a:lnTo>
                  <a:pt x="13065" y="16789"/>
                </a:lnTo>
                <a:lnTo>
                  <a:pt x="4775" y="16789"/>
                </a:lnTo>
                <a:lnTo>
                  <a:pt x="4775" y="15746"/>
                </a:lnTo>
                <a:close/>
                <a:moveTo>
                  <a:pt x="15127" y="0"/>
                </a:moveTo>
                <a:cubicBezTo>
                  <a:pt x="15074" y="0"/>
                  <a:pt x="15021" y="9"/>
                  <a:pt x="14968" y="26"/>
                </a:cubicBezTo>
                <a:lnTo>
                  <a:pt x="10575" y="1404"/>
                </a:lnTo>
                <a:cubicBezTo>
                  <a:pt x="10223" y="858"/>
                  <a:pt x="9611" y="489"/>
                  <a:pt x="8912" y="489"/>
                </a:cubicBezTo>
                <a:cubicBezTo>
                  <a:pt x="7799" y="489"/>
                  <a:pt x="6893" y="1416"/>
                  <a:pt x="6934" y="2550"/>
                </a:cubicBezTo>
                <a:lnTo>
                  <a:pt x="2545" y="3927"/>
                </a:lnTo>
                <a:cubicBezTo>
                  <a:pt x="2396" y="3977"/>
                  <a:pt x="2272" y="4093"/>
                  <a:pt x="2214" y="4233"/>
                </a:cubicBezTo>
                <a:lnTo>
                  <a:pt x="865" y="7667"/>
                </a:lnTo>
                <a:lnTo>
                  <a:pt x="522" y="7667"/>
                </a:lnTo>
                <a:cubicBezTo>
                  <a:pt x="232" y="7667"/>
                  <a:pt x="0" y="7899"/>
                  <a:pt x="0" y="8188"/>
                </a:cubicBezTo>
                <a:lnTo>
                  <a:pt x="0" y="8436"/>
                </a:lnTo>
                <a:cubicBezTo>
                  <a:pt x="0" y="9926"/>
                  <a:pt x="1192" y="11159"/>
                  <a:pt x="2673" y="11175"/>
                </a:cubicBezTo>
                <a:cubicBezTo>
                  <a:pt x="2681" y="11175"/>
                  <a:pt x="2688" y="11175"/>
                  <a:pt x="2696" y="11175"/>
                </a:cubicBezTo>
                <a:cubicBezTo>
                  <a:pt x="4187" y="11175"/>
                  <a:pt x="5399" y="9960"/>
                  <a:pt x="5399" y="8470"/>
                </a:cubicBezTo>
                <a:lnTo>
                  <a:pt x="5399" y="8197"/>
                </a:lnTo>
                <a:cubicBezTo>
                  <a:pt x="5399" y="7907"/>
                  <a:pt x="5168" y="7671"/>
                  <a:pt x="4878" y="7671"/>
                </a:cubicBezTo>
                <a:lnTo>
                  <a:pt x="4555" y="7671"/>
                </a:lnTo>
                <a:lnTo>
                  <a:pt x="3418" y="4771"/>
                </a:lnTo>
                <a:lnTo>
                  <a:pt x="7253" y="3567"/>
                </a:lnTo>
                <a:cubicBezTo>
                  <a:pt x="7282" y="3613"/>
                  <a:pt x="7315" y="3658"/>
                  <a:pt x="7348" y="3708"/>
                </a:cubicBezTo>
                <a:lnTo>
                  <a:pt x="7348" y="12627"/>
                </a:lnTo>
                <a:cubicBezTo>
                  <a:pt x="6553" y="12689"/>
                  <a:pt x="5921" y="13359"/>
                  <a:pt x="5921" y="14179"/>
                </a:cubicBezTo>
                <a:lnTo>
                  <a:pt x="5921" y="14712"/>
                </a:lnTo>
                <a:lnTo>
                  <a:pt x="4253" y="14712"/>
                </a:lnTo>
                <a:cubicBezTo>
                  <a:pt x="3964" y="14712"/>
                  <a:pt x="3728" y="14944"/>
                  <a:pt x="3728" y="15234"/>
                </a:cubicBezTo>
                <a:lnTo>
                  <a:pt x="3728" y="17323"/>
                </a:lnTo>
                <a:cubicBezTo>
                  <a:pt x="3728" y="17612"/>
                  <a:pt x="3964" y="17844"/>
                  <a:pt x="4253" y="17844"/>
                </a:cubicBezTo>
                <a:lnTo>
                  <a:pt x="13586" y="17844"/>
                </a:lnTo>
                <a:cubicBezTo>
                  <a:pt x="13876" y="17844"/>
                  <a:pt x="14108" y="17612"/>
                  <a:pt x="14108" y="17323"/>
                </a:cubicBezTo>
                <a:lnTo>
                  <a:pt x="14108" y="15234"/>
                </a:lnTo>
                <a:cubicBezTo>
                  <a:pt x="14108" y="14944"/>
                  <a:pt x="13876" y="14712"/>
                  <a:pt x="13586" y="14712"/>
                </a:cubicBezTo>
                <a:lnTo>
                  <a:pt x="11915" y="14712"/>
                </a:lnTo>
                <a:lnTo>
                  <a:pt x="11915" y="14179"/>
                </a:lnTo>
                <a:cubicBezTo>
                  <a:pt x="11915" y="13359"/>
                  <a:pt x="11286" y="12689"/>
                  <a:pt x="10488" y="12627"/>
                </a:cubicBezTo>
                <a:lnTo>
                  <a:pt x="10488" y="3687"/>
                </a:lnTo>
                <a:cubicBezTo>
                  <a:pt x="10761" y="3327"/>
                  <a:pt x="10918" y="2885"/>
                  <a:pt x="10897" y="2405"/>
                </a:cubicBezTo>
                <a:lnTo>
                  <a:pt x="14228" y="1354"/>
                </a:lnTo>
                <a:lnTo>
                  <a:pt x="14228" y="1354"/>
                </a:lnTo>
                <a:lnTo>
                  <a:pt x="13280" y="3762"/>
                </a:lnTo>
                <a:lnTo>
                  <a:pt x="12958" y="3762"/>
                </a:lnTo>
                <a:cubicBezTo>
                  <a:pt x="12668" y="3762"/>
                  <a:pt x="12436" y="3997"/>
                  <a:pt x="12436" y="4287"/>
                </a:cubicBezTo>
                <a:lnTo>
                  <a:pt x="12436" y="4523"/>
                </a:lnTo>
                <a:cubicBezTo>
                  <a:pt x="12436" y="6020"/>
                  <a:pt x="13641" y="7258"/>
                  <a:pt x="15132" y="7258"/>
                </a:cubicBezTo>
                <a:cubicBezTo>
                  <a:pt x="15149" y="7258"/>
                  <a:pt x="15166" y="7258"/>
                  <a:pt x="15183" y="7257"/>
                </a:cubicBezTo>
                <a:cubicBezTo>
                  <a:pt x="16652" y="7233"/>
                  <a:pt x="17835" y="6033"/>
                  <a:pt x="17835" y="4560"/>
                </a:cubicBezTo>
                <a:lnTo>
                  <a:pt x="17835" y="4287"/>
                </a:lnTo>
                <a:cubicBezTo>
                  <a:pt x="17835" y="3997"/>
                  <a:pt x="17603" y="3762"/>
                  <a:pt x="17314" y="3762"/>
                </a:cubicBezTo>
                <a:lnTo>
                  <a:pt x="16958" y="3762"/>
                </a:lnTo>
                <a:cubicBezTo>
                  <a:pt x="16954" y="3749"/>
                  <a:pt x="15609" y="328"/>
                  <a:pt x="15601" y="316"/>
                </a:cubicBezTo>
                <a:cubicBezTo>
                  <a:pt x="15516" y="119"/>
                  <a:pt x="15327" y="0"/>
                  <a:pt x="151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8783;p87">
            <a:extLst>
              <a:ext uri="{FF2B5EF4-FFF2-40B4-BE49-F238E27FC236}">
                <a16:creationId xmlns:a16="http://schemas.microsoft.com/office/drawing/2014/main" id="{F1AD118C-E386-C327-F241-6BC4CD361A2A}"/>
              </a:ext>
            </a:extLst>
          </p:cNvPr>
          <p:cNvGrpSpPr/>
          <p:nvPr/>
        </p:nvGrpSpPr>
        <p:grpSpPr>
          <a:xfrm>
            <a:off x="6757602" y="1204421"/>
            <a:ext cx="318645" cy="390431"/>
            <a:chOff x="2443237" y="3790541"/>
            <a:chExt cx="318645" cy="390431"/>
          </a:xfrm>
        </p:grpSpPr>
        <p:sp>
          <p:nvSpPr>
            <p:cNvPr id="4" name="Google Shape;8784;p87">
              <a:extLst>
                <a:ext uri="{FF2B5EF4-FFF2-40B4-BE49-F238E27FC236}">
                  <a16:creationId xmlns:a16="http://schemas.microsoft.com/office/drawing/2014/main" id="{606961B4-3FFD-C681-AC3C-A1D94186AC8B}"/>
                </a:ext>
              </a:extLst>
            </p:cNvPr>
            <p:cNvSpPr/>
            <p:nvPr/>
          </p:nvSpPr>
          <p:spPr>
            <a:xfrm>
              <a:off x="2494247" y="3790541"/>
              <a:ext cx="216385" cy="390431"/>
            </a:xfrm>
            <a:custGeom>
              <a:avLst/>
              <a:gdLst/>
              <a:ahLst/>
              <a:cxnLst/>
              <a:rect l="l" t="t" r="r" b="b"/>
              <a:pathLst>
                <a:path w="9884" h="17834" extrusionOk="0">
                  <a:moveTo>
                    <a:pt x="4944" y="1042"/>
                  </a:moveTo>
                  <a:cubicBezTo>
                    <a:pt x="6619" y="1042"/>
                    <a:pt x="7984" y="2407"/>
                    <a:pt x="7984" y="4086"/>
                  </a:cubicBezTo>
                  <a:cubicBezTo>
                    <a:pt x="7984" y="5762"/>
                    <a:pt x="6619" y="7127"/>
                    <a:pt x="4944" y="7127"/>
                  </a:cubicBezTo>
                  <a:cubicBezTo>
                    <a:pt x="3268" y="7127"/>
                    <a:pt x="1903" y="5766"/>
                    <a:pt x="1903" y="4086"/>
                  </a:cubicBezTo>
                  <a:cubicBezTo>
                    <a:pt x="1903" y="2407"/>
                    <a:pt x="3268" y="1042"/>
                    <a:pt x="4944" y="1042"/>
                  </a:cubicBezTo>
                  <a:close/>
                  <a:moveTo>
                    <a:pt x="7036" y="9519"/>
                  </a:moveTo>
                  <a:cubicBezTo>
                    <a:pt x="7360" y="9519"/>
                    <a:pt x="7694" y="9592"/>
                    <a:pt x="7955" y="9671"/>
                  </a:cubicBezTo>
                  <a:cubicBezTo>
                    <a:pt x="7852" y="10139"/>
                    <a:pt x="7608" y="10797"/>
                    <a:pt x="7149" y="11066"/>
                  </a:cubicBezTo>
                  <a:cubicBezTo>
                    <a:pt x="6948" y="11183"/>
                    <a:pt x="6702" y="11226"/>
                    <a:pt x="6450" y="11226"/>
                  </a:cubicBezTo>
                  <a:cubicBezTo>
                    <a:pt x="6127" y="11226"/>
                    <a:pt x="5794" y="11155"/>
                    <a:pt x="5535" y="11078"/>
                  </a:cubicBezTo>
                  <a:cubicBezTo>
                    <a:pt x="5639" y="10606"/>
                    <a:pt x="5883" y="9949"/>
                    <a:pt x="6342" y="9680"/>
                  </a:cubicBezTo>
                  <a:cubicBezTo>
                    <a:pt x="6542" y="9563"/>
                    <a:pt x="6786" y="9519"/>
                    <a:pt x="7036" y="9519"/>
                  </a:cubicBezTo>
                  <a:close/>
                  <a:moveTo>
                    <a:pt x="2854" y="10668"/>
                  </a:moveTo>
                  <a:cubicBezTo>
                    <a:pt x="3107" y="10668"/>
                    <a:pt x="3356" y="10711"/>
                    <a:pt x="3558" y="10830"/>
                  </a:cubicBezTo>
                  <a:cubicBezTo>
                    <a:pt x="4021" y="11094"/>
                    <a:pt x="4261" y="11752"/>
                    <a:pt x="4365" y="12224"/>
                  </a:cubicBezTo>
                  <a:cubicBezTo>
                    <a:pt x="4105" y="12303"/>
                    <a:pt x="3772" y="12376"/>
                    <a:pt x="3448" y="12376"/>
                  </a:cubicBezTo>
                  <a:cubicBezTo>
                    <a:pt x="3198" y="12376"/>
                    <a:pt x="2953" y="12333"/>
                    <a:pt x="2751" y="12216"/>
                  </a:cubicBezTo>
                  <a:cubicBezTo>
                    <a:pt x="2292" y="11947"/>
                    <a:pt x="2048" y="11289"/>
                    <a:pt x="1944" y="10817"/>
                  </a:cubicBezTo>
                  <a:cubicBezTo>
                    <a:pt x="2199" y="10739"/>
                    <a:pt x="2531" y="10668"/>
                    <a:pt x="2854" y="10668"/>
                  </a:cubicBezTo>
                  <a:close/>
                  <a:moveTo>
                    <a:pt x="4944" y="14863"/>
                  </a:moveTo>
                  <a:cubicBezTo>
                    <a:pt x="6615" y="14863"/>
                    <a:pt x="8067" y="15658"/>
                    <a:pt x="8605" y="16791"/>
                  </a:cubicBezTo>
                  <a:lnTo>
                    <a:pt x="1282" y="16791"/>
                  </a:lnTo>
                  <a:cubicBezTo>
                    <a:pt x="1820" y="15658"/>
                    <a:pt x="3277" y="14863"/>
                    <a:pt x="4944" y="14863"/>
                  </a:cubicBezTo>
                  <a:close/>
                  <a:moveTo>
                    <a:pt x="4942" y="0"/>
                  </a:moveTo>
                  <a:cubicBezTo>
                    <a:pt x="2691" y="0"/>
                    <a:pt x="856" y="1836"/>
                    <a:pt x="856" y="4091"/>
                  </a:cubicBezTo>
                  <a:cubicBezTo>
                    <a:pt x="856" y="6167"/>
                    <a:pt x="2412" y="7884"/>
                    <a:pt x="4422" y="8145"/>
                  </a:cubicBezTo>
                  <a:lnTo>
                    <a:pt x="4422" y="10180"/>
                  </a:lnTo>
                  <a:cubicBezTo>
                    <a:pt x="4319" y="10089"/>
                    <a:pt x="4207" y="10002"/>
                    <a:pt x="4075" y="9928"/>
                  </a:cubicBezTo>
                  <a:cubicBezTo>
                    <a:pt x="3694" y="9706"/>
                    <a:pt x="3268" y="9630"/>
                    <a:pt x="2862" y="9630"/>
                  </a:cubicBezTo>
                  <a:cubicBezTo>
                    <a:pt x="1978" y="9630"/>
                    <a:pt x="1185" y="9991"/>
                    <a:pt x="1134" y="10011"/>
                  </a:cubicBezTo>
                  <a:cubicBezTo>
                    <a:pt x="931" y="10106"/>
                    <a:pt x="815" y="10313"/>
                    <a:pt x="836" y="10528"/>
                  </a:cubicBezTo>
                  <a:cubicBezTo>
                    <a:pt x="840" y="10606"/>
                    <a:pt x="1009" y="12414"/>
                    <a:pt x="2222" y="13117"/>
                  </a:cubicBezTo>
                  <a:cubicBezTo>
                    <a:pt x="2590" y="13333"/>
                    <a:pt x="3013" y="13417"/>
                    <a:pt x="3442" y="13417"/>
                  </a:cubicBezTo>
                  <a:cubicBezTo>
                    <a:pt x="3771" y="13417"/>
                    <a:pt x="4103" y="13368"/>
                    <a:pt x="4418" y="13291"/>
                  </a:cubicBezTo>
                  <a:lnTo>
                    <a:pt x="4418" y="13837"/>
                  </a:lnTo>
                  <a:cubicBezTo>
                    <a:pt x="3425" y="13920"/>
                    <a:pt x="2482" y="14243"/>
                    <a:pt x="1725" y="14764"/>
                  </a:cubicBezTo>
                  <a:cubicBezTo>
                    <a:pt x="807" y="15393"/>
                    <a:pt x="215" y="16266"/>
                    <a:pt x="54" y="17225"/>
                  </a:cubicBezTo>
                  <a:cubicBezTo>
                    <a:pt x="0" y="17544"/>
                    <a:pt x="244" y="17834"/>
                    <a:pt x="571" y="17834"/>
                  </a:cubicBezTo>
                  <a:lnTo>
                    <a:pt x="9317" y="17834"/>
                  </a:lnTo>
                  <a:cubicBezTo>
                    <a:pt x="9635" y="17834"/>
                    <a:pt x="9883" y="17544"/>
                    <a:pt x="9834" y="17225"/>
                  </a:cubicBezTo>
                  <a:cubicBezTo>
                    <a:pt x="9676" y="16266"/>
                    <a:pt x="9081" y="15393"/>
                    <a:pt x="8166" y="14764"/>
                  </a:cubicBezTo>
                  <a:cubicBezTo>
                    <a:pt x="7405" y="14243"/>
                    <a:pt x="6466" y="13920"/>
                    <a:pt x="5473" y="13837"/>
                  </a:cubicBezTo>
                  <a:lnTo>
                    <a:pt x="5473" y="12141"/>
                  </a:lnTo>
                  <a:cubicBezTo>
                    <a:pt x="5790" y="12220"/>
                    <a:pt x="6125" y="12271"/>
                    <a:pt x="6455" y="12271"/>
                  </a:cubicBezTo>
                  <a:cubicBezTo>
                    <a:pt x="6883" y="12271"/>
                    <a:pt x="7303" y="12186"/>
                    <a:pt x="7670" y="11972"/>
                  </a:cubicBezTo>
                  <a:cubicBezTo>
                    <a:pt x="8882" y="11268"/>
                    <a:pt x="9052" y="9452"/>
                    <a:pt x="9056" y="9378"/>
                  </a:cubicBezTo>
                  <a:cubicBezTo>
                    <a:pt x="9077" y="9163"/>
                    <a:pt x="8952" y="8952"/>
                    <a:pt x="8758" y="8861"/>
                  </a:cubicBezTo>
                  <a:cubicBezTo>
                    <a:pt x="8707" y="8841"/>
                    <a:pt x="7915" y="8479"/>
                    <a:pt x="7030" y="8479"/>
                  </a:cubicBezTo>
                  <a:cubicBezTo>
                    <a:pt x="6623" y="8479"/>
                    <a:pt x="6196" y="8556"/>
                    <a:pt x="5812" y="8778"/>
                  </a:cubicBezTo>
                  <a:cubicBezTo>
                    <a:pt x="5688" y="8852"/>
                    <a:pt x="5573" y="8939"/>
                    <a:pt x="5469" y="9034"/>
                  </a:cubicBezTo>
                  <a:lnTo>
                    <a:pt x="5469" y="8149"/>
                  </a:lnTo>
                  <a:cubicBezTo>
                    <a:pt x="7517" y="7884"/>
                    <a:pt x="9093" y="6105"/>
                    <a:pt x="9031" y="3971"/>
                  </a:cubicBezTo>
                  <a:cubicBezTo>
                    <a:pt x="8969" y="1836"/>
                    <a:pt x="7248" y="90"/>
                    <a:pt x="5105" y="3"/>
                  </a:cubicBezTo>
                  <a:cubicBezTo>
                    <a:pt x="5051" y="1"/>
                    <a:pt x="4996" y="0"/>
                    <a:pt x="4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85;p87">
              <a:extLst>
                <a:ext uri="{FF2B5EF4-FFF2-40B4-BE49-F238E27FC236}">
                  <a16:creationId xmlns:a16="http://schemas.microsoft.com/office/drawing/2014/main" id="{637F985F-0D86-40C6-34CB-084B5ACD9FA8}"/>
                </a:ext>
              </a:extLst>
            </p:cNvPr>
            <p:cNvSpPr/>
            <p:nvPr/>
          </p:nvSpPr>
          <p:spPr>
            <a:xfrm>
              <a:off x="2571046" y="3830188"/>
              <a:ext cx="63050" cy="99085"/>
            </a:xfrm>
            <a:custGeom>
              <a:avLst/>
              <a:gdLst/>
              <a:ahLst/>
              <a:cxnLst/>
              <a:rect l="l" t="t" r="r" b="b"/>
              <a:pathLst>
                <a:path w="2880" h="4526" extrusionOk="0">
                  <a:moveTo>
                    <a:pt x="1212" y="0"/>
                  </a:moveTo>
                  <a:cubicBezTo>
                    <a:pt x="567" y="0"/>
                    <a:pt x="46" y="521"/>
                    <a:pt x="46" y="1167"/>
                  </a:cubicBezTo>
                  <a:lnTo>
                    <a:pt x="46" y="1618"/>
                  </a:lnTo>
                  <a:cubicBezTo>
                    <a:pt x="46" y="2263"/>
                    <a:pt x="567" y="2784"/>
                    <a:pt x="1212" y="2784"/>
                  </a:cubicBezTo>
                  <a:lnTo>
                    <a:pt x="1663" y="2784"/>
                  </a:lnTo>
                  <a:cubicBezTo>
                    <a:pt x="1729" y="2784"/>
                    <a:pt x="1787" y="2842"/>
                    <a:pt x="1787" y="2908"/>
                  </a:cubicBezTo>
                  <a:lnTo>
                    <a:pt x="1787" y="3359"/>
                  </a:lnTo>
                  <a:cubicBezTo>
                    <a:pt x="1787" y="3426"/>
                    <a:pt x="1734" y="3483"/>
                    <a:pt x="1663" y="3483"/>
                  </a:cubicBezTo>
                  <a:lnTo>
                    <a:pt x="1204" y="3483"/>
                  </a:lnTo>
                  <a:cubicBezTo>
                    <a:pt x="1138" y="3483"/>
                    <a:pt x="1096" y="3438"/>
                    <a:pt x="1084" y="3388"/>
                  </a:cubicBezTo>
                  <a:cubicBezTo>
                    <a:pt x="1025" y="3154"/>
                    <a:pt x="811" y="2996"/>
                    <a:pt x="576" y="2996"/>
                  </a:cubicBezTo>
                  <a:cubicBezTo>
                    <a:pt x="533" y="2996"/>
                    <a:pt x="490" y="3001"/>
                    <a:pt x="447" y="3012"/>
                  </a:cubicBezTo>
                  <a:cubicBezTo>
                    <a:pt x="170" y="3086"/>
                    <a:pt x="0" y="3368"/>
                    <a:pt x="71" y="3649"/>
                  </a:cubicBezTo>
                  <a:cubicBezTo>
                    <a:pt x="203" y="4166"/>
                    <a:pt x="666" y="4526"/>
                    <a:pt x="1204" y="4526"/>
                  </a:cubicBezTo>
                  <a:lnTo>
                    <a:pt x="1663" y="4526"/>
                  </a:lnTo>
                  <a:cubicBezTo>
                    <a:pt x="2313" y="4526"/>
                    <a:pt x="2834" y="4005"/>
                    <a:pt x="2834" y="3359"/>
                  </a:cubicBezTo>
                  <a:lnTo>
                    <a:pt x="2834" y="2908"/>
                  </a:lnTo>
                  <a:cubicBezTo>
                    <a:pt x="2834" y="2263"/>
                    <a:pt x="2313" y="1742"/>
                    <a:pt x="1663" y="1742"/>
                  </a:cubicBezTo>
                  <a:lnTo>
                    <a:pt x="1216" y="1742"/>
                  </a:lnTo>
                  <a:cubicBezTo>
                    <a:pt x="1146" y="1742"/>
                    <a:pt x="1092" y="1684"/>
                    <a:pt x="1092" y="1618"/>
                  </a:cubicBezTo>
                  <a:lnTo>
                    <a:pt x="1092" y="1167"/>
                  </a:lnTo>
                  <a:cubicBezTo>
                    <a:pt x="1092" y="1101"/>
                    <a:pt x="1146" y="1043"/>
                    <a:pt x="1216" y="1043"/>
                  </a:cubicBezTo>
                  <a:lnTo>
                    <a:pt x="1676" y="1043"/>
                  </a:lnTo>
                  <a:cubicBezTo>
                    <a:pt x="1738" y="1043"/>
                    <a:pt x="1783" y="1088"/>
                    <a:pt x="1796" y="1138"/>
                  </a:cubicBezTo>
                  <a:cubicBezTo>
                    <a:pt x="1855" y="1373"/>
                    <a:pt x="2069" y="1530"/>
                    <a:pt x="2302" y="1530"/>
                  </a:cubicBezTo>
                  <a:cubicBezTo>
                    <a:pt x="2344" y="1530"/>
                    <a:pt x="2386" y="1525"/>
                    <a:pt x="2429" y="1514"/>
                  </a:cubicBezTo>
                  <a:cubicBezTo>
                    <a:pt x="2710" y="1440"/>
                    <a:pt x="2880" y="1158"/>
                    <a:pt x="2805" y="877"/>
                  </a:cubicBezTo>
                  <a:cubicBezTo>
                    <a:pt x="2677" y="360"/>
                    <a:pt x="2213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86;p87">
              <a:extLst>
                <a:ext uri="{FF2B5EF4-FFF2-40B4-BE49-F238E27FC236}">
                  <a16:creationId xmlns:a16="http://schemas.microsoft.com/office/drawing/2014/main" id="{5B1A0E2E-24BC-C309-FC24-BBF748D5D38C}"/>
                </a:ext>
              </a:extLst>
            </p:cNvPr>
            <p:cNvSpPr/>
            <p:nvPr/>
          </p:nvSpPr>
          <p:spPr>
            <a:xfrm>
              <a:off x="2443237" y="3866858"/>
              <a:ext cx="47857" cy="22943"/>
            </a:xfrm>
            <a:custGeom>
              <a:avLst/>
              <a:gdLst/>
              <a:ahLst/>
              <a:cxnLst/>
              <a:rect l="l" t="t" r="r" b="b"/>
              <a:pathLst>
                <a:path w="2186" h="1048" extrusionOk="0">
                  <a:moveTo>
                    <a:pt x="568" y="1"/>
                  </a:moveTo>
                  <a:cubicBezTo>
                    <a:pt x="299" y="1"/>
                    <a:pt x="67" y="195"/>
                    <a:pt x="34" y="464"/>
                  </a:cubicBezTo>
                  <a:cubicBezTo>
                    <a:pt x="1" y="778"/>
                    <a:pt x="249" y="1047"/>
                    <a:pt x="551" y="1047"/>
                  </a:cubicBezTo>
                  <a:lnTo>
                    <a:pt x="1635" y="1047"/>
                  </a:lnTo>
                  <a:cubicBezTo>
                    <a:pt x="1945" y="1047"/>
                    <a:pt x="2185" y="778"/>
                    <a:pt x="2152" y="464"/>
                  </a:cubicBezTo>
                  <a:cubicBezTo>
                    <a:pt x="2123" y="195"/>
                    <a:pt x="1887" y="1"/>
                    <a:pt x="1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787;p87">
              <a:extLst>
                <a:ext uri="{FF2B5EF4-FFF2-40B4-BE49-F238E27FC236}">
                  <a16:creationId xmlns:a16="http://schemas.microsoft.com/office/drawing/2014/main" id="{46A5F91D-FEF7-BC3E-13BB-D7C5D048C379}"/>
                </a:ext>
              </a:extLst>
            </p:cNvPr>
            <p:cNvSpPr/>
            <p:nvPr/>
          </p:nvSpPr>
          <p:spPr>
            <a:xfrm>
              <a:off x="2458825" y="3807376"/>
              <a:ext cx="41946" cy="39472"/>
            </a:xfrm>
            <a:custGeom>
              <a:avLst/>
              <a:gdLst/>
              <a:ahLst/>
              <a:cxnLst/>
              <a:rect l="l" t="t" r="r" b="b"/>
              <a:pathLst>
                <a:path w="1916" h="1803" extrusionOk="0">
                  <a:moveTo>
                    <a:pt x="579" y="1"/>
                  </a:moveTo>
                  <a:cubicBezTo>
                    <a:pt x="445" y="1"/>
                    <a:pt x="311" y="51"/>
                    <a:pt x="207" y="153"/>
                  </a:cubicBezTo>
                  <a:cubicBezTo>
                    <a:pt x="0" y="351"/>
                    <a:pt x="5" y="682"/>
                    <a:pt x="207" y="889"/>
                  </a:cubicBezTo>
                  <a:lnTo>
                    <a:pt x="969" y="1650"/>
                  </a:lnTo>
                  <a:cubicBezTo>
                    <a:pt x="1070" y="1752"/>
                    <a:pt x="1203" y="1802"/>
                    <a:pt x="1337" y="1802"/>
                  </a:cubicBezTo>
                  <a:cubicBezTo>
                    <a:pt x="1471" y="1802"/>
                    <a:pt x="1606" y="1752"/>
                    <a:pt x="1709" y="1650"/>
                  </a:cubicBezTo>
                  <a:cubicBezTo>
                    <a:pt x="1916" y="1448"/>
                    <a:pt x="1908" y="1117"/>
                    <a:pt x="1709" y="910"/>
                  </a:cubicBezTo>
                  <a:lnTo>
                    <a:pt x="948" y="153"/>
                  </a:lnTo>
                  <a:cubicBezTo>
                    <a:pt x="846" y="51"/>
                    <a:pt x="713" y="1"/>
                    <a:pt x="5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88;p87">
              <a:extLst>
                <a:ext uri="{FF2B5EF4-FFF2-40B4-BE49-F238E27FC236}">
                  <a16:creationId xmlns:a16="http://schemas.microsoft.com/office/drawing/2014/main" id="{76D92EE8-104A-93BE-4B1C-51818C9E4C6C}"/>
                </a:ext>
              </a:extLst>
            </p:cNvPr>
            <p:cNvSpPr/>
            <p:nvPr/>
          </p:nvSpPr>
          <p:spPr>
            <a:xfrm>
              <a:off x="2458912" y="3909899"/>
              <a:ext cx="41858" cy="39494"/>
            </a:xfrm>
            <a:custGeom>
              <a:avLst/>
              <a:gdLst/>
              <a:ahLst/>
              <a:cxnLst/>
              <a:rect l="l" t="t" r="r" b="b"/>
              <a:pathLst>
                <a:path w="1912" h="1804" extrusionOk="0">
                  <a:moveTo>
                    <a:pt x="1336" y="1"/>
                  </a:moveTo>
                  <a:cubicBezTo>
                    <a:pt x="1202" y="1"/>
                    <a:pt x="1068" y="51"/>
                    <a:pt x="965" y="153"/>
                  </a:cubicBezTo>
                  <a:lnTo>
                    <a:pt x="203" y="914"/>
                  </a:lnTo>
                  <a:cubicBezTo>
                    <a:pt x="1" y="1117"/>
                    <a:pt x="1" y="1448"/>
                    <a:pt x="203" y="1654"/>
                  </a:cubicBezTo>
                  <a:cubicBezTo>
                    <a:pt x="305" y="1754"/>
                    <a:pt x="438" y="1803"/>
                    <a:pt x="572" y="1803"/>
                  </a:cubicBezTo>
                  <a:cubicBezTo>
                    <a:pt x="706" y="1803"/>
                    <a:pt x="840" y="1754"/>
                    <a:pt x="944" y="1654"/>
                  </a:cubicBezTo>
                  <a:lnTo>
                    <a:pt x="1705" y="893"/>
                  </a:lnTo>
                  <a:cubicBezTo>
                    <a:pt x="1912" y="691"/>
                    <a:pt x="1912" y="360"/>
                    <a:pt x="1705" y="153"/>
                  </a:cubicBezTo>
                  <a:cubicBezTo>
                    <a:pt x="1604" y="51"/>
                    <a:pt x="1470" y="1"/>
                    <a:pt x="1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89;p87">
              <a:extLst>
                <a:ext uri="{FF2B5EF4-FFF2-40B4-BE49-F238E27FC236}">
                  <a16:creationId xmlns:a16="http://schemas.microsoft.com/office/drawing/2014/main" id="{D86DF7E5-332C-E219-9CD5-84E7CB5867EC}"/>
                </a:ext>
              </a:extLst>
            </p:cNvPr>
            <p:cNvSpPr/>
            <p:nvPr/>
          </p:nvSpPr>
          <p:spPr>
            <a:xfrm>
              <a:off x="2714048" y="3866858"/>
              <a:ext cx="47835" cy="22943"/>
            </a:xfrm>
            <a:custGeom>
              <a:avLst/>
              <a:gdLst/>
              <a:ahLst/>
              <a:cxnLst/>
              <a:rect l="l" t="t" r="r" b="b"/>
              <a:pathLst>
                <a:path w="2185" h="1048" extrusionOk="0">
                  <a:moveTo>
                    <a:pt x="567" y="1"/>
                  </a:moveTo>
                  <a:cubicBezTo>
                    <a:pt x="298" y="1"/>
                    <a:pt x="67" y="195"/>
                    <a:pt x="34" y="464"/>
                  </a:cubicBezTo>
                  <a:cubicBezTo>
                    <a:pt x="0" y="778"/>
                    <a:pt x="249" y="1047"/>
                    <a:pt x="551" y="1047"/>
                  </a:cubicBezTo>
                  <a:lnTo>
                    <a:pt x="1618" y="1047"/>
                  </a:lnTo>
                  <a:cubicBezTo>
                    <a:pt x="1887" y="1047"/>
                    <a:pt x="2119" y="853"/>
                    <a:pt x="2152" y="584"/>
                  </a:cubicBezTo>
                  <a:cubicBezTo>
                    <a:pt x="2185" y="261"/>
                    <a:pt x="1937" y="1"/>
                    <a:pt x="1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90;p87">
              <a:extLst>
                <a:ext uri="{FF2B5EF4-FFF2-40B4-BE49-F238E27FC236}">
                  <a16:creationId xmlns:a16="http://schemas.microsoft.com/office/drawing/2014/main" id="{3B1B820C-A5BE-F3A6-91FB-997B075E87E6}"/>
                </a:ext>
              </a:extLst>
            </p:cNvPr>
            <p:cNvSpPr/>
            <p:nvPr/>
          </p:nvSpPr>
          <p:spPr>
            <a:xfrm>
              <a:off x="2704546" y="3807376"/>
              <a:ext cx="41683" cy="39472"/>
            </a:xfrm>
            <a:custGeom>
              <a:avLst/>
              <a:gdLst/>
              <a:ahLst/>
              <a:cxnLst/>
              <a:rect l="l" t="t" r="r" b="b"/>
              <a:pathLst>
                <a:path w="1904" h="1803" extrusionOk="0">
                  <a:moveTo>
                    <a:pt x="1332" y="1"/>
                  </a:moveTo>
                  <a:cubicBezTo>
                    <a:pt x="1198" y="1"/>
                    <a:pt x="1063" y="51"/>
                    <a:pt x="960" y="153"/>
                  </a:cubicBezTo>
                  <a:lnTo>
                    <a:pt x="199" y="910"/>
                  </a:lnTo>
                  <a:cubicBezTo>
                    <a:pt x="0" y="1112"/>
                    <a:pt x="0" y="1443"/>
                    <a:pt x="199" y="1650"/>
                  </a:cubicBezTo>
                  <a:cubicBezTo>
                    <a:pt x="302" y="1752"/>
                    <a:pt x="437" y="1802"/>
                    <a:pt x="571" y="1802"/>
                  </a:cubicBezTo>
                  <a:cubicBezTo>
                    <a:pt x="704" y="1802"/>
                    <a:pt x="838" y="1752"/>
                    <a:pt x="939" y="1650"/>
                  </a:cubicBezTo>
                  <a:lnTo>
                    <a:pt x="1700" y="889"/>
                  </a:lnTo>
                  <a:cubicBezTo>
                    <a:pt x="1903" y="690"/>
                    <a:pt x="1903" y="360"/>
                    <a:pt x="1700" y="153"/>
                  </a:cubicBezTo>
                  <a:cubicBezTo>
                    <a:pt x="1599" y="51"/>
                    <a:pt x="1466" y="1"/>
                    <a:pt x="1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91;p87">
              <a:extLst>
                <a:ext uri="{FF2B5EF4-FFF2-40B4-BE49-F238E27FC236}">
                  <a16:creationId xmlns:a16="http://schemas.microsoft.com/office/drawing/2014/main" id="{75142FD8-ECB4-43B8-B32D-E055897994D4}"/>
                </a:ext>
              </a:extLst>
            </p:cNvPr>
            <p:cNvSpPr/>
            <p:nvPr/>
          </p:nvSpPr>
          <p:spPr>
            <a:xfrm>
              <a:off x="2704546" y="3909899"/>
              <a:ext cx="41683" cy="39494"/>
            </a:xfrm>
            <a:custGeom>
              <a:avLst/>
              <a:gdLst/>
              <a:ahLst/>
              <a:cxnLst/>
              <a:rect l="l" t="t" r="r" b="b"/>
              <a:pathLst>
                <a:path w="1904" h="1804" extrusionOk="0">
                  <a:moveTo>
                    <a:pt x="571" y="1"/>
                  </a:moveTo>
                  <a:cubicBezTo>
                    <a:pt x="437" y="1"/>
                    <a:pt x="302" y="51"/>
                    <a:pt x="199" y="153"/>
                  </a:cubicBezTo>
                  <a:cubicBezTo>
                    <a:pt x="0" y="355"/>
                    <a:pt x="0" y="686"/>
                    <a:pt x="199" y="893"/>
                  </a:cubicBezTo>
                  <a:lnTo>
                    <a:pt x="960" y="1654"/>
                  </a:lnTo>
                  <a:cubicBezTo>
                    <a:pt x="1061" y="1754"/>
                    <a:pt x="1195" y="1803"/>
                    <a:pt x="1329" y="1803"/>
                  </a:cubicBezTo>
                  <a:cubicBezTo>
                    <a:pt x="1463" y="1803"/>
                    <a:pt x="1597" y="1754"/>
                    <a:pt x="1700" y="1654"/>
                  </a:cubicBezTo>
                  <a:cubicBezTo>
                    <a:pt x="1903" y="1452"/>
                    <a:pt x="1903" y="1121"/>
                    <a:pt x="1700" y="914"/>
                  </a:cubicBezTo>
                  <a:lnTo>
                    <a:pt x="939" y="153"/>
                  </a:lnTo>
                  <a:cubicBezTo>
                    <a:pt x="838" y="51"/>
                    <a:pt x="70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450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p51"/>
          <p:cNvSpPr txBox="1">
            <a:spLocks noGrp="1"/>
          </p:cNvSpPr>
          <p:nvPr>
            <p:ph type="title" idx="2"/>
          </p:nvPr>
        </p:nvSpPr>
        <p:spPr>
          <a:xfrm>
            <a:off x="1097912" y="1737930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5790" name="Google Shape;5790;p51"/>
          <p:cNvSpPr txBox="1">
            <a:spLocks noGrp="1"/>
          </p:cNvSpPr>
          <p:nvPr>
            <p:ph type="subTitle" idx="3"/>
          </p:nvPr>
        </p:nvSpPr>
        <p:spPr>
          <a:xfrm>
            <a:off x="1078923" y="2491336"/>
            <a:ext cx="2124900" cy="1432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Monitor performance regularly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Consider adding more data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Regular testing and validation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Works with experts or </a:t>
            </a:r>
            <a:r>
              <a:rPr lang="en-US" sz="1400" dirty="0" err="1"/>
              <a:t>crossfunction</a:t>
            </a:r>
            <a:endParaRPr sz="1400" dirty="0"/>
          </a:p>
        </p:txBody>
      </p:sp>
      <p:sp>
        <p:nvSpPr>
          <p:cNvPr id="5791" name="Google Shape;5791;p51"/>
          <p:cNvSpPr txBox="1">
            <a:spLocks noGrp="1"/>
          </p:cNvSpPr>
          <p:nvPr>
            <p:ph type="title" idx="4"/>
          </p:nvPr>
        </p:nvSpPr>
        <p:spPr>
          <a:xfrm>
            <a:off x="5900552" y="1763357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</a:t>
            </a:r>
            <a:endParaRPr dirty="0"/>
          </a:p>
        </p:txBody>
      </p:sp>
      <p:sp>
        <p:nvSpPr>
          <p:cNvPr id="5792" name="Google Shape;5792;p51"/>
          <p:cNvSpPr txBox="1">
            <a:spLocks noGrp="1"/>
          </p:cNvSpPr>
          <p:nvPr>
            <p:ph type="subTitle" idx="5"/>
          </p:nvPr>
        </p:nvSpPr>
        <p:spPr>
          <a:xfrm>
            <a:off x="5866655" y="2432031"/>
            <a:ext cx="2124900" cy="1677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Implement model to identify churning customers to send personalized message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5793" name="Google Shape;5793;p51"/>
          <p:cNvSpPr txBox="1">
            <a:spLocks noGrp="1"/>
          </p:cNvSpPr>
          <p:nvPr>
            <p:ph type="title" idx="6"/>
          </p:nvPr>
        </p:nvSpPr>
        <p:spPr>
          <a:xfrm>
            <a:off x="720000" y="469125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Recommendation Machine Learning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31F491-EE46-4D37-6786-746B10F67947}"/>
              </a:ext>
            </a:extLst>
          </p:cNvPr>
          <p:cNvCxnSpPr/>
          <p:nvPr/>
        </p:nvCxnSpPr>
        <p:spPr>
          <a:xfrm>
            <a:off x="4577645" y="1607423"/>
            <a:ext cx="0" cy="2788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oogle Shape;8727;p87">
            <a:extLst>
              <a:ext uri="{FF2B5EF4-FFF2-40B4-BE49-F238E27FC236}">
                <a16:creationId xmlns:a16="http://schemas.microsoft.com/office/drawing/2014/main" id="{94D21706-BC31-43AB-D1C5-3BDCF88A943F}"/>
              </a:ext>
            </a:extLst>
          </p:cNvPr>
          <p:cNvGrpSpPr/>
          <p:nvPr/>
        </p:nvGrpSpPr>
        <p:grpSpPr>
          <a:xfrm>
            <a:off x="6758376" y="1138236"/>
            <a:ext cx="341457" cy="390475"/>
            <a:chOff x="5528569" y="2179275"/>
            <a:chExt cx="341457" cy="390475"/>
          </a:xfrm>
        </p:grpSpPr>
        <p:sp>
          <p:nvSpPr>
            <p:cNvPr id="3" name="Google Shape;8728;p87">
              <a:extLst>
                <a:ext uri="{FF2B5EF4-FFF2-40B4-BE49-F238E27FC236}">
                  <a16:creationId xmlns:a16="http://schemas.microsoft.com/office/drawing/2014/main" id="{408D2B71-33DB-8D25-BB87-7FCA5E17B606}"/>
                </a:ext>
              </a:extLst>
            </p:cNvPr>
            <p:cNvSpPr/>
            <p:nvPr/>
          </p:nvSpPr>
          <p:spPr>
            <a:xfrm>
              <a:off x="5640506" y="2413240"/>
              <a:ext cx="118044" cy="117935"/>
            </a:xfrm>
            <a:custGeom>
              <a:avLst/>
              <a:gdLst/>
              <a:ahLst/>
              <a:cxnLst/>
              <a:rect l="l" t="t" r="r" b="b"/>
              <a:pathLst>
                <a:path w="5392" h="5387" extrusionOk="0">
                  <a:moveTo>
                    <a:pt x="2694" y="1043"/>
                  </a:moveTo>
                  <a:cubicBezTo>
                    <a:pt x="3604" y="1043"/>
                    <a:pt x="4345" y="1783"/>
                    <a:pt x="4345" y="2693"/>
                  </a:cubicBezTo>
                  <a:cubicBezTo>
                    <a:pt x="4345" y="3604"/>
                    <a:pt x="3604" y="4344"/>
                    <a:pt x="2694" y="4344"/>
                  </a:cubicBezTo>
                  <a:cubicBezTo>
                    <a:pt x="1784" y="4344"/>
                    <a:pt x="1048" y="3604"/>
                    <a:pt x="1048" y="2693"/>
                  </a:cubicBezTo>
                  <a:cubicBezTo>
                    <a:pt x="1048" y="1783"/>
                    <a:pt x="1784" y="1043"/>
                    <a:pt x="2694" y="1043"/>
                  </a:cubicBezTo>
                  <a:close/>
                  <a:moveTo>
                    <a:pt x="2694" y="0"/>
                  </a:moveTo>
                  <a:cubicBezTo>
                    <a:pt x="1213" y="0"/>
                    <a:pt x="1" y="1208"/>
                    <a:pt x="1" y="2693"/>
                  </a:cubicBezTo>
                  <a:cubicBezTo>
                    <a:pt x="1" y="4179"/>
                    <a:pt x="1213" y="5387"/>
                    <a:pt x="2694" y="5387"/>
                  </a:cubicBezTo>
                  <a:cubicBezTo>
                    <a:pt x="4179" y="5387"/>
                    <a:pt x="5391" y="4174"/>
                    <a:pt x="5391" y="2693"/>
                  </a:cubicBezTo>
                  <a:cubicBezTo>
                    <a:pt x="5391" y="1208"/>
                    <a:pt x="4179" y="0"/>
                    <a:pt x="2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729;p87">
              <a:extLst>
                <a:ext uri="{FF2B5EF4-FFF2-40B4-BE49-F238E27FC236}">
                  <a16:creationId xmlns:a16="http://schemas.microsoft.com/office/drawing/2014/main" id="{24A77614-1BE7-C256-212E-A5D52AA668B0}"/>
                </a:ext>
              </a:extLst>
            </p:cNvPr>
            <p:cNvSpPr/>
            <p:nvPr/>
          </p:nvSpPr>
          <p:spPr>
            <a:xfrm>
              <a:off x="5571500" y="2460790"/>
              <a:ext cx="54447" cy="22921"/>
            </a:xfrm>
            <a:custGeom>
              <a:avLst/>
              <a:gdLst/>
              <a:ahLst/>
              <a:cxnLst/>
              <a:rect l="l" t="t" r="r" b="b"/>
              <a:pathLst>
                <a:path w="2487" h="1047" extrusionOk="0">
                  <a:moveTo>
                    <a:pt x="567" y="0"/>
                  </a:moveTo>
                  <a:cubicBezTo>
                    <a:pt x="298" y="0"/>
                    <a:pt x="67" y="195"/>
                    <a:pt x="34" y="463"/>
                  </a:cubicBezTo>
                  <a:cubicBezTo>
                    <a:pt x="0" y="778"/>
                    <a:pt x="245" y="1047"/>
                    <a:pt x="551" y="1047"/>
                  </a:cubicBezTo>
                  <a:lnTo>
                    <a:pt x="1916" y="1047"/>
                  </a:lnTo>
                  <a:cubicBezTo>
                    <a:pt x="2185" y="1047"/>
                    <a:pt x="2416" y="852"/>
                    <a:pt x="2450" y="583"/>
                  </a:cubicBezTo>
                  <a:cubicBezTo>
                    <a:pt x="2487" y="269"/>
                    <a:pt x="2243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30;p87">
              <a:extLst>
                <a:ext uri="{FF2B5EF4-FFF2-40B4-BE49-F238E27FC236}">
                  <a16:creationId xmlns:a16="http://schemas.microsoft.com/office/drawing/2014/main" id="{B01D104A-7957-F4F0-E9E8-760DDFFBBEE9}"/>
                </a:ext>
              </a:extLst>
            </p:cNvPr>
            <p:cNvSpPr/>
            <p:nvPr/>
          </p:nvSpPr>
          <p:spPr>
            <a:xfrm>
              <a:off x="5773021" y="2460593"/>
              <a:ext cx="54447" cy="23031"/>
            </a:xfrm>
            <a:custGeom>
              <a:avLst/>
              <a:gdLst/>
              <a:ahLst/>
              <a:cxnLst/>
              <a:rect l="l" t="t" r="r" b="b"/>
              <a:pathLst>
                <a:path w="2487" h="1052" extrusionOk="0">
                  <a:moveTo>
                    <a:pt x="567" y="1"/>
                  </a:moveTo>
                  <a:cubicBezTo>
                    <a:pt x="298" y="1"/>
                    <a:pt x="66" y="199"/>
                    <a:pt x="33" y="468"/>
                  </a:cubicBezTo>
                  <a:cubicBezTo>
                    <a:pt x="0" y="787"/>
                    <a:pt x="248" y="1052"/>
                    <a:pt x="550" y="1052"/>
                  </a:cubicBezTo>
                  <a:lnTo>
                    <a:pt x="1916" y="1052"/>
                  </a:lnTo>
                  <a:cubicBezTo>
                    <a:pt x="2185" y="1052"/>
                    <a:pt x="2420" y="857"/>
                    <a:pt x="2449" y="588"/>
                  </a:cubicBezTo>
                  <a:cubicBezTo>
                    <a:pt x="2487" y="270"/>
                    <a:pt x="2238" y="1"/>
                    <a:pt x="1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31;p87">
              <a:extLst>
                <a:ext uri="{FF2B5EF4-FFF2-40B4-BE49-F238E27FC236}">
                  <a16:creationId xmlns:a16="http://schemas.microsoft.com/office/drawing/2014/main" id="{EC336BA9-DD0D-96EB-4A21-69906D57202B}"/>
                </a:ext>
              </a:extLst>
            </p:cNvPr>
            <p:cNvSpPr/>
            <p:nvPr/>
          </p:nvSpPr>
          <p:spPr>
            <a:xfrm>
              <a:off x="5528569" y="2179275"/>
              <a:ext cx="341457" cy="390475"/>
            </a:xfrm>
            <a:custGeom>
              <a:avLst/>
              <a:gdLst/>
              <a:ahLst/>
              <a:cxnLst/>
              <a:rect l="l" t="t" r="r" b="b"/>
              <a:pathLst>
                <a:path w="15597" h="17836" extrusionOk="0">
                  <a:moveTo>
                    <a:pt x="3314" y="1569"/>
                  </a:moveTo>
                  <a:lnTo>
                    <a:pt x="3314" y="1921"/>
                  </a:lnTo>
                  <a:cubicBezTo>
                    <a:pt x="3289" y="2211"/>
                    <a:pt x="3521" y="2442"/>
                    <a:pt x="3811" y="2442"/>
                  </a:cubicBezTo>
                  <a:lnTo>
                    <a:pt x="4349" y="2442"/>
                  </a:lnTo>
                  <a:cubicBezTo>
                    <a:pt x="5391" y="2442"/>
                    <a:pt x="6380" y="2852"/>
                    <a:pt x="7120" y="3572"/>
                  </a:cubicBezTo>
                  <a:cubicBezTo>
                    <a:pt x="6913" y="3886"/>
                    <a:pt x="6740" y="4217"/>
                    <a:pt x="6603" y="4544"/>
                  </a:cubicBezTo>
                  <a:cubicBezTo>
                    <a:pt x="6065" y="3894"/>
                    <a:pt x="5259" y="3489"/>
                    <a:pt x="4353" y="3489"/>
                  </a:cubicBezTo>
                  <a:lnTo>
                    <a:pt x="3815" y="3489"/>
                  </a:lnTo>
                  <a:cubicBezTo>
                    <a:pt x="3525" y="3489"/>
                    <a:pt x="3294" y="3721"/>
                    <a:pt x="3285" y="4010"/>
                  </a:cubicBezTo>
                  <a:lnTo>
                    <a:pt x="3285" y="4362"/>
                  </a:lnTo>
                  <a:lnTo>
                    <a:pt x="1428" y="2963"/>
                  </a:lnTo>
                  <a:lnTo>
                    <a:pt x="3314" y="1569"/>
                  </a:lnTo>
                  <a:close/>
                  <a:moveTo>
                    <a:pt x="12312" y="1569"/>
                  </a:moveTo>
                  <a:lnTo>
                    <a:pt x="14170" y="2963"/>
                  </a:lnTo>
                  <a:lnTo>
                    <a:pt x="12312" y="4362"/>
                  </a:lnTo>
                  <a:lnTo>
                    <a:pt x="12312" y="4010"/>
                  </a:lnTo>
                  <a:cubicBezTo>
                    <a:pt x="12312" y="3721"/>
                    <a:pt x="12081" y="3489"/>
                    <a:pt x="11791" y="3489"/>
                  </a:cubicBezTo>
                  <a:lnTo>
                    <a:pt x="11274" y="3489"/>
                  </a:lnTo>
                  <a:cubicBezTo>
                    <a:pt x="9656" y="3489"/>
                    <a:pt x="8341" y="4800"/>
                    <a:pt x="8341" y="6418"/>
                  </a:cubicBezTo>
                  <a:lnTo>
                    <a:pt x="8341" y="8921"/>
                  </a:lnTo>
                  <a:lnTo>
                    <a:pt x="7298" y="8921"/>
                  </a:lnTo>
                  <a:lnTo>
                    <a:pt x="7298" y="6418"/>
                  </a:lnTo>
                  <a:cubicBezTo>
                    <a:pt x="7298" y="4238"/>
                    <a:pt x="9065" y="2442"/>
                    <a:pt x="11257" y="2442"/>
                  </a:cubicBezTo>
                  <a:lnTo>
                    <a:pt x="11791" y="2442"/>
                  </a:lnTo>
                  <a:cubicBezTo>
                    <a:pt x="12081" y="2442"/>
                    <a:pt x="12312" y="2211"/>
                    <a:pt x="12312" y="1921"/>
                  </a:cubicBezTo>
                  <a:lnTo>
                    <a:pt x="12312" y="1569"/>
                  </a:lnTo>
                  <a:close/>
                  <a:moveTo>
                    <a:pt x="2429" y="9967"/>
                  </a:moveTo>
                  <a:cubicBezTo>
                    <a:pt x="2259" y="10497"/>
                    <a:pt x="1841" y="10923"/>
                    <a:pt x="1304" y="11093"/>
                  </a:cubicBezTo>
                  <a:lnTo>
                    <a:pt x="1304" y="9967"/>
                  </a:lnTo>
                  <a:close/>
                  <a:moveTo>
                    <a:pt x="14331" y="9967"/>
                  </a:moveTo>
                  <a:lnTo>
                    <a:pt x="14331" y="11093"/>
                  </a:lnTo>
                  <a:cubicBezTo>
                    <a:pt x="13797" y="10923"/>
                    <a:pt x="13371" y="10505"/>
                    <a:pt x="13202" y="9967"/>
                  </a:cubicBezTo>
                  <a:close/>
                  <a:moveTo>
                    <a:pt x="1304" y="15664"/>
                  </a:moveTo>
                  <a:cubicBezTo>
                    <a:pt x="1837" y="15834"/>
                    <a:pt x="2259" y="16256"/>
                    <a:pt x="2429" y="16793"/>
                  </a:cubicBezTo>
                  <a:lnTo>
                    <a:pt x="1304" y="16793"/>
                  </a:lnTo>
                  <a:lnTo>
                    <a:pt x="1304" y="15664"/>
                  </a:lnTo>
                  <a:close/>
                  <a:moveTo>
                    <a:pt x="14331" y="15664"/>
                  </a:moveTo>
                  <a:lnTo>
                    <a:pt x="14331" y="16793"/>
                  </a:lnTo>
                  <a:lnTo>
                    <a:pt x="13202" y="16793"/>
                  </a:lnTo>
                  <a:cubicBezTo>
                    <a:pt x="13371" y="16260"/>
                    <a:pt x="13793" y="15834"/>
                    <a:pt x="14331" y="15664"/>
                  </a:cubicBezTo>
                  <a:close/>
                  <a:moveTo>
                    <a:pt x="12130" y="9967"/>
                  </a:moveTo>
                  <a:cubicBezTo>
                    <a:pt x="12345" y="11076"/>
                    <a:pt x="13222" y="11957"/>
                    <a:pt x="14335" y="12168"/>
                  </a:cubicBezTo>
                  <a:lnTo>
                    <a:pt x="14335" y="14593"/>
                  </a:lnTo>
                  <a:cubicBezTo>
                    <a:pt x="13222" y="14808"/>
                    <a:pt x="12345" y="15685"/>
                    <a:pt x="12130" y="16798"/>
                  </a:cubicBezTo>
                  <a:lnTo>
                    <a:pt x="3505" y="16798"/>
                  </a:lnTo>
                  <a:cubicBezTo>
                    <a:pt x="3294" y="15685"/>
                    <a:pt x="2417" y="14808"/>
                    <a:pt x="1304" y="14593"/>
                  </a:cubicBezTo>
                  <a:lnTo>
                    <a:pt x="1304" y="12168"/>
                  </a:lnTo>
                  <a:cubicBezTo>
                    <a:pt x="2417" y="11957"/>
                    <a:pt x="3294" y="11076"/>
                    <a:pt x="3505" y="9967"/>
                  </a:cubicBezTo>
                  <a:close/>
                  <a:moveTo>
                    <a:pt x="3806" y="1"/>
                  </a:moveTo>
                  <a:cubicBezTo>
                    <a:pt x="3702" y="1"/>
                    <a:pt x="3595" y="33"/>
                    <a:pt x="3500" y="105"/>
                  </a:cubicBezTo>
                  <a:lnTo>
                    <a:pt x="274" y="2546"/>
                  </a:lnTo>
                  <a:cubicBezTo>
                    <a:pt x="1" y="2753"/>
                    <a:pt x="1" y="3170"/>
                    <a:pt x="274" y="3385"/>
                  </a:cubicBezTo>
                  <a:lnTo>
                    <a:pt x="3500" y="5826"/>
                  </a:lnTo>
                  <a:cubicBezTo>
                    <a:pt x="3595" y="5898"/>
                    <a:pt x="3701" y="5930"/>
                    <a:pt x="3805" y="5930"/>
                  </a:cubicBezTo>
                  <a:cubicBezTo>
                    <a:pt x="4074" y="5930"/>
                    <a:pt x="4328" y="5715"/>
                    <a:pt x="4328" y="5404"/>
                  </a:cubicBezTo>
                  <a:lnTo>
                    <a:pt x="4328" y="4531"/>
                  </a:lnTo>
                  <a:cubicBezTo>
                    <a:pt x="5366" y="4531"/>
                    <a:pt x="6210" y="5375"/>
                    <a:pt x="6210" y="6414"/>
                  </a:cubicBezTo>
                  <a:lnTo>
                    <a:pt x="6210" y="8921"/>
                  </a:lnTo>
                  <a:lnTo>
                    <a:pt x="774" y="8921"/>
                  </a:lnTo>
                  <a:cubicBezTo>
                    <a:pt x="485" y="8921"/>
                    <a:pt x="253" y="9157"/>
                    <a:pt x="253" y="9446"/>
                  </a:cubicBezTo>
                  <a:lnTo>
                    <a:pt x="253" y="17315"/>
                  </a:lnTo>
                  <a:cubicBezTo>
                    <a:pt x="253" y="17604"/>
                    <a:pt x="485" y="17836"/>
                    <a:pt x="774" y="17836"/>
                  </a:cubicBezTo>
                  <a:lnTo>
                    <a:pt x="14844" y="17836"/>
                  </a:lnTo>
                  <a:cubicBezTo>
                    <a:pt x="15134" y="17836"/>
                    <a:pt x="15369" y="17604"/>
                    <a:pt x="15369" y="17315"/>
                  </a:cubicBezTo>
                  <a:lnTo>
                    <a:pt x="15369" y="9446"/>
                  </a:lnTo>
                  <a:cubicBezTo>
                    <a:pt x="15369" y="9157"/>
                    <a:pt x="15134" y="8921"/>
                    <a:pt x="14844" y="8921"/>
                  </a:cubicBezTo>
                  <a:lnTo>
                    <a:pt x="9375" y="8921"/>
                  </a:lnTo>
                  <a:lnTo>
                    <a:pt x="9375" y="6414"/>
                  </a:lnTo>
                  <a:cubicBezTo>
                    <a:pt x="9375" y="5375"/>
                    <a:pt x="10219" y="4531"/>
                    <a:pt x="11257" y="4531"/>
                  </a:cubicBezTo>
                  <a:lnTo>
                    <a:pt x="11257" y="5400"/>
                  </a:lnTo>
                  <a:cubicBezTo>
                    <a:pt x="11257" y="5709"/>
                    <a:pt x="11507" y="5924"/>
                    <a:pt x="11775" y="5924"/>
                  </a:cubicBezTo>
                  <a:cubicBezTo>
                    <a:pt x="11880" y="5924"/>
                    <a:pt x="11988" y="5891"/>
                    <a:pt x="12085" y="5818"/>
                  </a:cubicBezTo>
                  <a:lnTo>
                    <a:pt x="15312" y="3377"/>
                  </a:lnTo>
                  <a:cubicBezTo>
                    <a:pt x="15597" y="3179"/>
                    <a:pt x="15597" y="2757"/>
                    <a:pt x="15324" y="2546"/>
                  </a:cubicBezTo>
                  <a:lnTo>
                    <a:pt x="12097" y="105"/>
                  </a:lnTo>
                  <a:cubicBezTo>
                    <a:pt x="12001" y="33"/>
                    <a:pt x="11894" y="1"/>
                    <a:pt x="11790" y="1"/>
                  </a:cubicBezTo>
                  <a:cubicBezTo>
                    <a:pt x="11521" y="1"/>
                    <a:pt x="11270" y="216"/>
                    <a:pt x="11270" y="523"/>
                  </a:cubicBezTo>
                  <a:lnTo>
                    <a:pt x="11270" y="1391"/>
                  </a:lnTo>
                  <a:lnTo>
                    <a:pt x="11253" y="1391"/>
                  </a:lnTo>
                  <a:cubicBezTo>
                    <a:pt x="9958" y="1391"/>
                    <a:pt x="8730" y="1888"/>
                    <a:pt x="7799" y="2773"/>
                  </a:cubicBezTo>
                  <a:cubicBezTo>
                    <a:pt x="6868" y="1888"/>
                    <a:pt x="5643" y="1391"/>
                    <a:pt x="4344" y="1391"/>
                  </a:cubicBezTo>
                  <a:lnTo>
                    <a:pt x="4328" y="1391"/>
                  </a:lnTo>
                  <a:lnTo>
                    <a:pt x="4328" y="523"/>
                  </a:lnTo>
                  <a:cubicBezTo>
                    <a:pt x="4328" y="216"/>
                    <a:pt x="4074" y="1"/>
                    <a:pt x="3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655;p87">
            <a:extLst>
              <a:ext uri="{FF2B5EF4-FFF2-40B4-BE49-F238E27FC236}">
                <a16:creationId xmlns:a16="http://schemas.microsoft.com/office/drawing/2014/main" id="{DA3F262A-50F9-71E5-6D7F-613B678F7620}"/>
              </a:ext>
            </a:extLst>
          </p:cNvPr>
          <p:cNvGrpSpPr/>
          <p:nvPr/>
        </p:nvGrpSpPr>
        <p:grpSpPr>
          <a:xfrm>
            <a:off x="2026851" y="1138193"/>
            <a:ext cx="358774" cy="390562"/>
            <a:chOff x="1698498" y="1399858"/>
            <a:chExt cx="358774" cy="390562"/>
          </a:xfrm>
        </p:grpSpPr>
        <p:sp>
          <p:nvSpPr>
            <p:cNvPr id="9" name="Google Shape;8656;p87">
              <a:extLst>
                <a:ext uri="{FF2B5EF4-FFF2-40B4-BE49-F238E27FC236}">
                  <a16:creationId xmlns:a16="http://schemas.microsoft.com/office/drawing/2014/main" id="{E4E0E9EE-8254-3217-9D51-F2255C8A557B}"/>
                </a:ext>
              </a:extLst>
            </p:cNvPr>
            <p:cNvSpPr/>
            <p:nvPr/>
          </p:nvSpPr>
          <p:spPr>
            <a:xfrm>
              <a:off x="1749661" y="1544765"/>
              <a:ext cx="67604" cy="101384"/>
            </a:xfrm>
            <a:custGeom>
              <a:avLst/>
              <a:gdLst/>
              <a:ahLst/>
              <a:cxnLst/>
              <a:rect l="l" t="t" r="r" b="b"/>
              <a:pathLst>
                <a:path w="3088" h="4631" extrusionOk="0">
                  <a:moveTo>
                    <a:pt x="1163" y="1"/>
                  </a:moveTo>
                  <a:cubicBezTo>
                    <a:pt x="530" y="1"/>
                    <a:pt x="13" y="472"/>
                    <a:pt x="13" y="1052"/>
                  </a:cubicBezTo>
                  <a:lnTo>
                    <a:pt x="13" y="1403"/>
                  </a:lnTo>
                  <a:cubicBezTo>
                    <a:pt x="13" y="1788"/>
                    <a:pt x="233" y="2152"/>
                    <a:pt x="592" y="2342"/>
                  </a:cubicBezTo>
                  <a:cubicBezTo>
                    <a:pt x="1527" y="2843"/>
                    <a:pt x="1076" y="2603"/>
                    <a:pt x="2011" y="3104"/>
                  </a:cubicBezTo>
                  <a:cubicBezTo>
                    <a:pt x="2020" y="3108"/>
                    <a:pt x="2024" y="3108"/>
                    <a:pt x="2028" y="3112"/>
                  </a:cubicBezTo>
                  <a:lnTo>
                    <a:pt x="2028" y="3521"/>
                  </a:lnTo>
                  <a:cubicBezTo>
                    <a:pt x="2011" y="3534"/>
                    <a:pt x="1978" y="3554"/>
                    <a:pt x="1920" y="3554"/>
                  </a:cubicBezTo>
                  <a:lnTo>
                    <a:pt x="1159" y="3554"/>
                  </a:lnTo>
                  <a:cubicBezTo>
                    <a:pt x="1101" y="3554"/>
                    <a:pt x="1064" y="3534"/>
                    <a:pt x="1052" y="3521"/>
                  </a:cubicBezTo>
                  <a:cubicBezTo>
                    <a:pt x="1037" y="3235"/>
                    <a:pt x="806" y="3008"/>
                    <a:pt x="525" y="3008"/>
                  </a:cubicBezTo>
                  <a:cubicBezTo>
                    <a:pt x="481" y="3008"/>
                    <a:pt x="436" y="3013"/>
                    <a:pt x="390" y="3025"/>
                  </a:cubicBezTo>
                  <a:cubicBezTo>
                    <a:pt x="150" y="3087"/>
                    <a:pt x="1" y="3310"/>
                    <a:pt x="1" y="3554"/>
                  </a:cubicBezTo>
                  <a:cubicBezTo>
                    <a:pt x="5" y="4146"/>
                    <a:pt x="522" y="4630"/>
                    <a:pt x="1155" y="4630"/>
                  </a:cubicBezTo>
                  <a:lnTo>
                    <a:pt x="1912" y="4630"/>
                  </a:lnTo>
                  <a:cubicBezTo>
                    <a:pt x="2549" y="4630"/>
                    <a:pt x="3066" y="4158"/>
                    <a:pt x="3066" y="3579"/>
                  </a:cubicBezTo>
                  <a:lnTo>
                    <a:pt x="3066" y="3128"/>
                  </a:lnTo>
                  <a:cubicBezTo>
                    <a:pt x="3066" y="2752"/>
                    <a:pt x="2843" y="2400"/>
                    <a:pt x="2487" y="2214"/>
                  </a:cubicBezTo>
                  <a:cubicBezTo>
                    <a:pt x="1573" y="1738"/>
                    <a:pt x="1991" y="1953"/>
                    <a:pt x="1064" y="1474"/>
                  </a:cubicBezTo>
                  <a:cubicBezTo>
                    <a:pt x="1060" y="1469"/>
                    <a:pt x="1056" y="1469"/>
                    <a:pt x="1052" y="1465"/>
                  </a:cubicBezTo>
                  <a:lnTo>
                    <a:pt x="1052" y="1064"/>
                  </a:lnTo>
                  <a:cubicBezTo>
                    <a:pt x="1064" y="1064"/>
                    <a:pt x="1101" y="1043"/>
                    <a:pt x="1159" y="1043"/>
                  </a:cubicBezTo>
                  <a:lnTo>
                    <a:pt x="1920" y="1043"/>
                  </a:lnTo>
                  <a:cubicBezTo>
                    <a:pt x="1978" y="1043"/>
                    <a:pt x="2011" y="1064"/>
                    <a:pt x="2028" y="1076"/>
                  </a:cubicBezTo>
                  <a:cubicBezTo>
                    <a:pt x="2045" y="1354"/>
                    <a:pt x="2272" y="1573"/>
                    <a:pt x="2558" y="1573"/>
                  </a:cubicBezTo>
                  <a:cubicBezTo>
                    <a:pt x="2860" y="1573"/>
                    <a:pt x="3087" y="1304"/>
                    <a:pt x="3075" y="998"/>
                  </a:cubicBezTo>
                  <a:cubicBezTo>
                    <a:pt x="3042" y="443"/>
                    <a:pt x="2541" y="1"/>
                    <a:pt x="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57;p87">
              <a:extLst>
                <a:ext uri="{FF2B5EF4-FFF2-40B4-BE49-F238E27FC236}">
                  <a16:creationId xmlns:a16="http://schemas.microsoft.com/office/drawing/2014/main" id="{01636A92-9C6A-C028-4B24-900DF7687106}"/>
                </a:ext>
              </a:extLst>
            </p:cNvPr>
            <p:cNvSpPr/>
            <p:nvPr/>
          </p:nvSpPr>
          <p:spPr>
            <a:xfrm>
              <a:off x="1842857" y="1544327"/>
              <a:ext cx="69399" cy="101647"/>
            </a:xfrm>
            <a:custGeom>
              <a:avLst/>
              <a:gdLst/>
              <a:ahLst/>
              <a:cxnLst/>
              <a:rect l="l" t="t" r="r" b="b"/>
              <a:pathLst>
                <a:path w="3170" h="4643" extrusionOk="0">
                  <a:moveTo>
                    <a:pt x="1584" y="1039"/>
                  </a:moveTo>
                  <a:cubicBezTo>
                    <a:pt x="1882" y="1039"/>
                    <a:pt x="2127" y="1281"/>
                    <a:pt x="2127" y="1576"/>
                  </a:cubicBezTo>
                  <a:lnTo>
                    <a:pt x="2127" y="3070"/>
                  </a:lnTo>
                  <a:cubicBezTo>
                    <a:pt x="2127" y="3369"/>
                    <a:pt x="1882" y="3612"/>
                    <a:pt x="1584" y="3612"/>
                  </a:cubicBezTo>
                  <a:cubicBezTo>
                    <a:pt x="1540" y="3612"/>
                    <a:pt x="1495" y="3606"/>
                    <a:pt x="1449" y="3595"/>
                  </a:cubicBezTo>
                  <a:cubicBezTo>
                    <a:pt x="1209" y="3533"/>
                    <a:pt x="1043" y="3314"/>
                    <a:pt x="1043" y="3066"/>
                  </a:cubicBezTo>
                  <a:lnTo>
                    <a:pt x="1043" y="1580"/>
                  </a:lnTo>
                  <a:cubicBezTo>
                    <a:pt x="1043" y="1332"/>
                    <a:pt x="1209" y="1113"/>
                    <a:pt x="1449" y="1055"/>
                  </a:cubicBezTo>
                  <a:cubicBezTo>
                    <a:pt x="1495" y="1044"/>
                    <a:pt x="1540" y="1039"/>
                    <a:pt x="1584" y="1039"/>
                  </a:cubicBezTo>
                  <a:close/>
                  <a:moveTo>
                    <a:pt x="1581" y="0"/>
                  </a:moveTo>
                  <a:cubicBezTo>
                    <a:pt x="708" y="0"/>
                    <a:pt x="1" y="708"/>
                    <a:pt x="1" y="1580"/>
                  </a:cubicBezTo>
                  <a:lnTo>
                    <a:pt x="1" y="3045"/>
                  </a:lnTo>
                  <a:cubicBezTo>
                    <a:pt x="1" y="3785"/>
                    <a:pt x="588" y="4505"/>
                    <a:pt x="1321" y="4621"/>
                  </a:cubicBezTo>
                  <a:cubicBezTo>
                    <a:pt x="1410" y="4636"/>
                    <a:pt x="1499" y="4643"/>
                    <a:pt x="1586" y="4643"/>
                  </a:cubicBezTo>
                  <a:cubicBezTo>
                    <a:pt x="2458" y="4643"/>
                    <a:pt x="3170" y="3934"/>
                    <a:pt x="3170" y="3061"/>
                  </a:cubicBezTo>
                  <a:lnTo>
                    <a:pt x="3170" y="1580"/>
                  </a:lnTo>
                  <a:cubicBezTo>
                    <a:pt x="3170" y="708"/>
                    <a:pt x="2462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58;p87">
              <a:extLst>
                <a:ext uri="{FF2B5EF4-FFF2-40B4-BE49-F238E27FC236}">
                  <a16:creationId xmlns:a16="http://schemas.microsoft.com/office/drawing/2014/main" id="{D538AB4B-A1E4-E799-F541-09E0D9A5627A}"/>
                </a:ext>
              </a:extLst>
            </p:cNvPr>
            <p:cNvSpPr/>
            <p:nvPr/>
          </p:nvSpPr>
          <p:spPr>
            <a:xfrm>
              <a:off x="1938965" y="1544765"/>
              <a:ext cx="69399" cy="101187"/>
            </a:xfrm>
            <a:custGeom>
              <a:avLst/>
              <a:gdLst/>
              <a:ahLst/>
              <a:cxnLst/>
              <a:rect l="l" t="t" r="r" b="b"/>
              <a:pathLst>
                <a:path w="3170" h="4622" extrusionOk="0">
                  <a:moveTo>
                    <a:pt x="1928" y="1043"/>
                  </a:moveTo>
                  <a:cubicBezTo>
                    <a:pt x="2040" y="1043"/>
                    <a:pt x="2127" y="1134"/>
                    <a:pt x="2127" y="1242"/>
                  </a:cubicBezTo>
                  <a:lnTo>
                    <a:pt x="2122" y="1933"/>
                  </a:lnTo>
                  <a:cubicBezTo>
                    <a:pt x="2122" y="2028"/>
                    <a:pt x="2060" y="2094"/>
                    <a:pt x="1998" y="2115"/>
                  </a:cubicBezTo>
                  <a:cubicBezTo>
                    <a:pt x="1978" y="2127"/>
                    <a:pt x="1949" y="2127"/>
                    <a:pt x="1928" y="2127"/>
                  </a:cubicBezTo>
                  <a:lnTo>
                    <a:pt x="1047" y="2127"/>
                  </a:lnTo>
                  <a:lnTo>
                    <a:pt x="1047" y="1043"/>
                  </a:lnTo>
                  <a:close/>
                  <a:moveTo>
                    <a:pt x="521" y="1"/>
                  </a:moveTo>
                  <a:cubicBezTo>
                    <a:pt x="232" y="1"/>
                    <a:pt x="0" y="232"/>
                    <a:pt x="0" y="522"/>
                  </a:cubicBezTo>
                  <a:lnTo>
                    <a:pt x="0" y="4101"/>
                  </a:lnTo>
                  <a:cubicBezTo>
                    <a:pt x="0" y="4390"/>
                    <a:pt x="234" y="4621"/>
                    <a:pt x="520" y="4621"/>
                  </a:cubicBezTo>
                  <a:cubicBezTo>
                    <a:pt x="541" y="4621"/>
                    <a:pt x="562" y="4620"/>
                    <a:pt x="583" y="4618"/>
                  </a:cubicBezTo>
                  <a:cubicBezTo>
                    <a:pt x="852" y="4589"/>
                    <a:pt x="1051" y="4353"/>
                    <a:pt x="1051" y="4084"/>
                  </a:cubicBezTo>
                  <a:lnTo>
                    <a:pt x="1051" y="3170"/>
                  </a:lnTo>
                  <a:lnTo>
                    <a:pt x="1940" y="3170"/>
                  </a:lnTo>
                  <a:cubicBezTo>
                    <a:pt x="2085" y="3170"/>
                    <a:pt x="2230" y="3145"/>
                    <a:pt x="2362" y="3091"/>
                  </a:cubicBezTo>
                  <a:cubicBezTo>
                    <a:pt x="2851" y="2917"/>
                    <a:pt x="3169" y="2446"/>
                    <a:pt x="3169" y="1929"/>
                  </a:cubicBezTo>
                  <a:lnTo>
                    <a:pt x="3169" y="1229"/>
                  </a:lnTo>
                  <a:cubicBezTo>
                    <a:pt x="3165" y="559"/>
                    <a:pt x="2611" y="1"/>
                    <a:pt x="1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59;p87">
              <a:extLst>
                <a:ext uri="{FF2B5EF4-FFF2-40B4-BE49-F238E27FC236}">
                  <a16:creationId xmlns:a16="http://schemas.microsoft.com/office/drawing/2014/main" id="{8294D440-BF4C-39FE-0506-3AEB6E5BCC73}"/>
                </a:ext>
              </a:extLst>
            </p:cNvPr>
            <p:cNvSpPr/>
            <p:nvPr/>
          </p:nvSpPr>
          <p:spPr>
            <a:xfrm>
              <a:off x="1698498" y="1399858"/>
              <a:ext cx="358774" cy="390562"/>
            </a:xfrm>
            <a:custGeom>
              <a:avLst/>
              <a:gdLst/>
              <a:ahLst/>
              <a:cxnLst/>
              <a:rect l="l" t="t" r="r" b="b"/>
              <a:pathLst>
                <a:path w="16388" h="17840" extrusionOk="0">
                  <a:moveTo>
                    <a:pt x="9094" y="1051"/>
                  </a:moveTo>
                  <a:lnTo>
                    <a:pt x="9280" y="2280"/>
                  </a:lnTo>
                  <a:cubicBezTo>
                    <a:pt x="9309" y="2491"/>
                    <a:pt x="9466" y="2665"/>
                    <a:pt x="9677" y="2710"/>
                  </a:cubicBezTo>
                  <a:cubicBezTo>
                    <a:pt x="10339" y="2863"/>
                    <a:pt x="10968" y="3128"/>
                    <a:pt x="11547" y="3484"/>
                  </a:cubicBezTo>
                  <a:cubicBezTo>
                    <a:pt x="11631" y="3537"/>
                    <a:pt x="11726" y="3564"/>
                    <a:pt x="11820" y="3564"/>
                  </a:cubicBezTo>
                  <a:cubicBezTo>
                    <a:pt x="11930" y="3564"/>
                    <a:pt x="12041" y="3528"/>
                    <a:pt x="12134" y="3459"/>
                  </a:cubicBezTo>
                  <a:lnTo>
                    <a:pt x="13131" y="2719"/>
                  </a:lnTo>
                  <a:lnTo>
                    <a:pt x="14397" y="3989"/>
                  </a:lnTo>
                  <a:lnTo>
                    <a:pt x="13710" y="4911"/>
                  </a:lnTo>
                  <a:lnTo>
                    <a:pt x="2677" y="4911"/>
                  </a:lnTo>
                  <a:lnTo>
                    <a:pt x="1990" y="3989"/>
                  </a:lnTo>
                  <a:lnTo>
                    <a:pt x="3260" y="2719"/>
                  </a:lnTo>
                  <a:lnTo>
                    <a:pt x="4257" y="3459"/>
                  </a:lnTo>
                  <a:cubicBezTo>
                    <a:pt x="4348" y="3528"/>
                    <a:pt x="4456" y="3562"/>
                    <a:pt x="4566" y="3562"/>
                  </a:cubicBezTo>
                  <a:cubicBezTo>
                    <a:pt x="4660" y="3562"/>
                    <a:pt x="4756" y="3536"/>
                    <a:pt x="4841" y="3484"/>
                  </a:cubicBezTo>
                  <a:cubicBezTo>
                    <a:pt x="5420" y="3128"/>
                    <a:pt x="6053" y="2863"/>
                    <a:pt x="6715" y="2710"/>
                  </a:cubicBezTo>
                  <a:cubicBezTo>
                    <a:pt x="6922" y="2657"/>
                    <a:pt x="7079" y="2487"/>
                    <a:pt x="7112" y="2280"/>
                  </a:cubicBezTo>
                  <a:lnTo>
                    <a:pt x="7298" y="1051"/>
                  </a:lnTo>
                  <a:close/>
                  <a:moveTo>
                    <a:pt x="14712" y="5962"/>
                  </a:moveTo>
                  <a:cubicBezTo>
                    <a:pt x="15059" y="5962"/>
                    <a:pt x="15332" y="6243"/>
                    <a:pt x="15332" y="6583"/>
                  </a:cubicBezTo>
                  <a:lnTo>
                    <a:pt x="15332" y="11257"/>
                  </a:lnTo>
                  <a:cubicBezTo>
                    <a:pt x="15332" y="11601"/>
                    <a:pt x="15059" y="11878"/>
                    <a:pt x="14712" y="11878"/>
                  </a:cubicBezTo>
                  <a:lnTo>
                    <a:pt x="1676" y="11878"/>
                  </a:lnTo>
                  <a:cubicBezTo>
                    <a:pt x="1328" y="11878"/>
                    <a:pt x="1055" y="11601"/>
                    <a:pt x="1055" y="11257"/>
                  </a:cubicBezTo>
                  <a:lnTo>
                    <a:pt x="1055" y="6583"/>
                  </a:lnTo>
                  <a:cubicBezTo>
                    <a:pt x="1055" y="6235"/>
                    <a:pt x="1337" y="5962"/>
                    <a:pt x="1676" y="5962"/>
                  </a:cubicBezTo>
                  <a:close/>
                  <a:moveTo>
                    <a:pt x="13706" y="12929"/>
                  </a:moveTo>
                  <a:lnTo>
                    <a:pt x="14393" y="13855"/>
                  </a:lnTo>
                  <a:lnTo>
                    <a:pt x="13127" y="15121"/>
                  </a:lnTo>
                  <a:lnTo>
                    <a:pt x="12126" y="14381"/>
                  </a:lnTo>
                  <a:cubicBezTo>
                    <a:pt x="12036" y="14313"/>
                    <a:pt x="11928" y="14280"/>
                    <a:pt x="11820" y="14280"/>
                  </a:cubicBezTo>
                  <a:cubicBezTo>
                    <a:pt x="11724" y="14280"/>
                    <a:pt x="11628" y="14305"/>
                    <a:pt x="11543" y="14356"/>
                  </a:cubicBezTo>
                  <a:cubicBezTo>
                    <a:pt x="10963" y="14712"/>
                    <a:pt x="10335" y="14976"/>
                    <a:pt x="9673" y="15130"/>
                  </a:cubicBezTo>
                  <a:cubicBezTo>
                    <a:pt x="9466" y="15183"/>
                    <a:pt x="9305" y="15353"/>
                    <a:pt x="9271" y="15560"/>
                  </a:cubicBezTo>
                  <a:lnTo>
                    <a:pt x="9085" y="16793"/>
                  </a:lnTo>
                  <a:lnTo>
                    <a:pt x="7294" y="16793"/>
                  </a:lnTo>
                  <a:lnTo>
                    <a:pt x="7108" y="15560"/>
                  </a:lnTo>
                  <a:cubicBezTo>
                    <a:pt x="7075" y="15349"/>
                    <a:pt x="6922" y="15179"/>
                    <a:pt x="6707" y="15130"/>
                  </a:cubicBezTo>
                  <a:cubicBezTo>
                    <a:pt x="6045" y="14976"/>
                    <a:pt x="5416" y="14712"/>
                    <a:pt x="4837" y="14356"/>
                  </a:cubicBezTo>
                  <a:cubicBezTo>
                    <a:pt x="4753" y="14302"/>
                    <a:pt x="4658" y="14276"/>
                    <a:pt x="4564" y="14276"/>
                  </a:cubicBezTo>
                  <a:cubicBezTo>
                    <a:pt x="4454" y="14276"/>
                    <a:pt x="4345" y="14312"/>
                    <a:pt x="4253" y="14381"/>
                  </a:cubicBezTo>
                  <a:lnTo>
                    <a:pt x="3252" y="15121"/>
                  </a:lnTo>
                  <a:lnTo>
                    <a:pt x="1986" y="13855"/>
                  </a:lnTo>
                  <a:lnTo>
                    <a:pt x="2673" y="12929"/>
                  </a:lnTo>
                  <a:close/>
                  <a:moveTo>
                    <a:pt x="6847" y="1"/>
                  </a:moveTo>
                  <a:cubicBezTo>
                    <a:pt x="6591" y="1"/>
                    <a:pt x="6367" y="191"/>
                    <a:pt x="6330" y="443"/>
                  </a:cubicBezTo>
                  <a:lnTo>
                    <a:pt x="6127" y="1780"/>
                  </a:lnTo>
                  <a:cubicBezTo>
                    <a:pt x="5598" y="1933"/>
                    <a:pt x="5089" y="2139"/>
                    <a:pt x="4605" y="2408"/>
                  </a:cubicBezTo>
                  <a:lnTo>
                    <a:pt x="3517" y="1610"/>
                  </a:lnTo>
                  <a:cubicBezTo>
                    <a:pt x="3424" y="1539"/>
                    <a:pt x="3315" y="1505"/>
                    <a:pt x="3205" y="1505"/>
                  </a:cubicBezTo>
                  <a:cubicBezTo>
                    <a:pt x="3071" y="1505"/>
                    <a:pt x="2937" y="1557"/>
                    <a:pt x="2834" y="1660"/>
                  </a:cubicBezTo>
                  <a:lnTo>
                    <a:pt x="931" y="3563"/>
                  </a:lnTo>
                  <a:cubicBezTo>
                    <a:pt x="749" y="3745"/>
                    <a:pt x="724" y="4034"/>
                    <a:pt x="882" y="4245"/>
                  </a:cubicBezTo>
                  <a:lnTo>
                    <a:pt x="1390" y="4936"/>
                  </a:lnTo>
                  <a:cubicBezTo>
                    <a:pt x="604" y="5073"/>
                    <a:pt x="0" y="5759"/>
                    <a:pt x="0" y="6583"/>
                  </a:cubicBezTo>
                  <a:lnTo>
                    <a:pt x="0" y="11257"/>
                  </a:lnTo>
                  <a:cubicBezTo>
                    <a:pt x="0" y="12081"/>
                    <a:pt x="600" y="12767"/>
                    <a:pt x="1390" y="12904"/>
                  </a:cubicBezTo>
                  <a:lnTo>
                    <a:pt x="882" y="13595"/>
                  </a:lnTo>
                  <a:cubicBezTo>
                    <a:pt x="724" y="13802"/>
                    <a:pt x="745" y="14091"/>
                    <a:pt x="931" y="14277"/>
                  </a:cubicBezTo>
                  <a:lnTo>
                    <a:pt x="2834" y="16180"/>
                  </a:lnTo>
                  <a:cubicBezTo>
                    <a:pt x="2936" y="16282"/>
                    <a:pt x="3071" y="16335"/>
                    <a:pt x="3207" y="16335"/>
                  </a:cubicBezTo>
                  <a:cubicBezTo>
                    <a:pt x="3315" y="16335"/>
                    <a:pt x="3424" y="16302"/>
                    <a:pt x="3517" y="16234"/>
                  </a:cubicBezTo>
                  <a:lnTo>
                    <a:pt x="4605" y="15432"/>
                  </a:lnTo>
                  <a:cubicBezTo>
                    <a:pt x="5089" y="15700"/>
                    <a:pt x="5598" y="15911"/>
                    <a:pt x="6127" y="16060"/>
                  </a:cubicBezTo>
                  <a:lnTo>
                    <a:pt x="6330" y="17397"/>
                  </a:lnTo>
                  <a:cubicBezTo>
                    <a:pt x="6367" y="17649"/>
                    <a:pt x="6591" y="17839"/>
                    <a:pt x="6847" y="17839"/>
                  </a:cubicBezTo>
                  <a:lnTo>
                    <a:pt x="9540" y="17839"/>
                  </a:lnTo>
                  <a:cubicBezTo>
                    <a:pt x="9801" y="17839"/>
                    <a:pt x="10024" y="17649"/>
                    <a:pt x="10057" y="17397"/>
                  </a:cubicBezTo>
                  <a:lnTo>
                    <a:pt x="10260" y="16060"/>
                  </a:lnTo>
                  <a:cubicBezTo>
                    <a:pt x="10794" y="15907"/>
                    <a:pt x="11299" y="15700"/>
                    <a:pt x="11787" y="15432"/>
                  </a:cubicBezTo>
                  <a:lnTo>
                    <a:pt x="12871" y="16234"/>
                  </a:lnTo>
                  <a:cubicBezTo>
                    <a:pt x="12963" y="16302"/>
                    <a:pt x="13071" y="16336"/>
                    <a:pt x="13180" y="16336"/>
                  </a:cubicBezTo>
                  <a:cubicBezTo>
                    <a:pt x="13315" y="16336"/>
                    <a:pt x="13450" y="16284"/>
                    <a:pt x="13553" y="16180"/>
                  </a:cubicBezTo>
                  <a:lnTo>
                    <a:pt x="15456" y="14277"/>
                  </a:lnTo>
                  <a:cubicBezTo>
                    <a:pt x="15638" y="14095"/>
                    <a:pt x="15663" y="13806"/>
                    <a:pt x="15510" y="13595"/>
                  </a:cubicBezTo>
                  <a:lnTo>
                    <a:pt x="14997" y="12904"/>
                  </a:lnTo>
                  <a:cubicBezTo>
                    <a:pt x="15783" y="12767"/>
                    <a:pt x="16387" y="12081"/>
                    <a:pt x="16387" y="11257"/>
                  </a:cubicBezTo>
                  <a:lnTo>
                    <a:pt x="16387" y="6583"/>
                  </a:lnTo>
                  <a:cubicBezTo>
                    <a:pt x="16383" y="5755"/>
                    <a:pt x="15779" y="5073"/>
                    <a:pt x="14993" y="4936"/>
                  </a:cubicBezTo>
                  <a:lnTo>
                    <a:pt x="15506" y="4245"/>
                  </a:lnTo>
                  <a:cubicBezTo>
                    <a:pt x="15659" y="4038"/>
                    <a:pt x="15638" y="3749"/>
                    <a:pt x="15452" y="3563"/>
                  </a:cubicBezTo>
                  <a:lnTo>
                    <a:pt x="13549" y="1660"/>
                  </a:lnTo>
                  <a:cubicBezTo>
                    <a:pt x="13448" y="1559"/>
                    <a:pt x="13314" y="1506"/>
                    <a:pt x="13179" y="1506"/>
                  </a:cubicBezTo>
                  <a:cubicBezTo>
                    <a:pt x="13070" y="1506"/>
                    <a:pt x="12960" y="1540"/>
                    <a:pt x="12866" y="1610"/>
                  </a:cubicBezTo>
                  <a:lnTo>
                    <a:pt x="11783" y="2408"/>
                  </a:lnTo>
                  <a:cubicBezTo>
                    <a:pt x="11294" y="2139"/>
                    <a:pt x="10790" y="1928"/>
                    <a:pt x="10256" y="1780"/>
                  </a:cubicBezTo>
                  <a:lnTo>
                    <a:pt x="10053" y="443"/>
                  </a:lnTo>
                  <a:cubicBezTo>
                    <a:pt x="10016" y="191"/>
                    <a:pt x="9797" y="1"/>
                    <a:pt x="9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4118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2" name="Google Shape;6722;p65"/>
          <p:cNvSpPr txBox="1">
            <a:spLocks noGrp="1"/>
          </p:cNvSpPr>
          <p:nvPr>
            <p:ph type="title"/>
          </p:nvPr>
        </p:nvSpPr>
        <p:spPr>
          <a:xfrm>
            <a:off x="732699" y="1851775"/>
            <a:ext cx="4891761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Recommendation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723" name="Google Shape;6723;p65"/>
          <p:cNvSpPr txBox="1">
            <a:spLocks noGrp="1"/>
          </p:cNvSpPr>
          <p:nvPr>
            <p:ph type="title" idx="2"/>
          </p:nvPr>
        </p:nvSpPr>
        <p:spPr>
          <a:xfrm>
            <a:off x="1995085" y="1086400"/>
            <a:ext cx="1475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39" name="Google Shape;6739;p65"/>
          <p:cNvSpPr/>
          <p:nvPr/>
        </p:nvSpPr>
        <p:spPr>
          <a:xfrm>
            <a:off x="4793825" y="3717125"/>
            <a:ext cx="491704" cy="491783"/>
          </a:xfrm>
          <a:custGeom>
            <a:avLst/>
            <a:gdLst/>
            <a:ahLst/>
            <a:cxnLst/>
            <a:rect l="l" t="t" r="r" b="b"/>
            <a:pathLst>
              <a:path w="6252" h="6253" extrusionOk="0">
                <a:moveTo>
                  <a:pt x="3129" y="1948"/>
                </a:moveTo>
                <a:cubicBezTo>
                  <a:pt x="3767" y="1955"/>
                  <a:pt x="4283" y="2473"/>
                  <a:pt x="4280" y="3108"/>
                </a:cubicBezTo>
                <a:cubicBezTo>
                  <a:pt x="4280" y="3748"/>
                  <a:pt x="3765" y="4264"/>
                  <a:pt x="3128" y="4264"/>
                </a:cubicBezTo>
                <a:cubicBezTo>
                  <a:pt x="3103" y="4264"/>
                  <a:pt x="3077" y="4263"/>
                  <a:pt x="3051" y="4261"/>
                </a:cubicBezTo>
                <a:cubicBezTo>
                  <a:pt x="2479" y="4227"/>
                  <a:pt x="2010" y="3758"/>
                  <a:pt x="1973" y="3183"/>
                </a:cubicBezTo>
                <a:cubicBezTo>
                  <a:pt x="1932" y="2514"/>
                  <a:pt x="2467" y="1958"/>
                  <a:pt x="3126" y="1958"/>
                </a:cubicBezTo>
                <a:lnTo>
                  <a:pt x="3126" y="1948"/>
                </a:lnTo>
                <a:close/>
                <a:moveTo>
                  <a:pt x="3129" y="1842"/>
                </a:moveTo>
                <a:cubicBezTo>
                  <a:pt x="3098" y="1842"/>
                  <a:pt x="3067" y="1843"/>
                  <a:pt x="3035" y="1845"/>
                </a:cubicBezTo>
                <a:cubicBezTo>
                  <a:pt x="2410" y="1886"/>
                  <a:pt x="1904" y="2395"/>
                  <a:pt x="1860" y="3020"/>
                </a:cubicBezTo>
                <a:cubicBezTo>
                  <a:pt x="1810" y="3761"/>
                  <a:pt x="2395" y="4380"/>
                  <a:pt x="3126" y="4380"/>
                </a:cubicBezTo>
                <a:lnTo>
                  <a:pt x="3126" y="4377"/>
                </a:lnTo>
                <a:cubicBezTo>
                  <a:pt x="3826" y="4377"/>
                  <a:pt x="4392" y="3808"/>
                  <a:pt x="4395" y="3111"/>
                </a:cubicBezTo>
                <a:cubicBezTo>
                  <a:pt x="4395" y="2411"/>
                  <a:pt x="3830" y="1842"/>
                  <a:pt x="3129" y="1842"/>
                </a:cubicBezTo>
                <a:close/>
                <a:moveTo>
                  <a:pt x="3464" y="123"/>
                </a:moveTo>
                <a:lnTo>
                  <a:pt x="3620" y="1107"/>
                </a:lnTo>
                <a:lnTo>
                  <a:pt x="3654" y="1120"/>
                </a:lnTo>
                <a:cubicBezTo>
                  <a:pt x="3833" y="1167"/>
                  <a:pt x="4004" y="1239"/>
                  <a:pt x="4167" y="1333"/>
                </a:cubicBezTo>
                <a:lnTo>
                  <a:pt x="4198" y="1351"/>
                </a:lnTo>
                <a:lnTo>
                  <a:pt x="5005" y="764"/>
                </a:lnTo>
                <a:lnTo>
                  <a:pt x="5489" y="1248"/>
                </a:lnTo>
                <a:lnTo>
                  <a:pt x="4905" y="2058"/>
                </a:lnTo>
                <a:lnTo>
                  <a:pt x="4923" y="2089"/>
                </a:lnTo>
                <a:cubicBezTo>
                  <a:pt x="5017" y="2248"/>
                  <a:pt x="5089" y="2420"/>
                  <a:pt x="5136" y="2602"/>
                </a:cubicBezTo>
                <a:lnTo>
                  <a:pt x="5142" y="2636"/>
                </a:lnTo>
                <a:lnTo>
                  <a:pt x="6130" y="2786"/>
                </a:lnTo>
                <a:lnTo>
                  <a:pt x="6130" y="3467"/>
                </a:lnTo>
                <a:lnTo>
                  <a:pt x="5145" y="3624"/>
                </a:lnTo>
                <a:lnTo>
                  <a:pt x="5139" y="3661"/>
                </a:lnTo>
                <a:cubicBezTo>
                  <a:pt x="5092" y="3839"/>
                  <a:pt x="5020" y="4011"/>
                  <a:pt x="4927" y="4171"/>
                </a:cubicBezTo>
                <a:lnTo>
                  <a:pt x="4908" y="4202"/>
                </a:lnTo>
                <a:lnTo>
                  <a:pt x="5496" y="5012"/>
                </a:lnTo>
                <a:lnTo>
                  <a:pt x="5011" y="5496"/>
                </a:lnTo>
                <a:lnTo>
                  <a:pt x="4201" y="4912"/>
                </a:lnTo>
                <a:lnTo>
                  <a:pt x="4170" y="4930"/>
                </a:lnTo>
                <a:cubicBezTo>
                  <a:pt x="4011" y="5024"/>
                  <a:pt x="3839" y="5093"/>
                  <a:pt x="3658" y="5140"/>
                </a:cubicBezTo>
                <a:lnTo>
                  <a:pt x="3623" y="5149"/>
                </a:lnTo>
                <a:lnTo>
                  <a:pt x="3467" y="6134"/>
                </a:lnTo>
                <a:lnTo>
                  <a:pt x="2782" y="6134"/>
                </a:lnTo>
                <a:lnTo>
                  <a:pt x="2629" y="5159"/>
                </a:lnTo>
                <a:lnTo>
                  <a:pt x="2595" y="5149"/>
                </a:lnTo>
                <a:cubicBezTo>
                  <a:pt x="2417" y="5102"/>
                  <a:pt x="2245" y="5034"/>
                  <a:pt x="2082" y="4937"/>
                </a:cubicBezTo>
                <a:lnTo>
                  <a:pt x="2051" y="4918"/>
                </a:lnTo>
                <a:lnTo>
                  <a:pt x="1244" y="5506"/>
                </a:lnTo>
                <a:lnTo>
                  <a:pt x="760" y="5021"/>
                </a:lnTo>
                <a:lnTo>
                  <a:pt x="1344" y="4211"/>
                </a:lnTo>
                <a:lnTo>
                  <a:pt x="1326" y="4180"/>
                </a:lnTo>
                <a:cubicBezTo>
                  <a:pt x="1232" y="4021"/>
                  <a:pt x="1160" y="3849"/>
                  <a:pt x="1113" y="3668"/>
                </a:cubicBezTo>
                <a:lnTo>
                  <a:pt x="1104" y="3633"/>
                </a:lnTo>
                <a:lnTo>
                  <a:pt x="119" y="3477"/>
                </a:lnTo>
                <a:lnTo>
                  <a:pt x="119" y="2792"/>
                </a:lnTo>
                <a:lnTo>
                  <a:pt x="1104" y="2636"/>
                </a:lnTo>
                <a:lnTo>
                  <a:pt x="1113" y="2602"/>
                </a:lnTo>
                <a:cubicBezTo>
                  <a:pt x="1160" y="2420"/>
                  <a:pt x="1232" y="2248"/>
                  <a:pt x="1326" y="2089"/>
                </a:cubicBezTo>
                <a:lnTo>
                  <a:pt x="1344" y="2058"/>
                </a:lnTo>
                <a:lnTo>
                  <a:pt x="760" y="1248"/>
                </a:lnTo>
                <a:lnTo>
                  <a:pt x="1238" y="764"/>
                </a:lnTo>
                <a:lnTo>
                  <a:pt x="2048" y="1351"/>
                </a:lnTo>
                <a:lnTo>
                  <a:pt x="2079" y="1333"/>
                </a:lnTo>
                <a:cubicBezTo>
                  <a:pt x="2238" y="1239"/>
                  <a:pt x="2410" y="1167"/>
                  <a:pt x="2592" y="1120"/>
                </a:cubicBezTo>
                <a:lnTo>
                  <a:pt x="2626" y="1107"/>
                </a:lnTo>
                <a:lnTo>
                  <a:pt x="2782" y="123"/>
                </a:lnTo>
                <a:close/>
                <a:moveTo>
                  <a:pt x="2685" y="1"/>
                </a:moveTo>
                <a:lnTo>
                  <a:pt x="2523" y="1007"/>
                </a:lnTo>
                <a:cubicBezTo>
                  <a:pt x="2360" y="1054"/>
                  <a:pt x="2204" y="1120"/>
                  <a:pt x="2054" y="1204"/>
                </a:cubicBezTo>
                <a:lnTo>
                  <a:pt x="1232" y="601"/>
                </a:lnTo>
                <a:lnTo>
                  <a:pt x="607" y="1226"/>
                </a:lnTo>
                <a:lnTo>
                  <a:pt x="1204" y="2055"/>
                </a:lnTo>
                <a:cubicBezTo>
                  <a:pt x="1122" y="2205"/>
                  <a:pt x="1054" y="2361"/>
                  <a:pt x="1007" y="2523"/>
                </a:cubicBezTo>
                <a:lnTo>
                  <a:pt x="0" y="2683"/>
                </a:lnTo>
                <a:lnTo>
                  <a:pt x="0" y="3568"/>
                </a:lnTo>
                <a:lnTo>
                  <a:pt x="1007" y="3727"/>
                </a:lnTo>
                <a:cubicBezTo>
                  <a:pt x="1054" y="3893"/>
                  <a:pt x="1122" y="4049"/>
                  <a:pt x="1204" y="4196"/>
                </a:cubicBezTo>
                <a:lnTo>
                  <a:pt x="607" y="5024"/>
                </a:lnTo>
                <a:lnTo>
                  <a:pt x="1232" y="5649"/>
                </a:lnTo>
                <a:lnTo>
                  <a:pt x="2054" y="5049"/>
                </a:lnTo>
                <a:cubicBezTo>
                  <a:pt x="2204" y="5130"/>
                  <a:pt x="2360" y="5196"/>
                  <a:pt x="2523" y="5243"/>
                </a:cubicBezTo>
                <a:lnTo>
                  <a:pt x="2685" y="6253"/>
                </a:lnTo>
                <a:lnTo>
                  <a:pt x="3573" y="6253"/>
                </a:lnTo>
                <a:lnTo>
                  <a:pt x="3733" y="5240"/>
                </a:lnTo>
                <a:cubicBezTo>
                  <a:pt x="3895" y="5193"/>
                  <a:pt x="4051" y="5124"/>
                  <a:pt x="4201" y="5043"/>
                </a:cubicBezTo>
                <a:lnTo>
                  <a:pt x="5027" y="5646"/>
                </a:lnTo>
                <a:lnTo>
                  <a:pt x="5652" y="5021"/>
                </a:lnTo>
                <a:lnTo>
                  <a:pt x="5049" y="4193"/>
                </a:lnTo>
                <a:cubicBezTo>
                  <a:pt x="5130" y="4043"/>
                  <a:pt x="5199" y="3886"/>
                  <a:pt x="5245" y="3724"/>
                </a:cubicBezTo>
                <a:lnTo>
                  <a:pt x="6252" y="3564"/>
                </a:lnTo>
                <a:lnTo>
                  <a:pt x="6252" y="2680"/>
                </a:lnTo>
                <a:lnTo>
                  <a:pt x="5245" y="2520"/>
                </a:lnTo>
                <a:cubicBezTo>
                  <a:pt x="5199" y="2355"/>
                  <a:pt x="5130" y="2198"/>
                  <a:pt x="5049" y="2051"/>
                </a:cubicBezTo>
                <a:lnTo>
                  <a:pt x="5646" y="1226"/>
                </a:lnTo>
                <a:lnTo>
                  <a:pt x="5020" y="601"/>
                </a:lnTo>
                <a:lnTo>
                  <a:pt x="4198" y="1204"/>
                </a:lnTo>
                <a:cubicBezTo>
                  <a:pt x="4048" y="1120"/>
                  <a:pt x="3892" y="1054"/>
                  <a:pt x="3729" y="1007"/>
                </a:cubicBezTo>
                <a:lnTo>
                  <a:pt x="35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54;p42">
            <a:extLst>
              <a:ext uri="{FF2B5EF4-FFF2-40B4-BE49-F238E27FC236}">
                <a16:creationId xmlns:a16="http://schemas.microsoft.com/office/drawing/2014/main" id="{43602A64-0AB8-CD15-9891-DC4EE1A393BF}"/>
              </a:ext>
            </a:extLst>
          </p:cNvPr>
          <p:cNvGrpSpPr/>
          <p:nvPr/>
        </p:nvGrpSpPr>
        <p:grpSpPr>
          <a:xfrm>
            <a:off x="5418009" y="1555206"/>
            <a:ext cx="3153275" cy="3325234"/>
            <a:chOff x="559410" y="854946"/>
            <a:chExt cx="3841241" cy="4050718"/>
          </a:xfrm>
        </p:grpSpPr>
        <p:sp>
          <p:nvSpPr>
            <p:cNvPr id="3" name="Google Shape;5455;p42">
              <a:extLst>
                <a:ext uri="{FF2B5EF4-FFF2-40B4-BE49-F238E27FC236}">
                  <a16:creationId xmlns:a16="http://schemas.microsoft.com/office/drawing/2014/main" id="{5213A704-0D42-15C7-DE2D-0FEAED29E1FF}"/>
                </a:ext>
              </a:extLst>
            </p:cNvPr>
            <p:cNvSpPr/>
            <p:nvPr/>
          </p:nvSpPr>
          <p:spPr>
            <a:xfrm>
              <a:off x="559410" y="1582738"/>
              <a:ext cx="1921472" cy="608676"/>
            </a:xfrm>
            <a:custGeom>
              <a:avLst/>
              <a:gdLst/>
              <a:ahLst/>
              <a:cxnLst/>
              <a:rect l="l" t="t" r="r" b="b"/>
              <a:pathLst>
                <a:path w="26091" h="8265" extrusionOk="0">
                  <a:moveTo>
                    <a:pt x="16416" y="0"/>
                  </a:moveTo>
                  <a:cubicBezTo>
                    <a:pt x="12478" y="0"/>
                    <a:pt x="13541" y="2872"/>
                    <a:pt x="12441" y="3569"/>
                  </a:cubicBezTo>
                  <a:cubicBezTo>
                    <a:pt x="12144" y="3758"/>
                    <a:pt x="11904" y="3818"/>
                    <a:pt x="11692" y="3818"/>
                  </a:cubicBezTo>
                  <a:cubicBezTo>
                    <a:pt x="11312" y="3818"/>
                    <a:pt x="11018" y="3627"/>
                    <a:pt x="10638" y="3627"/>
                  </a:cubicBezTo>
                  <a:cubicBezTo>
                    <a:pt x="10425" y="3627"/>
                    <a:pt x="10185" y="3687"/>
                    <a:pt x="9887" y="3876"/>
                  </a:cubicBezTo>
                  <a:cubicBezTo>
                    <a:pt x="8768" y="4585"/>
                    <a:pt x="9278" y="6017"/>
                    <a:pt x="8362" y="6220"/>
                  </a:cubicBezTo>
                  <a:cubicBezTo>
                    <a:pt x="8283" y="6237"/>
                    <a:pt x="8203" y="6245"/>
                    <a:pt x="8120" y="6245"/>
                  </a:cubicBezTo>
                  <a:cubicBezTo>
                    <a:pt x="7474" y="6245"/>
                    <a:pt x="6709" y="5775"/>
                    <a:pt x="5944" y="5775"/>
                  </a:cubicBezTo>
                  <a:cubicBezTo>
                    <a:pt x="5660" y="5775"/>
                    <a:pt x="5376" y="5840"/>
                    <a:pt x="5098" y="6017"/>
                  </a:cubicBezTo>
                  <a:cubicBezTo>
                    <a:pt x="3976" y="6727"/>
                    <a:pt x="3976" y="7345"/>
                    <a:pt x="3470" y="7345"/>
                  </a:cubicBezTo>
                  <a:cubicBezTo>
                    <a:pt x="3130" y="7345"/>
                    <a:pt x="2563" y="7165"/>
                    <a:pt x="2041" y="7165"/>
                  </a:cubicBezTo>
                  <a:cubicBezTo>
                    <a:pt x="1781" y="7165"/>
                    <a:pt x="1532" y="7210"/>
                    <a:pt x="1329" y="7345"/>
                  </a:cubicBezTo>
                  <a:cubicBezTo>
                    <a:pt x="719" y="7752"/>
                    <a:pt x="0" y="8264"/>
                    <a:pt x="0" y="8264"/>
                  </a:cubicBezTo>
                  <a:lnTo>
                    <a:pt x="25798" y="8264"/>
                  </a:lnTo>
                  <a:cubicBezTo>
                    <a:pt x="25797" y="8261"/>
                    <a:pt x="26091" y="7356"/>
                    <a:pt x="24979" y="6745"/>
                  </a:cubicBezTo>
                  <a:cubicBezTo>
                    <a:pt x="23857" y="6129"/>
                    <a:pt x="23350" y="6642"/>
                    <a:pt x="22938" y="6129"/>
                  </a:cubicBezTo>
                  <a:cubicBezTo>
                    <a:pt x="22528" y="5620"/>
                    <a:pt x="24060" y="4295"/>
                    <a:pt x="21006" y="2963"/>
                  </a:cubicBezTo>
                  <a:cubicBezTo>
                    <a:pt x="21006" y="2963"/>
                    <a:pt x="20803" y="106"/>
                    <a:pt x="16620" y="3"/>
                  </a:cubicBezTo>
                  <a:cubicBezTo>
                    <a:pt x="16551" y="1"/>
                    <a:pt x="16483" y="0"/>
                    <a:pt x="16416" y="0"/>
                  </a:cubicBezTo>
                  <a:close/>
                  <a:moveTo>
                    <a:pt x="25798" y="8264"/>
                  </a:moveTo>
                  <a:cubicBezTo>
                    <a:pt x="25798" y="8264"/>
                    <a:pt x="25798" y="8264"/>
                    <a:pt x="25798" y="8264"/>
                  </a:cubicBezTo>
                  <a:cubicBezTo>
                    <a:pt x="25798" y="8264"/>
                    <a:pt x="25798" y="8264"/>
                    <a:pt x="25798" y="8264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56;p42">
              <a:extLst>
                <a:ext uri="{FF2B5EF4-FFF2-40B4-BE49-F238E27FC236}">
                  <a16:creationId xmlns:a16="http://schemas.microsoft.com/office/drawing/2014/main" id="{FEBF576E-9DA7-BB43-3743-41291E25C7A3}"/>
                </a:ext>
              </a:extLst>
            </p:cNvPr>
            <p:cNvSpPr/>
            <p:nvPr/>
          </p:nvSpPr>
          <p:spPr>
            <a:xfrm>
              <a:off x="2876888" y="1277098"/>
              <a:ext cx="779532" cy="247153"/>
            </a:xfrm>
            <a:custGeom>
              <a:avLst/>
              <a:gdLst/>
              <a:ahLst/>
              <a:cxnLst/>
              <a:rect l="l" t="t" r="r" b="b"/>
              <a:pathLst>
                <a:path w="10585" h="3356" extrusionOk="0">
                  <a:moveTo>
                    <a:pt x="6652" y="1"/>
                  </a:moveTo>
                  <a:cubicBezTo>
                    <a:pt x="5062" y="1"/>
                    <a:pt x="5491" y="1167"/>
                    <a:pt x="5046" y="1449"/>
                  </a:cubicBezTo>
                  <a:cubicBezTo>
                    <a:pt x="4925" y="1526"/>
                    <a:pt x="4828" y="1551"/>
                    <a:pt x="4741" y="1551"/>
                  </a:cubicBezTo>
                  <a:cubicBezTo>
                    <a:pt x="4588" y="1551"/>
                    <a:pt x="4468" y="1474"/>
                    <a:pt x="4314" y="1474"/>
                  </a:cubicBezTo>
                  <a:cubicBezTo>
                    <a:pt x="4228" y="1474"/>
                    <a:pt x="4131" y="1498"/>
                    <a:pt x="4011" y="1574"/>
                  </a:cubicBezTo>
                  <a:cubicBezTo>
                    <a:pt x="3558" y="1865"/>
                    <a:pt x="3764" y="2443"/>
                    <a:pt x="3389" y="2527"/>
                  </a:cubicBezTo>
                  <a:cubicBezTo>
                    <a:pt x="3356" y="2535"/>
                    <a:pt x="3321" y="2539"/>
                    <a:pt x="3285" y="2539"/>
                  </a:cubicBezTo>
                  <a:cubicBezTo>
                    <a:pt x="3023" y="2539"/>
                    <a:pt x="2714" y="2350"/>
                    <a:pt x="2404" y="2350"/>
                  </a:cubicBezTo>
                  <a:cubicBezTo>
                    <a:pt x="2290" y="2350"/>
                    <a:pt x="2176" y="2376"/>
                    <a:pt x="2064" y="2446"/>
                  </a:cubicBezTo>
                  <a:cubicBezTo>
                    <a:pt x="1608" y="2737"/>
                    <a:pt x="1611" y="2987"/>
                    <a:pt x="1404" y="2987"/>
                  </a:cubicBezTo>
                  <a:cubicBezTo>
                    <a:pt x="1267" y="2987"/>
                    <a:pt x="1036" y="2913"/>
                    <a:pt x="825" y="2913"/>
                  </a:cubicBezTo>
                  <a:cubicBezTo>
                    <a:pt x="719" y="2913"/>
                    <a:pt x="618" y="2932"/>
                    <a:pt x="535" y="2987"/>
                  </a:cubicBezTo>
                  <a:cubicBezTo>
                    <a:pt x="292" y="3149"/>
                    <a:pt x="1" y="3356"/>
                    <a:pt x="1" y="3356"/>
                  </a:cubicBezTo>
                  <a:lnTo>
                    <a:pt x="10472" y="3356"/>
                  </a:lnTo>
                  <a:cubicBezTo>
                    <a:pt x="10466" y="3353"/>
                    <a:pt x="10585" y="2981"/>
                    <a:pt x="10132" y="2731"/>
                  </a:cubicBezTo>
                  <a:cubicBezTo>
                    <a:pt x="9678" y="2481"/>
                    <a:pt x="9472" y="2690"/>
                    <a:pt x="9303" y="2481"/>
                  </a:cubicBezTo>
                  <a:cubicBezTo>
                    <a:pt x="9141" y="2274"/>
                    <a:pt x="9763" y="1740"/>
                    <a:pt x="8519" y="1199"/>
                  </a:cubicBezTo>
                  <a:cubicBezTo>
                    <a:pt x="8519" y="1199"/>
                    <a:pt x="8438" y="42"/>
                    <a:pt x="6740" y="2"/>
                  </a:cubicBezTo>
                  <a:cubicBezTo>
                    <a:pt x="6710" y="1"/>
                    <a:pt x="6681" y="1"/>
                    <a:pt x="6652" y="1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57;p42">
              <a:extLst>
                <a:ext uri="{FF2B5EF4-FFF2-40B4-BE49-F238E27FC236}">
                  <a16:creationId xmlns:a16="http://schemas.microsoft.com/office/drawing/2014/main" id="{C5B1BDC6-9C40-830A-798E-60CDAAAD30F2}"/>
                </a:ext>
              </a:extLst>
            </p:cNvPr>
            <p:cNvSpPr/>
            <p:nvPr/>
          </p:nvSpPr>
          <p:spPr>
            <a:xfrm>
              <a:off x="1792423" y="2859799"/>
              <a:ext cx="779532" cy="247153"/>
            </a:xfrm>
            <a:custGeom>
              <a:avLst/>
              <a:gdLst/>
              <a:ahLst/>
              <a:cxnLst/>
              <a:rect l="l" t="t" r="r" b="b"/>
              <a:pathLst>
                <a:path w="10585" h="3356" extrusionOk="0">
                  <a:moveTo>
                    <a:pt x="6666" y="1"/>
                  </a:moveTo>
                  <a:cubicBezTo>
                    <a:pt x="5066" y="1"/>
                    <a:pt x="5497" y="1166"/>
                    <a:pt x="5048" y="1449"/>
                  </a:cubicBezTo>
                  <a:cubicBezTo>
                    <a:pt x="4927" y="1526"/>
                    <a:pt x="4829" y="1551"/>
                    <a:pt x="4743" y="1551"/>
                  </a:cubicBezTo>
                  <a:cubicBezTo>
                    <a:pt x="4589" y="1551"/>
                    <a:pt x="4471" y="1474"/>
                    <a:pt x="4317" y="1474"/>
                  </a:cubicBezTo>
                  <a:cubicBezTo>
                    <a:pt x="4231" y="1474"/>
                    <a:pt x="4134" y="1498"/>
                    <a:pt x="4014" y="1574"/>
                  </a:cubicBezTo>
                  <a:cubicBezTo>
                    <a:pt x="3554" y="1865"/>
                    <a:pt x="3767" y="2443"/>
                    <a:pt x="3392" y="2528"/>
                  </a:cubicBezTo>
                  <a:cubicBezTo>
                    <a:pt x="3359" y="2535"/>
                    <a:pt x="3326" y="2538"/>
                    <a:pt x="3291" y="2538"/>
                  </a:cubicBezTo>
                  <a:cubicBezTo>
                    <a:pt x="3030" y="2538"/>
                    <a:pt x="2719" y="2350"/>
                    <a:pt x="2409" y="2350"/>
                  </a:cubicBezTo>
                  <a:cubicBezTo>
                    <a:pt x="2294" y="2350"/>
                    <a:pt x="2179" y="2375"/>
                    <a:pt x="2066" y="2446"/>
                  </a:cubicBezTo>
                  <a:cubicBezTo>
                    <a:pt x="1610" y="2737"/>
                    <a:pt x="1610" y="2987"/>
                    <a:pt x="1407" y="2987"/>
                  </a:cubicBezTo>
                  <a:cubicBezTo>
                    <a:pt x="1271" y="2987"/>
                    <a:pt x="1040" y="2913"/>
                    <a:pt x="828" y="2913"/>
                  </a:cubicBezTo>
                  <a:cubicBezTo>
                    <a:pt x="722" y="2913"/>
                    <a:pt x="620" y="2932"/>
                    <a:pt x="538" y="2987"/>
                  </a:cubicBezTo>
                  <a:cubicBezTo>
                    <a:pt x="294" y="3150"/>
                    <a:pt x="0" y="3356"/>
                    <a:pt x="0" y="3356"/>
                  </a:cubicBezTo>
                  <a:lnTo>
                    <a:pt x="10472" y="3356"/>
                  </a:lnTo>
                  <a:cubicBezTo>
                    <a:pt x="10469" y="3353"/>
                    <a:pt x="10584" y="2981"/>
                    <a:pt x="10140" y="2728"/>
                  </a:cubicBezTo>
                  <a:cubicBezTo>
                    <a:pt x="9681" y="2481"/>
                    <a:pt x="9478" y="2690"/>
                    <a:pt x="9312" y="2481"/>
                  </a:cubicBezTo>
                  <a:cubicBezTo>
                    <a:pt x="9146" y="2274"/>
                    <a:pt x="9765" y="1740"/>
                    <a:pt x="8524" y="1199"/>
                  </a:cubicBezTo>
                  <a:cubicBezTo>
                    <a:pt x="8524" y="1199"/>
                    <a:pt x="8443" y="39"/>
                    <a:pt x="6749" y="2"/>
                  </a:cubicBezTo>
                  <a:cubicBezTo>
                    <a:pt x="6721" y="1"/>
                    <a:pt x="6693" y="1"/>
                    <a:pt x="6666" y="1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58;p42">
              <a:extLst>
                <a:ext uri="{FF2B5EF4-FFF2-40B4-BE49-F238E27FC236}">
                  <a16:creationId xmlns:a16="http://schemas.microsoft.com/office/drawing/2014/main" id="{215749F2-BE61-9736-E791-931FA346EA46}"/>
                </a:ext>
              </a:extLst>
            </p:cNvPr>
            <p:cNvSpPr/>
            <p:nvPr/>
          </p:nvSpPr>
          <p:spPr>
            <a:xfrm>
              <a:off x="559410" y="1582738"/>
              <a:ext cx="1921472" cy="608676"/>
            </a:xfrm>
            <a:custGeom>
              <a:avLst/>
              <a:gdLst/>
              <a:ahLst/>
              <a:cxnLst/>
              <a:rect l="l" t="t" r="r" b="b"/>
              <a:pathLst>
                <a:path w="26091" h="8265" extrusionOk="0">
                  <a:moveTo>
                    <a:pt x="16416" y="0"/>
                  </a:moveTo>
                  <a:cubicBezTo>
                    <a:pt x="12478" y="0"/>
                    <a:pt x="13541" y="2872"/>
                    <a:pt x="12441" y="3569"/>
                  </a:cubicBezTo>
                  <a:cubicBezTo>
                    <a:pt x="12144" y="3758"/>
                    <a:pt x="11904" y="3818"/>
                    <a:pt x="11692" y="3818"/>
                  </a:cubicBezTo>
                  <a:cubicBezTo>
                    <a:pt x="11312" y="3818"/>
                    <a:pt x="11018" y="3627"/>
                    <a:pt x="10638" y="3627"/>
                  </a:cubicBezTo>
                  <a:cubicBezTo>
                    <a:pt x="10425" y="3627"/>
                    <a:pt x="10185" y="3687"/>
                    <a:pt x="9887" y="3876"/>
                  </a:cubicBezTo>
                  <a:cubicBezTo>
                    <a:pt x="8768" y="4585"/>
                    <a:pt x="9278" y="6017"/>
                    <a:pt x="8362" y="6220"/>
                  </a:cubicBezTo>
                  <a:cubicBezTo>
                    <a:pt x="8283" y="6237"/>
                    <a:pt x="8203" y="6245"/>
                    <a:pt x="8120" y="6245"/>
                  </a:cubicBezTo>
                  <a:cubicBezTo>
                    <a:pt x="7474" y="6245"/>
                    <a:pt x="6709" y="5775"/>
                    <a:pt x="5944" y="5775"/>
                  </a:cubicBezTo>
                  <a:cubicBezTo>
                    <a:pt x="5660" y="5775"/>
                    <a:pt x="5376" y="5840"/>
                    <a:pt x="5098" y="6017"/>
                  </a:cubicBezTo>
                  <a:cubicBezTo>
                    <a:pt x="3976" y="6727"/>
                    <a:pt x="3976" y="7345"/>
                    <a:pt x="3470" y="7345"/>
                  </a:cubicBezTo>
                  <a:cubicBezTo>
                    <a:pt x="3130" y="7345"/>
                    <a:pt x="2563" y="7165"/>
                    <a:pt x="2041" y="7165"/>
                  </a:cubicBezTo>
                  <a:cubicBezTo>
                    <a:pt x="1781" y="7165"/>
                    <a:pt x="1532" y="7210"/>
                    <a:pt x="1329" y="7345"/>
                  </a:cubicBezTo>
                  <a:cubicBezTo>
                    <a:pt x="719" y="7752"/>
                    <a:pt x="0" y="8264"/>
                    <a:pt x="0" y="8264"/>
                  </a:cubicBezTo>
                  <a:lnTo>
                    <a:pt x="25798" y="8264"/>
                  </a:lnTo>
                  <a:cubicBezTo>
                    <a:pt x="25797" y="8261"/>
                    <a:pt x="26091" y="7356"/>
                    <a:pt x="24979" y="6745"/>
                  </a:cubicBezTo>
                  <a:cubicBezTo>
                    <a:pt x="23857" y="6129"/>
                    <a:pt x="23350" y="6642"/>
                    <a:pt x="22938" y="6129"/>
                  </a:cubicBezTo>
                  <a:cubicBezTo>
                    <a:pt x="22528" y="5620"/>
                    <a:pt x="24060" y="4295"/>
                    <a:pt x="21006" y="2963"/>
                  </a:cubicBezTo>
                  <a:cubicBezTo>
                    <a:pt x="21006" y="2963"/>
                    <a:pt x="20803" y="106"/>
                    <a:pt x="16620" y="3"/>
                  </a:cubicBezTo>
                  <a:cubicBezTo>
                    <a:pt x="16551" y="1"/>
                    <a:pt x="16483" y="0"/>
                    <a:pt x="16416" y="0"/>
                  </a:cubicBezTo>
                  <a:close/>
                  <a:moveTo>
                    <a:pt x="25798" y="8264"/>
                  </a:moveTo>
                  <a:cubicBezTo>
                    <a:pt x="25798" y="8264"/>
                    <a:pt x="25798" y="8264"/>
                    <a:pt x="25798" y="8264"/>
                  </a:cubicBezTo>
                  <a:cubicBezTo>
                    <a:pt x="25798" y="8264"/>
                    <a:pt x="25798" y="8264"/>
                    <a:pt x="25798" y="8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59;p42">
              <a:extLst>
                <a:ext uri="{FF2B5EF4-FFF2-40B4-BE49-F238E27FC236}">
                  <a16:creationId xmlns:a16="http://schemas.microsoft.com/office/drawing/2014/main" id="{EB2C5B98-EA8C-3DF5-05D5-F156A2CD2801}"/>
                </a:ext>
              </a:extLst>
            </p:cNvPr>
            <p:cNvSpPr/>
            <p:nvPr/>
          </p:nvSpPr>
          <p:spPr>
            <a:xfrm>
              <a:off x="2876888" y="1277098"/>
              <a:ext cx="779532" cy="247153"/>
            </a:xfrm>
            <a:custGeom>
              <a:avLst/>
              <a:gdLst/>
              <a:ahLst/>
              <a:cxnLst/>
              <a:rect l="l" t="t" r="r" b="b"/>
              <a:pathLst>
                <a:path w="10585" h="3356" extrusionOk="0">
                  <a:moveTo>
                    <a:pt x="6652" y="1"/>
                  </a:moveTo>
                  <a:cubicBezTo>
                    <a:pt x="5062" y="1"/>
                    <a:pt x="5491" y="1167"/>
                    <a:pt x="5046" y="1449"/>
                  </a:cubicBezTo>
                  <a:cubicBezTo>
                    <a:pt x="4925" y="1526"/>
                    <a:pt x="4828" y="1551"/>
                    <a:pt x="4741" y="1551"/>
                  </a:cubicBezTo>
                  <a:cubicBezTo>
                    <a:pt x="4588" y="1551"/>
                    <a:pt x="4468" y="1474"/>
                    <a:pt x="4314" y="1474"/>
                  </a:cubicBezTo>
                  <a:cubicBezTo>
                    <a:pt x="4228" y="1474"/>
                    <a:pt x="4131" y="1498"/>
                    <a:pt x="4011" y="1574"/>
                  </a:cubicBezTo>
                  <a:cubicBezTo>
                    <a:pt x="3558" y="1865"/>
                    <a:pt x="3764" y="2443"/>
                    <a:pt x="3389" y="2527"/>
                  </a:cubicBezTo>
                  <a:cubicBezTo>
                    <a:pt x="3356" y="2535"/>
                    <a:pt x="3321" y="2539"/>
                    <a:pt x="3285" y="2539"/>
                  </a:cubicBezTo>
                  <a:cubicBezTo>
                    <a:pt x="3023" y="2539"/>
                    <a:pt x="2714" y="2350"/>
                    <a:pt x="2404" y="2350"/>
                  </a:cubicBezTo>
                  <a:cubicBezTo>
                    <a:pt x="2290" y="2350"/>
                    <a:pt x="2176" y="2376"/>
                    <a:pt x="2064" y="2446"/>
                  </a:cubicBezTo>
                  <a:cubicBezTo>
                    <a:pt x="1608" y="2737"/>
                    <a:pt x="1611" y="2987"/>
                    <a:pt x="1404" y="2987"/>
                  </a:cubicBezTo>
                  <a:cubicBezTo>
                    <a:pt x="1267" y="2987"/>
                    <a:pt x="1036" y="2913"/>
                    <a:pt x="825" y="2913"/>
                  </a:cubicBezTo>
                  <a:cubicBezTo>
                    <a:pt x="719" y="2913"/>
                    <a:pt x="618" y="2932"/>
                    <a:pt x="535" y="2987"/>
                  </a:cubicBezTo>
                  <a:cubicBezTo>
                    <a:pt x="292" y="3149"/>
                    <a:pt x="1" y="3356"/>
                    <a:pt x="1" y="3356"/>
                  </a:cubicBezTo>
                  <a:lnTo>
                    <a:pt x="10472" y="3356"/>
                  </a:lnTo>
                  <a:cubicBezTo>
                    <a:pt x="10466" y="3353"/>
                    <a:pt x="10585" y="2981"/>
                    <a:pt x="10132" y="2731"/>
                  </a:cubicBezTo>
                  <a:cubicBezTo>
                    <a:pt x="9678" y="2481"/>
                    <a:pt x="9472" y="2690"/>
                    <a:pt x="9303" y="2481"/>
                  </a:cubicBezTo>
                  <a:cubicBezTo>
                    <a:pt x="9141" y="2274"/>
                    <a:pt x="9763" y="1740"/>
                    <a:pt x="8519" y="1199"/>
                  </a:cubicBezTo>
                  <a:cubicBezTo>
                    <a:pt x="8519" y="1199"/>
                    <a:pt x="8438" y="42"/>
                    <a:pt x="6740" y="2"/>
                  </a:cubicBezTo>
                  <a:cubicBezTo>
                    <a:pt x="6710" y="1"/>
                    <a:pt x="6681" y="1"/>
                    <a:pt x="6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60;p42">
              <a:extLst>
                <a:ext uri="{FF2B5EF4-FFF2-40B4-BE49-F238E27FC236}">
                  <a16:creationId xmlns:a16="http://schemas.microsoft.com/office/drawing/2014/main" id="{7E13AED8-0B81-2CDA-9779-76C8889B3C0B}"/>
                </a:ext>
              </a:extLst>
            </p:cNvPr>
            <p:cNvSpPr/>
            <p:nvPr/>
          </p:nvSpPr>
          <p:spPr>
            <a:xfrm>
              <a:off x="1792423" y="2859799"/>
              <a:ext cx="779532" cy="247153"/>
            </a:xfrm>
            <a:custGeom>
              <a:avLst/>
              <a:gdLst/>
              <a:ahLst/>
              <a:cxnLst/>
              <a:rect l="l" t="t" r="r" b="b"/>
              <a:pathLst>
                <a:path w="10585" h="3356" extrusionOk="0">
                  <a:moveTo>
                    <a:pt x="6666" y="1"/>
                  </a:moveTo>
                  <a:cubicBezTo>
                    <a:pt x="5066" y="1"/>
                    <a:pt x="5497" y="1166"/>
                    <a:pt x="5048" y="1449"/>
                  </a:cubicBezTo>
                  <a:cubicBezTo>
                    <a:pt x="4927" y="1526"/>
                    <a:pt x="4829" y="1551"/>
                    <a:pt x="4743" y="1551"/>
                  </a:cubicBezTo>
                  <a:cubicBezTo>
                    <a:pt x="4589" y="1551"/>
                    <a:pt x="4471" y="1474"/>
                    <a:pt x="4317" y="1474"/>
                  </a:cubicBezTo>
                  <a:cubicBezTo>
                    <a:pt x="4231" y="1474"/>
                    <a:pt x="4134" y="1498"/>
                    <a:pt x="4014" y="1574"/>
                  </a:cubicBezTo>
                  <a:cubicBezTo>
                    <a:pt x="3554" y="1865"/>
                    <a:pt x="3767" y="2443"/>
                    <a:pt x="3392" y="2528"/>
                  </a:cubicBezTo>
                  <a:cubicBezTo>
                    <a:pt x="3359" y="2535"/>
                    <a:pt x="3326" y="2538"/>
                    <a:pt x="3291" y="2538"/>
                  </a:cubicBezTo>
                  <a:cubicBezTo>
                    <a:pt x="3030" y="2538"/>
                    <a:pt x="2719" y="2350"/>
                    <a:pt x="2409" y="2350"/>
                  </a:cubicBezTo>
                  <a:cubicBezTo>
                    <a:pt x="2294" y="2350"/>
                    <a:pt x="2179" y="2375"/>
                    <a:pt x="2066" y="2446"/>
                  </a:cubicBezTo>
                  <a:cubicBezTo>
                    <a:pt x="1610" y="2737"/>
                    <a:pt x="1610" y="2987"/>
                    <a:pt x="1407" y="2987"/>
                  </a:cubicBezTo>
                  <a:cubicBezTo>
                    <a:pt x="1271" y="2987"/>
                    <a:pt x="1040" y="2913"/>
                    <a:pt x="828" y="2913"/>
                  </a:cubicBezTo>
                  <a:cubicBezTo>
                    <a:pt x="722" y="2913"/>
                    <a:pt x="620" y="2932"/>
                    <a:pt x="538" y="2987"/>
                  </a:cubicBezTo>
                  <a:cubicBezTo>
                    <a:pt x="294" y="3150"/>
                    <a:pt x="0" y="3356"/>
                    <a:pt x="0" y="3356"/>
                  </a:cubicBezTo>
                  <a:lnTo>
                    <a:pt x="10472" y="3356"/>
                  </a:lnTo>
                  <a:cubicBezTo>
                    <a:pt x="10469" y="3353"/>
                    <a:pt x="10584" y="2981"/>
                    <a:pt x="10140" y="2728"/>
                  </a:cubicBezTo>
                  <a:cubicBezTo>
                    <a:pt x="9681" y="2481"/>
                    <a:pt x="9478" y="2690"/>
                    <a:pt x="9312" y="2481"/>
                  </a:cubicBezTo>
                  <a:cubicBezTo>
                    <a:pt x="9146" y="2274"/>
                    <a:pt x="9765" y="1740"/>
                    <a:pt x="8524" y="1199"/>
                  </a:cubicBezTo>
                  <a:cubicBezTo>
                    <a:pt x="8524" y="1199"/>
                    <a:pt x="8443" y="39"/>
                    <a:pt x="6749" y="2"/>
                  </a:cubicBezTo>
                  <a:cubicBezTo>
                    <a:pt x="6721" y="1"/>
                    <a:pt x="6693" y="1"/>
                    <a:pt x="6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61;p42">
              <a:extLst>
                <a:ext uri="{FF2B5EF4-FFF2-40B4-BE49-F238E27FC236}">
                  <a16:creationId xmlns:a16="http://schemas.microsoft.com/office/drawing/2014/main" id="{5BC0B086-CCA2-F746-7BBE-88B0883ED5FA}"/>
                </a:ext>
              </a:extLst>
            </p:cNvPr>
            <p:cNvSpPr/>
            <p:nvPr/>
          </p:nvSpPr>
          <p:spPr>
            <a:xfrm>
              <a:off x="1133780" y="3253609"/>
              <a:ext cx="3261060" cy="43082"/>
            </a:xfrm>
            <a:custGeom>
              <a:avLst/>
              <a:gdLst/>
              <a:ahLst/>
              <a:cxnLst/>
              <a:rect l="l" t="t" r="r" b="b"/>
              <a:pathLst>
                <a:path w="65447" h="585" extrusionOk="0">
                  <a:moveTo>
                    <a:pt x="1" y="0"/>
                  </a:moveTo>
                  <a:lnTo>
                    <a:pt x="1" y="585"/>
                  </a:lnTo>
                  <a:lnTo>
                    <a:pt x="65446" y="585"/>
                  </a:lnTo>
                  <a:lnTo>
                    <a:pt x="65446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62;p42">
              <a:extLst>
                <a:ext uri="{FF2B5EF4-FFF2-40B4-BE49-F238E27FC236}">
                  <a16:creationId xmlns:a16="http://schemas.microsoft.com/office/drawing/2014/main" id="{3D84C93B-8626-CB69-A3A7-A69CBB2CA8D4}"/>
                </a:ext>
              </a:extLst>
            </p:cNvPr>
            <p:cNvSpPr/>
            <p:nvPr/>
          </p:nvSpPr>
          <p:spPr>
            <a:xfrm>
              <a:off x="3744608" y="1174285"/>
              <a:ext cx="11562" cy="2109414"/>
            </a:xfrm>
            <a:custGeom>
              <a:avLst/>
              <a:gdLst/>
              <a:ahLst/>
              <a:cxnLst/>
              <a:rect l="l" t="t" r="r" b="b"/>
              <a:pathLst>
                <a:path w="157" h="28643" extrusionOk="0">
                  <a:moveTo>
                    <a:pt x="78" y="0"/>
                  </a:moveTo>
                  <a:cubicBezTo>
                    <a:pt x="35" y="0"/>
                    <a:pt x="0" y="38"/>
                    <a:pt x="0" y="79"/>
                  </a:cubicBezTo>
                  <a:lnTo>
                    <a:pt x="0" y="28564"/>
                  </a:lnTo>
                  <a:cubicBezTo>
                    <a:pt x="0" y="28605"/>
                    <a:pt x="35" y="28643"/>
                    <a:pt x="78" y="28643"/>
                  </a:cubicBezTo>
                  <a:cubicBezTo>
                    <a:pt x="122" y="28643"/>
                    <a:pt x="156" y="28605"/>
                    <a:pt x="156" y="28564"/>
                  </a:cubicBezTo>
                  <a:lnTo>
                    <a:pt x="156" y="79"/>
                  </a:lnTo>
                  <a:cubicBezTo>
                    <a:pt x="156" y="38"/>
                    <a:pt x="122" y="0"/>
                    <a:pt x="7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63;p42">
              <a:extLst>
                <a:ext uri="{FF2B5EF4-FFF2-40B4-BE49-F238E27FC236}">
                  <a16:creationId xmlns:a16="http://schemas.microsoft.com/office/drawing/2014/main" id="{E4D1AED1-67D6-9EFD-BEBB-541B048810C2}"/>
                </a:ext>
              </a:extLst>
            </p:cNvPr>
            <p:cNvSpPr/>
            <p:nvPr/>
          </p:nvSpPr>
          <p:spPr>
            <a:xfrm>
              <a:off x="1569123" y="854946"/>
              <a:ext cx="11562" cy="2428738"/>
            </a:xfrm>
            <a:custGeom>
              <a:avLst/>
              <a:gdLst/>
              <a:ahLst/>
              <a:cxnLst/>
              <a:rect l="l" t="t" r="r" b="b"/>
              <a:pathLst>
                <a:path w="157" h="32979" extrusionOk="0">
                  <a:moveTo>
                    <a:pt x="78" y="1"/>
                  </a:moveTo>
                  <a:cubicBezTo>
                    <a:pt x="34" y="1"/>
                    <a:pt x="0" y="35"/>
                    <a:pt x="0" y="79"/>
                  </a:cubicBezTo>
                  <a:lnTo>
                    <a:pt x="0" y="32900"/>
                  </a:lnTo>
                  <a:cubicBezTo>
                    <a:pt x="0" y="32941"/>
                    <a:pt x="34" y="32979"/>
                    <a:pt x="78" y="32979"/>
                  </a:cubicBezTo>
                  <a:cubicBezTo>
                    <a:pt x="122" y="32979"/>
                    <a:pt x="156" y="32941"/>
                    <a:pt x="156" y="32900"/>
                  </a:cubicBezTo>
                  <a:lnTo>
                    <a:pt x="156" y="79"/>
                  </a:lnTo>
                  <a:cubicBezTo>
                    <a:pt x="156" y="35"/>
                    <a:pt x="122" y="1"/>
                    <a:pt x="7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64;p42">
              <a:extLst>
                <a:ext uri="{FF2B5EF4-FFF2-40B4-BE49-F238E27FC236}">
                  <a16:creationId xmlns:a16="http://schemas.microsoft.com/office/drawing/2014/main" id="{705F887D-18B3-672F-849C-CDA44D205F1D}"/>
                </a:ext>
              </a:extLst>
            </p:cNvPr>
            <p:cNvSpPr/>
            <p:nvPr/>
          </p:nvSpPr>
          <p:spPr>
            <a:xfrm>
              <a:off x="1218391" y="2077877"/>
              <a:ext cx="3062597" cy="11562"/>
            </a:xfrm>
            <a:custGeom>
              <a:avLst/>
              <a:gdLst/>
              <a:ahLst/>
              <a:cxnLst/>
              <a:rect l="l" t="t" r="r" b="b"/>
              <a:pathLst>
                <a:path w="61464" h="157" extrusionOk="0">
                  <a:moveTo>
                    <a:pt x="78" y="0"/>
                  </a:moveTo>
                  <a:cubicBezTo>
                    <a:pt x="38" y="0"/>
                    <a:pt x="0" y="38"/>
                    <a:pt x="0" y="79"/>
                  </a:cubicBezTo>
                  <a:cubicBezTo>
                    <a:pt x="0" y="122"/>
                    <a:pt x="38" y="157"/>
                    <a:pt x="78" y="157"/>
                  </a:cubicBezTo>
                  <a:lnTo>
                    <a:pt x="61385" y="157"/>
                  </a:lnTo>
                  <a:cubicBezTo>
                    <a:pt x="61429" y="157"/>
                    <a:pt x="61464" y="122"/>
                    <a:pt x="61464" y="79"/>
                  </a:cubicBezTo>
                  <a:cubicBezTo>
                    <a:pt x="61464" y="38"/>
                    <a:pt x="61429" y="0"/>
                    <a:pt x="6138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65;p42">
              <a:extLst>
                <a:ext uri="{FF2B5EF4-FFF2-40B4-BE49-F238E27FC236}">
                  <a16:creationId xmlns:a16="http://schemas.microsoft.com/office/drawing/2014/main" id="{D6B76AFE-651C-6AF8-5F2C-0323745AE71D}"/>
                </a:ext>
              </a:extLst>
            </p:cNvPr>
            <p:cNvSpPr/>
            <p:nvPr/>
          </p:nvSpPr>
          <p:spPr>
            <a:xfrm>
              <a:off x="2377556" y="1170824"/>
              <a:ext cx="201051" cy="201051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364" y="1"/>
                  </a:moveTo>
                  <a:cubicBezTo>
                    <a:pt x="614" y="1"/>
                    <a:pt x="1" y="613"/>
                    <a:pt x="1" y="1367"/>
                  </a:cubicBezTo>
                  <a:cubicBezTo>
                    <a:pt x="1" y="2117"/>
                    <a:pt x="614" y="2729"/>
                    <a:pt x="1364" y="2729"/>
                  </a:cubicBezTo>
                  <a:cubicBezTo>
                    <a:pt x="2117" y="2729"/>
                    <a:pt x="2730" y="2117"/>
                    <a:pt x="2730" y="1367"/>
                  </a:cubicBezTo>
                  <a:cubicBezTo>
                    <a:pt x="2730" y="613"/>
                    <a:pt x="2117" y="1"/>
                    <a:pt x="1364" y="1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66;p42">
              <a:extLst>
                <a:ext uri="{FF2B5EF4-FFF2-40B4-BE49-F238E27FC236}">
                  <a16:creationId xmlns:a16="http://schemas.microsoft.com/office/drawing/2014/main" id="{177038F3-CAAB-3936-3FB9-4AC5B88FF792}"/>
                </a:ext>
              </a:extLst>
            </p:cNvPr>
            <p:cNvSpPr/>
            <p:nvPr/>
          </p:nvSpPr>
          <p:spPr>
            <a:xfrm>
              <a:off x="3881814" y="2355161"/>
              <a:ext cx="77180" cy="61346"/>
            </a:xfrm>
            <a:custGeom>
              <a:avLst/>
              <a:gdLst/>
              <a:ahLst/>
              <a:cxnLst/>
              <a:rect l="l" t="t" r="r" b="b"/>
              <a:pathLst>
                <a:path w="1048" h="833" extrusionOk="0">
                  <a:moveTo>
                    <a:pt x="312" y="0"/>
                  </a:moveTo>
                  <a:cubicBezTo>
                    <a:pt x="300" y="0"/>
                    <a:pt x="289" y="1"/>
                    <a:pt x="278" y="2"/>
                  </a:cubicBezTo>
                  <a:cubicBezTo>
                    <a:pt x="113" y="30"/>
                    <a:pt x="0" y="186"/>
                    <a:pt x="28" y="349"/>
                  </a:cubicBezTo>
                  <a:cubicBezTo>
                    <a:pt x="28" y="362"/>
                    <a:pt x="31" y="374"/>
                    <a:pt x="35" y="380"/>
                  </a:cubicBezTo>
                  <a:cubicBezTo>
                    <a:pt x="97" y="562"/>
                    <a:pt x="238" y="699"/>
                    <a:pt x="416" y="762"/>
                  </a:cubicBezTo>
                  <a:cubicBezTo>
                    <a:pt x="594" y="807"/>
                    <a:pt x="774" y="832"/>
                    <a:pt x="958" y="832"/>
                  </a:cubicBezTo>
                  <a:cubicBezTo>
                    <a:pt x="988" y="832"/>
                    <a:pt x="1018" y="832"/>
                    <a:pt x="1047" y="830"/>
                  </a:cubicBezTo>
                  <a:cubicBezTo>
                    <a:pt x="1047" y="830"/>
                    <a:pt x="950" y="537"/>
                    <a:pt x="941" y="518"/>
                  </a:cubicBezTo>
                  <a:cubicBezTo>
                    <a:pt x="848" y="320"/>
                    <a:pt x="558" y="0"/>
                    <a:pt x="31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67;p42">
              <a:extLst>
                <a:ext uri="{FF2B5EF4-FFF2-40B4-BE49-F238E27FC236}">
                  <a16:creationId xmlns:a16="http://schemas.microsoft.com/office/drawing/2014/main" id="{FE7DD4A0-7E8A-9561-8909-C9BE0FF3F5D0}"/>
                </a:ext>
              </a:extLst>
            </p:cNvPr>
            <p:cNvSpPr/>
            <p:nvPr/>
          </p:nvSpPr>
          <p:spPr>
            <a:xfrm>
              <a:off x="3879973" y="2257724"/>
              <a:ext cx="484363" cy="1018216"/>
            </a:xfrm>
            <a:custGeom>
              <a:avLst/>
              <a:gdLst/>
              <a:ahLst/>
              <a:cxnLst/>
              <a:rect l="l" t="t" r="r" b="b"/>
              <a:pathLst>
                <a:path w="6577" h="13826" extrusionOk="0">
                  <a:moveTo>
                    <a:pt x="6291" y="554"/>
                  </a:moveTo>
                  <a:cubicBezTo>
                    <a:pt x="6045" y="554"/>
                    <a:pt x="5761" y="886"/>
                    <a:pt x="5670" y="1084"/>
                  </a:cubicBezTo>
                  <a:cubicBezTo>
                    <a:pt x="5670" y="1102"/>
                    <a:pt x="5582" y="1366"/>
                    <a:pt x="5574" y="1397"/>
                  </a:cubicBezTo>
                  <a:lnTo>
                    <a:pt x="5574" y="1397"/>
                  </a:lnTo>
                  <a:cubicBezTo>
                    <a:pt x="5768" y="1396"/>
                    <a:pt x="5961" y="1365"/>
                    <a:pt x="6146" y="1309"/>
                  </a:cubicBezTo>
                  <a:cubicBezTo>
                    <a:pt x="6317" y="1241"/>
                    <a:pt x="6452" y="1100"/>
                    <a:pt x="6511" y="925"/>
                  </a:cubicBezTo>
                  <a:cubicBezTo>
                    <a:pt x="6577" y="769"/>
                    <a:pt x="6483" y="600"/>
                    <a:pt x="6321" y="556"/>
                  </a:cubicBezTo>
                  <a:cubicBezTo>
                    <a:pt x="6311" y="555"/>
                    <a:pt x="6301" y="554"/>
                    <a:pt x="6291" y="554"/>
                  </a:cubicBezTo>
                  <a:close/>
                  <a:moveTo>
                    <a:pt x="5536" y="1397"/>
                  </a:moveTo>
                  <a:cubicBezTo>
                    <a:pt x="5483" y="1456"/>
                    <a:pt x="5433" y="1519"/>
                    <a:pt x="5380" y="1588"/>
                  </a:cubicBezTo>
                  <a:cubicBezTo>
                    <a:pt x="5280" y="1713"/>
                    <a:pt x="5170" y="1853"/>
                    <a:pt x="5067" y="2013"/>
                  </a:cubicBezTo>
                  <a:lnTo>
                    <a:pt x="4980" y="2150"/>
                  </a:lnTo>
                  <a:lnTo>
                    <a:pt x="5030" y="2101"/>
                  </a:lnTo>
                  <a:lnTo>
                    <a:pt x="5030" y="2101"/>
                  </a:lnTo>
                  <a:cubicBezTo>
                    <a:pt x="4999" y="2146"/>
                    <a:pt x="4970" y="2192"/>
                    <a:pt x="4941" y="2237"/>
                  </a:cubicBezTo>
                  <a:lnTo>
                    <a:pt x="4941" y="2237"/>
                  </a:lnTo>
                  <a:cubicBezTo>
                    <a:pt x="4935" y="2234"/>
                    <a:pt x="4929" y="2231"/>
                    <a:pt x="4923" y="2228"/>
                  </a:cubicBezTo>
                  <a:cubicBezTo>
                    <a:pt x="4870" y="2332"/>
                    <a:pt x="4808" y="2435"/>
                    <a:pt x="4748" y="2550"/>
                  </a:cubicBezTo>
                  <a:cubicBezTo>
                    <a:pt x="4724" y="2596"/>
                    <a:pt x="4701" y="2643"/>
                    <a:pt x="4679" y="2690"/>
                  </a:cubicBezTo>
                  <a:lnTo>
                    <a:pt x="4679" y="2690"/>
                  </a:lnTo>
                  <a:cubicBezTo>
                    <a:pt x="4706" y="2634"/>
                    <a:pt x="4734" y="2579"/>
                    <a:pt x="4764" y="2525"/>
                  </a:cubicBezTo>
                  <a:cubicBezTo>
                    <a:pt x="4821" y="2429"/>
                    <a:pt x="4880" y="2333"/>
                    <a:pt x="4941" y="2237"/>
                  </a:cubicBezTo>
                  <a:lnTo>
                    <a:pt x="4941" y="2237"/>
                  </a:lnTo>
                  <a:cubicBezTo>
                    <a:pt x="5120" y="2330"/>
                    <a:pt x="5311" y="2398"/>
                    <a:pt x="5511" y="2435"/>
                  </a:cubicBezTo>
                  <a:cubicBezTo>
                    <a:pt x="5534" y="2437"/>
                    <a:pt x="5557" y="2439"/>
                    <a:pt x="5580" y="2439"/>
                  </a:cubicBezTo>
                  <a:cubicBezTo>
                    <a:pt x="5743" y="2439"/>
                    <a:pt x="5899" y="2372"/>
                    <a:pt x="6014" y="2260"/>
                  </a:cubicBezTo>
                  <a:cubicBezTo>
                    <a:pt x="6124" y="2135"/>
                    <a:pt x="6111" y="1941"/>
                    <a:pt x="5989" y="1831"/>
                  </a:cubicBezTo>
                  <a:cubicBezTo>
                    <a:pt x="5980" y="1822"/>
                    <a:pt x="5971" y="1819"/>
                    <a:pt x="5964" y="1810"/>
                  </a:cubicBezTo>
                  <a:cubicBezTo>
                    <a:pt x="5909" y="1772"/>
                    <a:pt x="5838" y="1757"/>
                    <a:pt x="5760" y="1757"/>
                  </a:cubicBezTo>
                  <a:cubicBezTo>
                    <a:pt x="5544" y="1757"/>
                    <a:pt x="5276" y="1877"/>
                    <a:pt x="5145" y="1988"/>
                  </a:cubicBezTo>
                  <a:lnTo>
                    <a:pt x="5030" y="2101"/>
                  </a:lnTo>
                  <a:lnTo>
                    <a:pt x="5030" y="2101"/>
                  </a:lnTo>
                  <a:cubicBezTo>
                    <a:pt x="5053" y="2066"/>
                    <a:pt x="5077" y="2032"/>
                    <a:pt x="5102" y="1997"/>
                  </a:cubicBezTo>
                  <a:cubicBezTo>
                    <a:pt x="5211" y="1838"/>
                    <a:pt x="5320" y="1700"/>
                    <a:pt x="5420" y="1575"/>
                  </a:cubicBezTo>
                  <a:lnTo>
                    <a:pt x="5574" y="1400"/>
                  </a:lnTo>
                  <a:cubicBezTo>
                    <a:pt x="5573" y="1400"/>
                    <a:pt x="5574" y="1399"/>
                    <a:pt x="5574" y="1397"/>
                  </a:cubicBezTo>
                  <a:lnTo>
                    <a:pt x="5574" y="1397"/>
                  </a:lnTo>
                  <a:cubicBezTo>
                    <a:pt x="5571" y="1397"/>
                    <a:pt x="5568" y="1397"/>
                    <a:pt x="5564" y="1397"/>
                  </a:cubicBezTo>
                  <a:cubicBezTo>
                    <a:pt x="5555" y="1397"/>
                    <a:pt x="5545" y="1397"/>
                    <a:pt x="5536" y="1397"/>
                  </a:cubicBezTo>
                  <a:close/>
                  <a:moveTo>
                    <a:pt x="3142" y="6745"/>
                  </a:moveTo>
                  <a:cubicBezTo>
                    <a:pt x="3295" y="6873"/>
                    <a:pt x="3464" y="6983"/>
                    <a:pt x="3645" y="7070"/>
                  </a:cubicBezTo>
                  <a:cubicBezTo>
                    <a:pt x="3589" y="7180"/>
                    <a:pt x="3545" y="7289"/>
                    <a:pt x="3504" y="7386"/>
                  </a:cubicBezTo>
                  <a:cubicBezTo>
                    <a:pt x="3351" y="7733"/>
                    <a:pt x="3214" y="8021"/>
                    <a:pt x="3113" y="8218"/>
                  </a:cubicBezTo>
                  <a:lnTo>
                    <a:pt x="3057" y="8324"/>
                  </a:lnTo>
                  <a:lnTo>
                    <a:pt x="3042" y="8324"/>
                  </a:lnTo>
                  <a:cubicBezTo>
                    <a:pt x="3042" y="8286"/>
                    <a:pt x="3029" y="8243"/>
                    <a:pt x="3026" y="8196"/>
                  </a:cubicBezTo>
                  <a:cubicBezTo>
                    <a:pt x="2995" y="7974"/>
                    <a:pt x="2948" y="7655"/>
                    <a:pt x="2873" y="7280"/>
                  </a:cubicBezTo>
                  <a:cubicBezTo>
                    <a:pt x="2851" y="7161"/>
                    <a:pt x="2823" y="7036"/>
                    <a:pt x="2795" y="6905"/>
                  </a:cubicBezTo>
                  <a:cubicBezTo>
                    <a:pt x="2913" y="6858"/>
                    <a:pt x="3029" y="6805"/>
                    <a:pt x="3142" y="6745"/>
                  </a:cubicBezTo>
                  <a:close/>
                  <a:moveTo>
                    <a:pt x="1397" y="1"/>
                  </a:moveTo>
                  <a:cubicBezTo>
                    <a:pt x="1363" y="1"/>
                    <a:pt x="1328" y="6"/>
                    <a:pt x="1294" y="18"/>
                  </a:cubicBezTo>
                  <a:cubicBezTo>
                    <a:pt x="1282" y="22"/>
                    <a:pt x="1276" y="25"/>
                    <a:pt x="1263" y="28"/>
                  </a:cubicBezTo>
                  <a:cubicBezTo>
                    <a:pt x="1038" y="147"/>
                    <a:pt x="979" y="603"/>
                    <a:pt x="1013" y="831"/>
                  </a:cubicBezTo>
                  <a:cubicBezTo>
                    <a:pt x="1013" y="850"/>
                    <a:pt x="1103" y="1147"/>
                    <a:pt x="1107" y="1147"/>
                  </a:cubicBezTo>
                  <a:cubicBezTo>
                    <a:pt x="1107" y="1147"/>
                    <a:pt x="1107" y="1147"/>
                    <a:pt x="1107" y="1147"/>
                  </a:cubicBezTo>
                  <a:lnTo>
                    <a:pt x="1107" y="1147"/>
                  </a:lnTo>
                  <a:cubicBezTo>
                    <a:pt x="1094" y="1216"/>
                    <a:pt x="1088" y="1294"/>
                    <a:pt x="1075" y="1381"/>
                  </a:cubicBezTo>
                  <a:cubicBezTo>
                    <a:pt x="1060" y="1538"/>
                    <a:pt x="1044" y="1716"/>
                    <a:pt x="1041" y="1910"/>
                  </a:cubicBezTo>
                  <a:cubicBezTo>
                    <a:pt x="1032" y="2119"/>
                    <a:pt x="1038" y="2325"/>
                    <a:pt x="1057" y="2538"/>
                  </a:cubicBezTo>
                  <a:cubicBezTo>
                    <a:pt x="1075" y="2772"/>
                    <a:pt x="1116" y="3004"/>
                    <a:pt x="1179" y="3229"/>
                  </a:cubicBezTo>
                  <a:lnTo>
                    <a:pt x="1179" y="3238"/>
                  </a:lnTo>
                  <a:cubicBezTo>
                    <a:pt x="1135" y="3176"/>
                    <a:pt x="1013" y="3004"/>
                    <a:pt x="997" y="2991"/>
                  </a:cubicBezTo>
                  <a:cubicBezTo>
                    <a:pt x="873" y="2844"/>
                    <a:pt x="576" y="2647"/>
                    <a:pt x="342" y="2647"/>
                  </a:cubicBezTo>
                  <a:cubicBezTo>
                    <a:pt x="298" y="2647"/>
                    <a:pt x="257" y="2654"/>
                    <a:pt x="219" y="2669"/>
                  </a:cubicBezTo>
                  <a:cubicBezTo>
                    <a:pt x="69" y="2741"/>
                    <a:pt x="0" y="2919"/>
                    <a:pt x="72" y="3072"/>
                  </a:cubicBezTo>
                  <a:cubicBezTo>
                    <a:pt x="75" y="3085"/>
                    <a:pt x="78" y="3091"/>
                    <a:pt x="88" y="3101"/>
                  </a:cubicBezTo>
                  <a:cubicBezTo>
                    <a:pt x="197" y="3254"/>
                    <a:pt x="366" y="3347"/>
                    <a:pt x="553" y="3363"/>
                  </a:cubicBezTo>
                  <a:cubicBezTo>
                    <a:pt x="763" y="3357"/>
                    <a:pt x="975" y="3326"/>
                    <a:pt x="1179" y="3263"/>
                  </a:cubicBezTo>
                  <a:cubicBezTo>
                    <a:pt x="1244" y="3494"/>
                    <a:pt x="1322" y="3716"/>
                    <a:pt x="1419" y="3935"/>
                  </a:cubicBezTo>
                  <a:cubicBezTo>
                    <a:pt x="1476" y="4066"/>
                    <a:pt x="1532" y="4191"/>
                    <a:pt x="1594" y="4320"/>
                  </a:cubicBezTo>
                  <a:cubicBezTo>
                    <a:pt x="1560" y="4263"/>
                    <a:pt x="1526" y="4216"/>
                    <a:pt x="1522" y="4213"/>
                  </a:cubicBezTo>
                  <a:cubicBezTo>
                    <a:pt x="1397" y="4066"/>
                    <a:pt x="1101" y="3871"/>
                    <a:pt x="869" y="3871"/>
                  </a:cubicBezTo>
                  <a:cubicBezTo>
                    <a:pt x="825" y="3871"/>
                    <a:pt x="782" y="3878"/>
                    <a:pt x="744" y="3894"/>
                  </a:cubicBezTo>
                  <a:cubicBezTo>
                    <a:pt x="591" y="3963"/>
                    <a:pt x="525" y="4145"/>
                    <a:pt x="594" y="4295"/>
                  </a:cubicBezTo>
                  <a:cubicBezTo>
                    <a:pt x="600" y="4304"/>
                    <a:pt x="603" y="4316"/>
                    <a:pt x="610" y="4323"/>
                  </a:cubicBezTo>
                  <a:cubicBezTo>
                    <a:pt x="719" y="4476"/>
                    <a:pt x="888" y="4570"/>
                    <a:pt x="1075" y="4585"/>
                  </a:cubicBezTo>
                  <a:cubicBezTo>
                    <a:pt x="1282" y="4585"/>
                    <a:pt x="1485" y="4554"/>
                    <a:pt x="1682" y="4492"/>
                  </a:cubicBezTo>
                  <a:lnTo>
                    <a:pt x="1751" y="4635"/>
                  </a:lnTo>
                  <a:cubicBezTo>
                    <a:pt x="1869" y="4867"/>
                    <a:pt x="1982" y="5098"/>
                    <a:pt x="2091" y="5326"/>
                  </a:cubicBezTo>
                  <a:cubicBezTo>
                    <a:pt x="2132" y="5404"/>
                    <a:pt x="2166" y="5489"/>
                    <a:pt x="2198" y="5570"/>
                  </a:cubicBezTo>
                  <a:cubicBezTo>
                    <a:pt x="2166" y="5523"/>
                    <a:pt x="2138" y="5482"/>
                    <a:pt x="2132" y="5479"/>
                  </a:cubicBezTo>
                  <a:cubicBezTo>
                    <a:pt x="2006" y="5332"/>
                    <a:pt x="1711" y="5137"/>
                    <a:pt x="1481" y="5137"/>
                  </a:cubicBezTo>
                  <a:cubicBezTo>
                    <a:pt x="1436" y="5137"/>
                    <a:pt x="1395" y="5144"/>
                    <a:pt x="1357" y="5160"/>
                  </a:cubicBezTo>
                  <a:cubicBezTo>
                    <a:pt x="1204" y="5229"/>
                    <a:pt x="1138" y="5411"/>
                    <a:pt x="1210" y="5561"/>
                  </a:cubicBezTo>
                  <a:cubicBezTo>
                    <a:pt x="1213" y="5570"/>
                    <a:pt x="1216" y="5582"/>
                    <a:pt x="1225" y="5589"/>
                  </a:cubicBezTo>
                  <a:cubicBezTo>
                    <a:pt x="1335" y="5742"/>
                    <a:pt x="1501" y="5836"/>
                    <a:pt x="1688" y="5851"/>
                  </a:cubicBezTo>
                  <a:cubicBezTo>
                    <a:pt x="1888" y="5851"/>
                    <a:pt x="2088" y="5823"/>
                    <a:pt x="2279" y="5761"/>
                  </a:cubicBezTo>
                  <a:cubicBezTo>
                    <a:pt x="2313" y="5848"/>
                    <a:pt x="2345" y="5936"/>
                    <a:pt x="2373" y="6011"/>
                  </a:cubicBezTo>
                  <a:cubicBezTo>
                    <a:pt x="2391" y="6067"/>
                    <a:pt x="2413" y="6120"/>
                    <a:pt x="2429" y="6186"/>
                  </a:cubicBezTo>
                  <a:lnTo>
                    <a:pt x="2476" y="6364"/>
                  </a:lnTo>
                  <a:cubicBezTo>
                    <a:pt x="2501" y="6473"/>
                    <a:pt x="2529" y="6586"/>
                    <a:pt x="2554" y="6692"/>
                  </a:cubicBezTo>
                  <a:cubicBezTo>
                    <a:pt x="2570" y="6764"/>
                    <a:pt x="2585" y="6836"/>
                    <a:pt x="2595" y="6911"/>
                  </a:cubicBezTo>
                  <a:cubicBezTo>
                    <a:pt x="2560" y="6827"/>
                    <a:pt x="2482" y="6670"/>
                    <a:pt x="2476" y="6661"/>
                  </a:cubicBezTo>
                  <a:cubicBezTo>
                    <a:pt x="2365" y="6482"/>
                    <a:pt x="2069" y="6218"/>
                    <a:pt x="1828" y="6218"/>
                  </a:cubicBezTo>
                  <a:cubicBezTo>
                    <a:pt x="1804" y="6218"/>
                    <a:pt x="1780" y="6221"/>
                    <a:pt x="1757" y="6226"/>
                  </a:cubicBezTo>
                  <a:cubicBezTo>
                    <a:pt x="1594" y="6273"/>
                    <a:pt x="1501" y="6436"/>
                    <a:pt x="1544" y="6601"/>
                  </a:cubicBezTo>
                  <a:cubicBezTo>
                    <a:pt x="1547" y="6614"/>
                    <a:pt x="1554" y="6620"/>
                    <a:pt x="1557" y="6633"/>
                  </a:cubicBezTo>
                  <a:cubicBezTo>
                    <a:pt x="1641" y="6802"/>
                    <a:pt x="1794" y="6917"/>
                    <a:pt x="1979" y="6961"/>
                  </a:cubicBezTo>
                  <a:cubicBezTo>
                    <a:pt x="2082" y="6977"/>
                    <a:pt x="2187" y="6984"/>
                    <a:pt x="2291" y="6984"/>
                  </a:cubicBezTo>
                  <a:cubicBezTo>
                    <a:pt x="2396" y="6984"/>
                    <a:pt x="2501" y="6977"/>
                    <a:pt x="2604" y="6961"/>
                  </a:cubicBezTo>
                  <a:cubicBezTo>
                    <a:pt x="2626" y="7083"/>
                    <a:pt x="2651" y="7195"/>
                    <a:pt x="2670" y="7311"/>
                  </a:cubicBezTo>
                  <a:cubicBezTo>
                    <a:pt x="2735" y="7692"/>
                    <a:pt x="2779" y="8014"/>
                    <a:pt x="2804" y="8233"/>
                  </a:cubicBezTo>
                  <a:cubicBezTo>
                    <a:pt x="2804" y="8274"/>
                    <a:pt x="2813" y="8355"/>
                    <a:pt x="2813" y="8355"/>
                  </a:cubicBezTo>
                  <a:lnTo>
                    <a:pt x="2044" y="8355"/>
                  </a:lnTo>
                  <a:lnTo>
                    <a:pt x="2326" y="13825"/>
                  </a:lnTo>
                  <a:lnTo>
                    <a:pt x="3639" y="13825"/>
                  </a:lnTo>
                  <a:lnTo>
                    <a:pt x="3920" y="8355"/>
                  </a:lnTo>
                  <a:lnTo>
                    <a:pt x="3201" y="8355"/>
                  </a:lnTo>
                  <a:lnTo>
                    <a:pt x="3217" y="8308"/>
                  </a:lnTo>
                  <a:cubicBezTo>
                    <a:pt x="3314" y="8102"/>
                    <a:pt x="3451" y="7808"/>
                    <a:pt x="3601" y="7449"/>
                  </a:cubicBezTo>
                  <a:cubicBezTo>
                    <a:pt x="3648" y="7336"/>
                    <a:pt x="3695" y="7211"/>
                    <a:pt x="3742" y="7086"/>
                  </a:cubicBezTo>
                  <a:cubicBezTo>
                    <a:pt x="3894" y="7121"/>
                    <a:pt x="4050" y="7139"/>
                    <a:pt x="4208" y="7139"/>
                  </a:cubicBezTo>
                  <a:cubicBezTo>
                    <a:pt x="4261" y="7139"/>
                    <a:pt x="4314" y="7137"/>
                    <a:pt x="4367" y="7133"/>
                  </a:cubicBezTo>
                  <a:cubicBezTo>
                    <a:pt x="4548" y="7105"/>
                    <a:pt x="4714" y="6995"/>
                    <a:pt x="4808" y="6836"/>
                  </a:cubicBezTo>
                  <a:cubicBezTo>
                    <a:pt x="4883" y="6683"/>
                    <a:pt x="4820" y="6505"/>
                    <a:pt x="4667" y="6430"/>
                  </a:cubicBezTo>
                  <a:cubicBezTo>
                    <a:pt x="4658" y="6426"/>
                    <a:pt x="4648" y="6420"/>
                    <a:pt x="4639" y="6417"/>
                  </a:cubicBezTo>
                  <a:cubicBezTo>
                    <a:pt x="4609" y="6407"/>
                    <a:pt x="4578" y="6403"/>
                    <a:pt x="4545" y="6403"/>
                  </a:cubicBezTo>
                  <a:cubicBezTo>
                    <a:pt x="4311" y="6403"/>
                    <a:pt x="4009" y="6636"/>
                    <a:pt x="3889" y="6795"/>
                  </a:cubicBezTo>
                  <a:cubicBezTo>
                    <a:pt x="3889" y="6808"/>
                    <a:pt x="3807" y="6933"/>
                    <a:pt x="3764" y="7014"/>
                  </a:cubicBezTo>
                  <a:cubicBezTo>
                    <a:pt x="3782" y="6964"/>
                    <a:pt x="3804" y="6914"/>
                    <a:pt x="3823" y="6858"/>
                  </a:cubicBezTo>
                  <a:cubicBezTo>
                    <a:pt x="3861" y="6755"/>
                    <a:pt x="3898" y="6648"/>
                    <a:pt x="3936" y="6536"/>
                  </a:cubicBezTo>
                  <a:cubicBezTo>
                    <a:pt x="3954" y="6480"/>
                    <a:pt x="3970" y="6420"/>
                    <a:pt x="3986" y="6358"/>
                  </a:cubicBezTo>
                  <a:cubicBezTo>
                    <a:pt x="4007" y="6295"/>
                    <a:pt x="4017" y="6242"/>
                    <a:pt x="4032" y="6183"/>
                  </a:cubicBezTo>
                  <a:cubicBezTo>
                    <a:pt x="4070" y="6042"/>
                    <a:pt x="4092" y="5901"/>
                    <a:pt x="4117" y="5757"/>
                  </a:cubicBezTo>
                  <a:cubicBezTo>
                    <a:pt x="4308" y="5832"/>
                    <a:pt x="4508" y="5879"/>
                    <a:pt x="4711" y="5895"/>
                  </a:cubicBezTo>
                  <a:cubicBezTo>
                    <a:pt x="4898" y="5895"/>
                    <a:pt x="5073" y="5811"/>
                    <a:pt x="5189" y="5667"/>
                  </a:cubicBezTo>
                  <a:cubicBezTo>
                    <a:pt x="5289" y="5529"/>
                    <a:pt x="5252" y="5339"/>
                    <a:pt x="5117" y="5245"/>
                  </a:cubicBezTo>
                  <a:cubicBezTo>
                    <a:pt x="5108" y="5242"/>
                    <a:pt x="5102" y="5232"/>
                    <a:pt x="5089" y="5229"/>
                  </a:cubicBezTo>
                  <a:cubicBezTo>
                    <a:pt x="5044" y="5206"/>
                    <a:pt x="4991" y="5196"/>
                    <a:pt x="4935" y="5196"/>
                  </a:cubicBezTo>
                  <a:cubicBezTo>
                    <a:pt x="4708" y="5196"/>
                    <a:pt x="4420" y="5359"/>
                    <a:pt x="4292" y="5492"/>
                  </a:cubicBezTo>
                  <a:cubicBezTo>
                    <a:pt x="4279" y="5504"/>
                    <a:pt x="4179" y="5632"/>
                    <a:pt x="4117" y="5701"/>
                  </a:cubicBezTo>
                  <a:cubicBezTo>
                    <a:pt x="4133" y="5617"/>
                    <a:pt x="4142" y="5526"/>
                    <a:pt x="4154" y="5442"/>
                  </a:cubicBezTo>
                  <a:cubicBezTo>
                    <a:pt x="4186" y="5185"/>
                    <a:pt x="4211" y="4929"/>
                    <a:pt x="4236" y="4670"/>
                  </a:cubicBezTo>
                  <a:cubicBezTo>
                    <a:pt x="4236" y="4592"/>
                    <a:pt x="4251" y="4513"/>
                    <a:pt x="4261" y="4435"/>
                  </a:cubicBezTo>
                  <a:cubicBezTo>
                    <a:pt x="4454" y="4513"/>
                    <a:pt x="4664" y="4560"/>
                    <a:pt x="4873" y="4582"/>
                  </a:cubicBezTo>
                  <a:cubicBezTo>
                    <a:pt x="5061" y="4582"/>
                    <a:pt x="5236" y="4495"/>
                    <a:pt x="5355" y="4354"/>
                  </a:cubicBezTo>
                  <a:cubicBezTo>
                    <a:pt x="5448" y="4216"/>
                    <a:pt x="5417" y="4029"/>
                    <a:pt x="5280" y="3932"/>
                  </a:cubicBezTo>
                  <a:cubicBezTo>
                    <a:pt x="5273" y="3926"/>
                    <a:pt x="5261" y="3919"/>
                    <a:pt x="5252" y="3916"/>
                  </a:cubicBezTo>
                  <a:cubicBezTo>
                    <a:pt x="5207" y="3893"/>
                    <a:pt x="5155" y="3883"/>
                    <a:pt x="5099" y="3883"/>
                  </a:cubicBezTo>
                  <a:cubicBezTo>
                    <a:pt x="4873" y="3883"/>
                    <a:pt x="4585" y="4046"/>
                    <a:pt x="4454" y="4179"/>
                  </a:cubicBezTo>
                  <a:cubicBezTo>
                    <a:pt x="4445" y="4191"/>
                    <a:pt x="4295" y="4373"/>
                    <a:pt x="4261" y="4426"/>
                  </a:cubicBezTo>
                  <a:cubicBezTo>
                    <a:pt x="4279" y="4248"/>
                    <a:pt x="4295" y="4073"/>
                    <a:pt x="4323" y="3910"/>
                  </a:cubicBezTo>
                  <a:cubicBezTo>
                    <a:pt x="4358" y="3682"/>
                    <a:pt x="4404" y="3457"/>
                    <a:pt x="4470" y="3232"/>
                  </a:cubicBezTo>
                  <a:cubicBezTo>
                    <a:pt x="4670" y="3310"/>
                    <a:pt x="4876" y="3357"/>
                    <a:pt x="5089" y="3379"/>
                  </a:cubicBezTo>
                  <a:cubicBezTo>
                    <a:pt x="5277" y="3379"/>
                    <a:pt x="5452" y="3294"/>
                    <a:pt x="5570" y="3151"/>
                  </a:cubicBezTo>
                  <a:cubicBezTo>
                    <a:pt x="5667" y="3013"/>
                    <a:pt x="5633" y="2822"/>
                    <a:pt x="5495" y="2729"/>
                  </a:cubicBezTo>
                  <a:cubicBezTo>
                    <a:pt x="5486" y="2725"/>
                    <a:pt x="5480" y="2716"/>
                    <a:pt x="5467" y="2713"/>
                  </a:cubicBezTo>
                  <a:cubicBezTo>
                    <a:pt x="5423" y="2690"/>
                    <a:pt x="5370" y="2680"/>
                    <a:pt x="5314" y="2680"/>
                  </a:cubicBezTo>
                  <a:cubicBezTo>
                    <a:pt x="5088" y="2680"/>
                    <a:pt x="4798" y="2843"/>
                    <a:pt x="4670" y="2975"/>
                  </a:cubicBezTo>
                  <a:cubicBezTo>
                    <a:pt x="4658" y="2988"/>
                    <a:pt x="4495" y="3185"/>
                    <a:pt x="4470" y="3226"/>
                  </a:cubicBezTo>
                  <a:cubicBezTo>
                    <a:pt x="4476" y="3213"/>
                    <a:pt x="4479" y="3197"/>
                    <a:pt x="4483" y="3185"/>
                  </a:cubicBezTo>
                  <a:cubicBezTo>
                    <a:pt x="4538" y="3016"/>
                    <a:pt x="4603" y="2850"/>
                    <a:pt x="4679" y="2690"/>
                  </a:cubicBezTo>
                  <a:lnTo>
                    <a:pt x="4679" y="2690"/>
                  </a:lnTo>
                  <a:cubicBezTo>
                    <a:pt x="4603" y="2845"/>
                    <a:pt x="4535" y="3005"/>
                    <a:pt x="4473" y="3166"/>
                  </a:cubicBezTo>
                  <a:lnTo>
                    <a:pt x="4473" y="2866"/>
                  </a:lnTo>
                  <a:cubicBezTo>
                    <a:pt x="4451" y="2638"/>
                    <a:pt x="4261" y="2216"/>
                    <a:pt x="4011" y="2172"/>
                  </a:cubicBezTo>
                  <a:cubicBezTo>
                    <a:pt x="3995" y="2170"/>
                    <a:pt x="3980" y="2169"/>
                    <a:pt x="3964" y="2169"/>
                  </a:cubicBezTo>
                  <a:cubicBezTo>
                    <a:pt x="3819" y="2169"/>
                    <a:pt x="3689" y="2272"/>
                    <a:pt x="3664" y="2419"/>
                  </a:cubicBezTo>
                  <a:cubicBezTo>
                    <a:pt x="3661" y="2432"/>
                    <a:pt x="3661" y="2444"/>
                    <a:pt x="3661" y="2460"/>
                  </a:cubicBezTo>
                  <a:cubicBezTo>
                    <a:pt x="3667" y="2647"/>
                    <a:pt x="3754" y="2819"/>
                    <a:pt x="3901" y="2935"/>
                  </a:cubicBezTo>
                  <a:cubicBezTo>
                    <a:pt x="4076" y="3054"/>
                    <a:pt x="4273" y="3138"/>
                    <a:pt x="4476" y="3197"/>
                  </a:cubicBezTo>
                  <a:cubicBezTo>
                    <a:pt x="4401" y="3429"/>
                    <a:pt x="4342" y="3663"/>
                    <a:pt x="4301" y="3901"/>
                  </a:cubicBezTo>
                  <a:cubicBezTo>
                    <a:pt x="4276" y="4038"/>
                    <a:pt x="4239" y="4316"/>
                    <a:pt x="4239" y="4316"/>
                  </a:cubicBezTo>
                  <a:lnTo>
                    <a:pt x="4239" y="4182"/>
                  </a:lnTo>
                  <a:cubicBezTo>
                    <a:pt x="4208" y="3957"/>
                    <a:pt x="4004" y="3535"/>
                    <a:pt x="3739" y="3491"/>
                  </a:cubicBezTo>
                  <a:cubicBezTo>
                    <a:pt x="3720" y="3488"/>
                    <a:pt x="3702" y="3487"/>
                    <a:pt x="3684" y="3487"/>
                  </a:cubicBezTo>
                  <a:cubicBezTo>
                    <a:pt x="3527" y="3487"/>
                    <a:pt x="3389" y="3593"/>
                    <a:pt x="3367" y="3744"/>
                  </a:cubicBezTo>
                  <a:cubicBezTo>
                    <a:pt x="3367" y="3757"/>
                    <a:pt x="3364" y="3769"/>
                    <a:pt x="3364" y="3776"/>
                  </a:cubicBezTo>
                  <a:cubicBezTo>
                    <a:pt x="3370" y="3963"/>
                    <a:pt x="3464" y="4135"/>
                    <a:pt x="3620" y="4248"/>
                  </a:cubicBezTo>
                  <a:cubicBezTo>
                    <a:pt x="3804" y="4360"/>
                    <a:pt x="4004" y="4448"/>
                    <a:pt x="4214" y="4507"/>
                  </a:cubicBezTo>
                  <a:lnTo>
                    <a:pt x="4192" y="4667"/>
                  </a:lnTo>
                  <a:cubicBezTo>
                    <a:pt x="4158" y="4926"/>
                    <a:pt x="4129" y="5182"/>
                    <a:pt x="4089" y="5429"/>
                  </a:cubicBezTo>
                  <a:cubicBezTo>
                    <a:pt x="4076" y="5520"/>
                    <a:pt x="4057" y="5604"/>
                    <a:pt x="4042" y="5692"/>
                  </a:cubicBezTo>
                  <a:lnTo>
                    <a:pt x="4042" y="5561"/>
                  </a:lnTo>
                  <a:cubicBezTo>
                    <a:pt x="4011" y="5339"/>
                    <a:pt x="3823" y="4920"/>
                    <a:pt x="3576" y="4873"/>
                  </a:cubicBezTo>
                  <a:cubicBezTo>
                    <a:pt x="3561" y="4870"/>
                    <a:pt x="3545" y="4869"/>
                    <a:pt x="3530" y="4869"/>
                  </a:cubicBezTo>
                  <a:cubicBezTo>
                    <a:pt x="3385" y="4869"/>
                    <a:pt x="3258" y="4973"/>
                    <a:pt x="3232" y="5120"/>
                  </a:cubicBezTo>
                  <a:cubicBezTo>
                    <a:pt x="3229" y="5132"/>
                    <a:pt x="3229" y="5145"/>
                    <a:pt x="3229" y="5154"/>
                  </a:cubicBezTo>
                  <a:cubicBezTo>
                    <a:pt x="3235" y="5339"/>
                    <a:pt x="3323" y="5511"/>
                    <a:pt x="3467" y="5623"/>
                  </a:cubicBezTo>
                  <a:cubicBezTo>
                    <a:pt x="3632" y="5732"/>
                    <a:pt x="3811" y="5817"/>
                    <a:pt x="4001" y="5870"/>
                  </a:cubicBezTo>
                  <a:cubicBezTo>
                    <a:pt x="3986" y="5961"/>
                    <a:pt x="3967" y="6045"/>
                    <a:pt x="3945" y="6129"/>
                  </a:cubicBezTo>
                  <a:cubicBezTo>
                    <a:pt x="3929" y="6186"/>
                    <a:pt x="3917" y="6242"/>
                    <a:pt x="3898" y="6304"/>
                  </a:cubicBezTo>
                  <a:cubicBezTo>
                    <a:pt x="3879" y="6367"/>
                    <a:pt x="3861" y="6417"/>
                    <a:pt x="3842" y="6480"/>
                  </a:cubicBezTo>
                  <a:cubicBezTo>
                    <a:pt x="3807" y="6586"/>
                    <a:pt x="3764" y="6692"/>
                    <a:pt x="3729" y="6792"/>
                  </a:cubicBezTo>
                  <a:cubicBezTo>
                    <a:pt x="3701" y="6861"/>
                    <a:pt x="3673" y="6930"/>
                    <a:pt x="3648" y="6995"/>
                  </a:cubicBezTo>
                  <a:cubicBezTo>
                    <a:pt x="3664" y="6911"/>
                    <a:pt x="3682" y="6739"/>
                    <a:pt x="3682" y="6726"/>
                  </a:cubicBezTo>
                  <a:cubicBezTo>
                    <a:pt x="3679" y="6526"/>
                    <a:pt x="3626" y="6333"/>
                    <a:pt x="3526" y="6161"/>
                  </a:cubicBezTo>
                  <a:lnTo>
                    <a:pt x="3526" y="6092"/>
                  </a:lnTo>
                  <a:cubicBezTo>
                    <a:pt x="3509" y="5944"/>
                    <a:pt x="3381" y="5832"/>
                    <a:pt x="3235" y="5832"/>
                  </a:cubicBezTo>
                  <a:cubicBezTo>
                    <a:pt x="3221" y="5832"/>
                    <a:pt x="3206" y="5833"/>
                    <a:pt x="3192" y="5836"/>
                  </a:cubicBezTo>
                  <a:cubicBezTo>
                    <a:pt x="3179" y="5836"/>
                    <a:pt x="3170" y="5839"/>
                    <a:pt x="3157" y="5839"/>
                  </a:cubicBezTo>
                  <a:cubicBezTo>
                    <a:pt x="2913" y="5901"/>
                    <a:pt x="2760" y="6333"/>
                    <a:pt x="2748" y="6558"/>
                  </a:cubicBezTo>
                  <a:cubicBezTo>
                    <a:pt x="2748" y="6570"/>
                    <a:pt x="2748" y="6717"/>
                    <a:pt x="2763" y="6808"/>
                  </a:cubicBezTo>
                  <a:cubicBezTo>
                    <a:pt x="2751" y="6758"/>
                    <a:pt x="2742" y="6701"/>
                    <a:pt x="2729" y="6648"/>
                  </a:cubicBezTo>
                  <a:cubicBezTo>
                    <a:pt x="2701" y="6539"/>
                    <a:pt x="2673" y="6433"/>
                    <a:pt x="2645" y="6314"/>
                  </a:cubicBezTo>
                  <a:cubicBezTo>
                    <a:pt x="2629" y="6261"/>
                    <a:pt x="2610" y="6201"/>
                    <a:pt x="2591" y="6139"/>
                  </a:cubicBezTo>
                  <a:cubicBezTo>
                    <a:pt x="2576" y="6076"/>
                    <a:pt x="2554" y="6026"/>
                    <a:pt x="2532" y="5964"/>
                  </a:cubicBezTo>
                  <a:cubicBezTo>
                    <a:pt x="2488" y="5832"/>
                    <a:pt x="2429" y="5698"/>
                    <a:pt x="2373" y="5570"/>
                  </a:cubicBezTo>
                  <a:cubicBezTo>
                    <a:pt x="2573" y="5529"/>
                    <a:pt x="2760" y="5454"/>
                    <a:pt x="2935" y="5357"/>
                  </a:cubicBezTo>
                  <a:cubicBezTo>
                    <a:pt x="3088" y="5257"/>
                    <a:pt x="3192" y="5092"/>
                    <a:pt x="3210" y="4907"/>
                  </a:cubicBezTo>
                  <a:cubicBezTo>
                    <a:pt x="3214" y="4742"/>
                    <a:pt x="3079" y="4604"/>
                    <a:pt x="2917" y="4601"/>
                  </a:cubicBezTo>
                  <a:lnTo>
                    <a:pt x="2888" y="4601"/>
                  </a:lnTo>
                  <a:cubicBezTo>
                    <a:pt x="2635" y="4629"/>
                    <a:pt x="2420" y="5029"/>
                    <a:pt x="2366" y="5248"/>
                  </a:cubicBezTo>
                  <a:cubicBezTo>
                    <a:pt x="2366" y="5264"/>
                    <a:pt x="2351" y="5426"/>
                    <a:pt x="2341" y="5514"/>
                  </a:cubicBezTo>
                  <a:cubicBezTo>
                    <a:pt x="2307" y="5436"/>
                    <a:pt x="2270" y="5354"/>
                    <a:pt x="2229" y="5276"/>
                  </a:cubicBezTo>
                  <a:cubicBezTo>
                    <a:pt x="2116" y="5051"/>
                    <a:pt x="1994" y="4823"/>
                    <a:pt x="1882" y="4601"/>
                  </a:cubicBezTo>
                  <a:lnTo>
                    <a:pt x="1773" y="4395"/>
                  </a:lnTo>
                  <a:cubicBezTo>
                    <a:pt x="1976" y="4351"/>
                    <a:pt x="2176" y="4279"/>
                    <a:pt x="2357" y="4179"/>
                  </a:cubicBezTo>
                  <a:cubicBezTo>
                    <a:pt x="2510" y="4076"/>
                    <a:pt x="2610" y="3913"/>
                    <a:pt x="2632" y="3729"/>
                  </a:cubicBezTo>
                  <a:cubicBezTo>
                    <a:pt x="2635" y="3566"/>
                    <a:pt x="2501" y="3429"/>
                    <a:pt x="2338" y="3426"/>
                  </a:cubicBezTo>
                  <a:lnTo>
                    <a:pt x="2307" y="3426"/>
                  </a:lnTo>
                  <a:cubicBezTo>
                    <a:pt x="2054" y="3451"/>
                    <a:pt x="1838" y="3854"/>
                    <a:pt x="1782" y="4073"/>
                  </a:cubicBezTo>
                  <a:cubicBezTo>
                    <a:pt x="1782" y="4088"/>
                    <a:pt x="1760" y="4323"/>
                    <a:pt x="1757" y="4382"/>
                  </a:cubicBezTo>
                  <a:cubicBezTo>
                    <a:pt x="1679" y="4229"/>
                    <a:pt x="1601" y="4076"/>
                    <a:pt x="1529" y="3919"/>
                  </a:cubicBezTo>
                  <a:cubicBezTo>
                    <a:pt x="1432" y="3713"/>
                    <a:pt x="1351" y="3504"/>
                    <a:pt x="1282" y="3285"/>
                  </a:cubicBezTo>
                  <a:cubicBezTo>
                    <a:pt x="1491" y="3241"/>
                    <a:pt x="1685" y="3166"/>
                    <a:pt x="1873" y="3066"/>
                  </a:cubicBezTo>
                  <a:cubicBezTo>
                    <a:pt x="2026" y="2963"/>
                    <a:pt x="2126" y="2800"/>
                    <a:pt x="2148" y="2616"/>
                  </a:cubicBezTo>
                  <a:cubicBezTo>
                    <a:pt x="2151" y="2447"/>
                    <a:pt x="2023" y="2310"/>
                    <a:pt x="1854" y="2307"/>
                  </a:cubicBezTo>
                  <a:lnTo>
                    <a:pt x="1823" y="2307"/>
                  </a:lnTo>
                  <a:cubicBezTo>
                    <a:pt x="1569" y="2335"/>
                    <a:pt x="1354" y="2738"/>
                    <a:pt x="1297" y="2960"/>
                  </a:cubicBezTo>
                  <a:cubicBezTo>
                    <a:pt x="1297" y="2975"/>
                    <a:pt x="1272" y="3229"/>
                    <a:pt x="1272" y="3276"/>
                  </a:cubicBezTo>
                  <a:cubicBezTo>
                    <a:pt x="1266" y="3263"/>
                    <a:pt x="1263" y="3247"/>
                    <a:pt x="1257" y="3238"/>
                  </a:cubicBezTo>
                  <a:cubicBezTo>
                    <a:pt x="1194" y="3019"/>
                    <a:pt x="1150" y="2791"/>
                    <a:pt x="1125" y="2566"/>
                  </a:cubicBezTo>
                  <a:cubicBezTo>
                    <a:pt x="1110" y="2435"/>
                    <a:pt x="1107" y="2319"/>
                    <a:pt x="1104" y="2197"/>
                  </a:cubicBezTo>
                  <a:cubicBezTo>
                    <a:pt x="1307" y="2178"/>
                    <a:pt x="1510" y="2128"/>
                    <a:pt x="1697" y="2050"/>
                  </a:cubicBezTo>
                  <a:cubicBezTo>
                    <a:pt x="1860" y="1963"/>
                    <a:pt x="1979" y="1810"/>
                    <a:pt x="2023" y="1634"/>
                  </a:cubicBezTo>
                  <a:cubicBezTo>
                    <a:pt x="2048" y="1472"/>
                    <a:pt x="1935" y="1319"/>
                    <a:pt x="1773" y="1291"/>
                  </a:cubicBezTo>
                  <a:cubicBezTo>
                    <a:pt x="1760" y="1288"/>
                    <a:pt x="1744" y="1288"/>
                    <a:pt x="1732" y="1288"/>
                  </a:cubicBezTo>
                  <a:cubicBezTo>
                    <a:pt x="1479" y="1288"/>
                    <a:pt x="1219" y="1663"/>
                    <a:pt x="1150" y="1878"/>
                  </a:cubicBezTo>
                  <a:cubicBezTo>
                    <a:pt x="1150" y="1888"/>
                    <a:pt x="1119" y="2010"/>
                    <a:pt x="1104" y="2100"/>
                  </a:cubicBezTo>
                  <a:lnTo>
                    <a:pt x="1104" y="1916"/>
                  </a:lnTo>
                  <a:cubicBezTo>
                    <a:pt x="1104" y="1916"/>
                    <a:pt x="1091" y="1544"/>
                    <a:pt x="1104" y="1388"/>
                  </a:cubicBezTo>
                  <a:cubicBezTo>
                    <a:pt x="1104" y="1300"/>
                    <a:pt x="1119" y="1213"/>
                    <a:pt x="1125" y="1144"/>
                  </a:cubicBezTo>
                  <a:cubicBezTo>
                    <a:pt x="1297" y="1028"/>
                    <a:pt x="1454" y="894"/>
                    <a:pt x="1588" y="731"/>
                  </a:cubicBezTo>
                  <a:cubicBezTo>
                    <a:pt x="1697" y="581"/>
                    <a:pt x="1732" y="384"/>
                    <a:pt x="1682" y="206"/>
                  </a:cubicBezTo>
                  <a:cubicBezTo>
                    <a:pt x="1638" y="78"/>
                    <a:pt x="1522" y="1"/>
                    <a:pt x="139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68;p42">
              <a:extLst>
                <a:ext uri="{FF2B5EF4-FFF2-40B4-BE49-F238E27FC236}">
                  <a16:creationId xmlns:a16="http://schemas.microsoft.com/office/drawing/2014/main" id="{1FE712BC-2D01-0506-1223-DE642C65CD35}"/>
                </a:ext>
              </a:extLst>
            </p:cNvPr>
            <p:cNvSpPr/>
            <p:nvPr/>
          </p:nvSpPr>
          <p:spPr>
            <a:xfrm>
              <a:off x="4199678" y="2334908"/>
              <a:ext cx="55823" cy="84176"/>
            </a:xfrm>
            <a:custGeom>
              <a:avLst/>
              <a:gdLst/>
              <a:ahLst/>
              <a:cxnLst/>
              <a:rect l="l" t="t" r="r" b="b"/>
              <a:pathLst>
                <a:path w="758" h="1143" extrusionOk="0">
                  <a:moveTo>
                    <a:pt x="330" y="0"/>
                  </a:moveTo>
                  <a:cubicBezTo>
                    <a:pt x="215" y="0"/>
                    <a:pt x="104" y="67"/>
                    <a:pt x="51" y="180"/>
                  </a:cubicBezTo>
                  <a:cubicBezTo>
                    <a:pt x="48" y="190"/>
                    <a:pt x="45" y="196"/>
                    <a:pt x="45" y="205"/>
                  </a:cubicBezTo>
                  <a:cubicBezTo>
                    <a:pt x="1" y="386"/>
                    <a:pt x="42" y="580"/>
                    <a:pt x="154" y="730"/>
                  </a:cubicBezTo>
                  <a:cubicBezTo>
                    <a:pt x="292" y="893"/>
                    <a:pt x="460" y="1033"/>
                    <a:pt x="639" y="1143"/>
                  </a:cubicBezTo>
                  <a:cubicBezTo>
                    <a:pt x="639" y="1143"/>
                    <a:pt x="720" y="846"/>
                    <a:pt x="726" y="821"/>
                  </a:cubicBezTo>
                  <a:cubicBezTo>
                    <a:pt x="757" y="596"/>
                    <a:pt x="685" y="143"/>
                    <a:pt x="454" y="27"/>
                  </a:cubicBezTo>
                  <a:cubicBezTo>
                    <a:pt x="414" y="9"/>
                    <a:pt x="372" y="0"/>
                    <a:pt x="33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69;p42">
              <a:extLst>
                <a:ext uri="{FF2B5EF4-FFF2-40B4-BE49-F238E27FC236}">
                  <a16:creationId xmlns:a16="http://schemas.microsoft.com/office/drawing/2014/main" id="{F18C9FDE-E8B5-D335-DEEF-B4312F032F64}"/>
                </a:ext>
              </a:extLst>
            </p:cNvPr>
            <p:cNvSpPr/>
            <p:nvPr/>
          </p:nvSpPr>
          <p:spPr>
            <a:xfrm>
              <a:off x="899148" y="2774293"/>
              <a:ext cx="1318246" cy="1951003"/>
            </a:xfrm>
            <a:custGeom>
              <a:avLst/>
              <a:gdLst/>
              <a:ahLst/>
              <a:cxnLst/>
              <a:rect l="l" t="t" r="r" b="b"/>
              <a:pathLst>
                <a:path w="17900" h="26492" extrusionOk="0">
                  <a:moveTo>
                    <a:pt x="7928" y="0"/>
                  </a:moveTo>
                  <a:lnTo>
                    <a:pt x="6509" y="4186"/>
                  </a:lnTo>
                  <a:lnTo>
                    <a:pt x="5127" y="13641"/>
                  </a:lnTo>
                  <a:lnTo>
                    <a:pt x="1" y="26413"/>
                  </a:lnTo>
                  <a:lnTo>
                    <a:pt x="1611" y="26413"/>
                  </a:lnTo>
                  <a:lnTo>
                    <a:pt x="9069" y="14220"/>
                  </a:lnTo>
                  <a:lnTo>
                    <a:pt x="11366" y="6699"/>
                  </a:lnTo>
                  <a:lnTo>
                    <a:pt x="14586" y="14560"/>
                  </a:lnTo>
                  <a:lnTo>
                    <a:pt x="15152" y="26492"/>
                  </a:lnTo>
                  <a:lnTo>
                    <a:pt x="16855" y="26492"/>
                  </a:lnTo>
                  <a:lnTo>
                    <a:pt x="17899" y="13801"/>
                  </a:lnTo>
                  <a:lnTo>
                    <a:pt x="15818" y="3982"/>
                  </a:lnTo>
                  <a:lnTo>
                    <a:pt x="15371" y="1897"/>
                  </a:lnTo>
                  <a:lnTo>
                    <a:pt x="7928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70;p42">
              <a:extLst>
                <a:ext uri="{FF2B5EF4-FFF2-40B4-BE49-F238E27FC236}">
                  <a16:creationId xmlns:a16="http://schemas.microsoft.com/office/drawing/2014/main" id="{77472027-BAF7-3917-D175-269ABA0E4861}"/>
                </a:ext>
              </a:extLst>
            </p:cNvPr>
            <p:cNvSpPr/>
            <p:nvPr/>
          </p:nvSpPr>
          <p:spPr>
            <a:xfrm>
              <a:off x="892740" y="2768548"/>
              <a:ext cx="1330397" cy="1962492"/>
            </a:xfrm>
            <a:custGeom>
              <a:avLst/>
              <a:gdLst/>
              <a:ahLst/>
              <a:cxnLst/>
              <a:rect l="l" t="t" r="r" b="b"/>
              <a:pathLst>
                <a:path w="18065" h="26648" extrusionOk="0">
                  <a:moveTo>
                    <a:pt x="8065" y="169"/>
                  </a:moveTo>
                  <a:lnTo>
                    <a:pt x="15392" y="2038"/>
                  </a:lnTo>
                  <a:lnTo>
                    <a:pt x="15826" y="4076"/>
                  </a:lnTo>
                  <a:lnTo>
                    <a:pt x="17908" y="13888"/>
                  </a:lnTo>
                  <a:lnTo>
                    <a:pt x="16870" y="26491"/>
                  </a:lnTo>
                  <a:lnTo>
                    <a:pt x="15314" y="26491"/>
                  </a:lnTo>
                  <a:lnTo>
                    <a:pt x="14745" y="14629"/>
                  </a:lnTo>
                  <a:cubicBezTo>
                    <a:pt x="14745" y="14619"/>
                    <a:pt x="14745" y="14610"/>
                    <a:pt x="14739" y="14604"/>
                  </a:cubicBezTo>
                  <a:lnTo>
                    <a:pt x="11519" y="6742"/>
                  </a:lnTo>
                  <a:cubicBezTo>
                    <a:pt x="11510" y="6714"/>
                    <a:pt x="11478" y="6695"/>
                    <a:pt x="11447" y="6695"/>
                  </a:cubicBezTo>
                  <a:cubicBezTo>
                    <a:pt x="11416" y="6695"/>
                    <a:pt x="11385" y="6717"/>
                    <a:pt x="11375" y="6749"/>
                  </a:cubicBezTo>
                  <a:lnTo>
                    <a:pt x="9081" y="14263"/>
                  </a:lnTo>
                  <a:lnTo>
                    <a:pt x="1654" y="26410"/>
                  </a:lnTo>
                  <a:lnTo>
                    <a:pt x="200" y="26410"/>
                  </a:lnTo>
                  <a:lnTo>
                    <a:pt x="5283" y="13747"/>
                  </a:lnTo>
                  <a:cubicBezTo>
                    <a:pt x="5283" y="13738"/>
                    <a:pt x="5289" y="13735"/>
                    <a:pt x="5289" y="13729"/>
                  </a:cubicBezTo>
                  <a:lnTo>
                    <a:pt x="6671" y="4279"/>
                  </a:lnTo>
                  <a:lnTo>
                    <a:pt x="8065" y="169"/>
                  </a:lnTo>
                  <a:close/>
                  <a:moveTo>
                    <a:pt x="8013" y="1"/>
                  </a:moveTo>
                  <a:cubicBezTo>
                    <a:pt x="7980" y="1"/>
                    <a:pt x="7947" y="22"/>
                    <a:pt x="7937" y="56"/>
                  </a:cubicBezTo>
                  <a:lnTo>
                    <a:pt x="6518" y="4239"/>
                  </a:lnTo>
                  <a:cubicBezTo>
                    <a:pt x="6515" y="4248"/>
                    <a:pt x="6515" y="4251"/>
                    <a:pt x="6515" y="4254"/>
                  </a:cubicBezTo>
                  <a:lnTo>
                    <a:pt x="5133" y="13704"/>
                  </a:lnTo>
                  <a:lnTo>
                    <a:pt x="10" y="26463"/>
                  </a:lnTo>
                  <a:cubicBezTo>
                    <a:pt x="0" y="26491"/>
                    <a:pt x="0" y="26516"/>
                    <a:pt x="16" y="26538"/>
                  </a:cubicBezTo>
                  <a:cubicBezTo>
                    <a:pt x="32" y="26563"/>
                    <a:pt x="57" y="26576"/>
                    <a:pt x="85" y="26576"/>
                  </a:cubicBezTo>
                  <a:lnTo>
                    <a:pt x="1698" y="26576"/>
                  </a:lnTo>
                  <a:cubicBezTo>
                    <a:pt x="1726" y="26576"/>
                    <a:pt x="1748" y="26557"/>
                    <a:pt x="1763" y="26535"/>
                  </a:cubicBezTo>
                  <a:lnTo>
                    <a:pt x="9222" y="14341"/>
                  </a:lnTo>
                  <a:cubicBezTo>
                    <a:pt x="9228" y="14332"/>
                    <a:pt x="9231" y="14329"/>
                    <a:pt x="9231" y="14323"/>
                  </a:cubicBezTo>
                  <a:lnTo>
                    <a:pt x="11466" y="7008"/>
                  </a:lnTo>
                  <a:lnTo>
                    <a:pt x="14598" y="14654"/>
                  </a:lnTo>
                  <a:lnTo>
                    <a:pt x="15167" y="26576"/>
                  </a:lnTo>
                  <a:cubicBezTo>
                    <a:pt x="15170" y="26616"/>
                    <a:pt x="15201" y="26648"/>
                    <a:pt x="15245" y="26648"/>
                  </a:cubicBezTo>
                  <a:lnTo>
                    <a:pt x="16942" y="26648"/>
                  </a:lnTo>
                  <a:cubicBezTo>
                    <a:pt x="16983" y="26648"/>
                    <a:pt x="17017" y="26616"/>
                    <a:pt x="17014" y="26579"/>
                  </a:cubicBezTo>
                  <a:lnTo>
                    <a:pt x="18061" y="13888"/>
                  </a:lnTo>
                  <a:cubicBezTo>
                    <a:pt x="18065" y="13879"/>
                    <a:pt x="18061" y="13872"/>
                    <a:pt x="18061" y="13863"/>
                  </a:cubicBezTo>
                  <a:lnTo>
                    <a:pt x="15973" y="4045"/>
                  </a:lnTo>
                  <a:lnTo>
                    <a:pt x="15533" y="1957"/>
                  </a:lnTo>
                  <a:cubicBezTo>
                    <a:pt x="15526" y="1932"/>
                    <a:pt x="15501" y="1907"/>
                    <a:pt x="15473" y="1900"/>
                  </a:cubicBezTo>
                  <a:lnTo>
                    <a:pt x="8031" y="3"/>
                  </a:lnTo>
                  <a:cubicBezTo>
                    <a:pt x="8025" y="2"/>
                    <a:pt x="8019" y="1"/>
                    <a:pt x="801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71;p42">
              <a:extLst>
                <a:ext uri="{FF2B5EF4-FFF2-40B4-BE49-F238E27FC236}">
                  <a16:creationId xmlns:a16="http://schemas.microsoft.com/office/drawing/2014/main" id="{CA3DA338-F87D-89FC-BB13-4964695F6584}"/>
                </a:ext>
              </a:extLst>
            </p:cNvPr>
            <p:cNvSpPr/>
            <p:nvPr/>
          </p:nvSpPr>
          <p:spPr>
            <a:xfrm>
              <a:off x="1133790" y="1941847"/>
              <a:ext cx="1451690" cy="1043329"/>
            </a:xfrm>
            <a:custGeom>
              <a:avLst/>
              <a:gdLst/>
              <a:ahLst/>
              <a:cxnLst/>
              <a:rect l="l" t="t" r="r" b="b"/>
              <a:pathLst>
                <a:path w="19712" h="14167" extrusionOk="0">
                  <a:moveTo>
                    <a:pt x="11671" y="0"/>
                  </a:moveTo>
                  <a:cubicBezTo>
                    <a:pt x="10876" y="0"/>
                    <a:pt x="9970" y="60"/>
                    <a:pt x="9096" y="250"/>
                  </a:cubicBezTo>
                  <a:cubicBezTo>
                    <a:pt x="6739" y="763"/>
                    <a:pt x="3601" y="1763"/>
                    <a:pt x="1300" y="3392"/>
                  </a:cubicBezTo>
                  <a:cubicBezTo>
                    <a:pt x="835" y="3735"/>
                    <a:pt x="400" y="4123"/>
                    <a:pt x="0" y="4542"/>
                  </a:cubicBezTo>
                  <a:lnTo>
                    <a:pt x="1719" y="5830"/>
                  </a:lnTo>
                  <a:cubicBezTo>
                    <a:pt x="1719" y="5830"/>
                    <a:pt x="4498" y="5073"/>
                    <a:pt x="5414" y="5067"/>
                  </a:cubicBezTo>
                  <a:cubicBezTo>
                    <a:pt x="5945" y="5051"/>
                    <a:pt x="6474" y="5004"/>
                    <a:pt x="6996" y="4926"/>
                  </a:cubicBezTo>
                  <a:lnTo>
                    <a:pt x="6996" y="4926"/>
                  </a:lnTo>
                  <a:lnTo>
                    <a:pt x="4751" y="11303"/>
                  </a:lnTo>
                  <a:cubicBezTo>
                    <a:pt x="4751" y="11303"/>
                    <a:pt x="4629" y="12835"/>
                    <a:pt x="6280" y="13504"/>
                  </a:cubicBezTo>
                  <a:cubicBezTo>
                    <a:pt x="7219" y="13884"/>
                    <a:pt x="8616" y="14167"/>
                    <a:pt x="9872" y="14167"/>
                  </a:cubicBezTo>
                  <a:cubicBezTo>
                    <a:pt x="10827" y="14167"/>
                    <a:pt x="11701" y="14003"/>
                    <a:pt x="12232" y="13594"/>
                  </a:cubicBezTo>
                  <a:cubicBezTo>
                    <a:pt x="12882" y="13097"/>
                    <a:pt x="15976" y="5086"/>
                    <a:pt x="15976" y="5086"/>
                  </a:cubicBezTo>
                  <a:cubicBezTo>
                    <a:pt x="15976" y="5086"/>
                    <a:pt x="16883" y="9796"/>
                    <a:pt x="17155" y="10503"/>
                  </a:cubicBezTo>
                  <a:cubicBezTo>
                    <a:pt x="17358" y="10981"/>
                    <a:pt x="17636" y="11416"/>
                    <a:pt x="17983" y="11800"/>
                  </a:cubicBezTo>
                  <a:lnTo>
                    <a:pt x="19712" y="10503"/>
                  </a:lnTo>
                  <a:cubicBezTo>
                    <a:pt x="19712" y="10503"/>
                    <a:pt x="18764" y="5873"/>
                    <a:pt x="18408" y="4345"/>
                  </a:cubicBezTo>
                  <a:cubicBezTo>
                    <a:pt x="18058" y="2816"/>
                    <a:pt x="16714" y="410"/>
                    <a:pt x="14044" y="172"/>
                  </a:cubicBezTo>
                  <a:cubicBezTo>
                    <a:pt x="14044" y="172"/>
                    <a:pt x="13018" y="0"/>
                    <a:pt x="11671" y="0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2;p42">
              <a:extLst>
                <a:ext uri="{FF2B5EF4-FFF2-40B4-BE49-F238E27FC236}">
                  <a16:creationId xmlns:a16="http://schemas.microsoft.com/office/drawing/2014/main" id="{9B57475C-44CA-EEC7-7766-403EED5E6811}"/>
                </a:ext>
              </a:extLst>
            </p:cNvPr>
            <p:cNvSpPr/>
            <p:nvPr/>
          </p:nvSpPr>
          <p:spPr>
            <a:xfrm>
              <a:off x="1127530" y="1937060"/>
              <a:ext cx="1463915" cy="1054081"/>
            </a:xfrm>
            <a:custGeom>
              <a:avLst/>
              <a:gdLst/>
              <a:ahLst/>
              <a:cxnLst/>
              <a:rect l="l" t="t" r="r" b="b"/>
              <a:pathLst>
                <a:path w="19878" h="14313" extrusionOk="0">
                  <a:moveTo>
                    <a:pt x="11743" y="150"/>
                  </a:moveTo>
                  <a:cubicBezTo>
                    <a:pt x="13073" y="150"/>
                    <a:pt x="14093" y="316"/>
                    <a:pt x="14111" y="318"/>
                  </a:cubicBezTo>
                  <a:lnTo>
                    <a:pt x="14117" y="318"/>
                  </a:lnTo>
                  <a:cubicBezTo>
                    <a:pt x="16815" y="559"/>
                    <a:pt x="18087" y="3016"/>
                    <a:pt x="18415" y="4429"/>
                  </a:cubicBezTo>
                  <a:cubicBezTo>
                    <a:pt x="18746" y="5851"/>
                    <a:pt x="19606" y="10036"/>
                    <a:pt x="19706" y="10537"/>
                  </a:cubicBezTo>
                  <a:lnTo>
                    <a:pt x="18077" y="11759"/>
                  </a:lnTo>
                  <a:cubicBezTo>
                    <a:pt x="17755" y="11396"/>
                    <a:pt x="17499" y="10987"/>
                    <a:pt x="17312" y="10540"/>
                  </a:cubicBezTo>
                  <a:cubicBezTo>
                    <a:pt x="17043" y="9846"/>
                    <a:pt x="16143" y="5185"/>
                    <a:pt x="16136" y="5138"/>
                  </a:cubicBezTo>
                  <a:cubicBezTo>
                    <a:pt x="16127" y="5101"/>
                    <a:pt x="16099" y="5079"/>
                    <a:pt x="16064" y="5076"/>
                  </a:cubicBezTo>
                  <a:cubicBezTo>
                    <a:pt x="16061" y="5075"/>
                    <a:pt x="16057" y="5075"/>
                    <a:pt x="16054" y="5075"/>
                  </a:cubicBezTo>
                  <a:cubicBezTo>
                    <a:pt x="16024" y="5075"/>
                    <a:pt x="15997" y="5098"/>
                    <a:pt x="15986" y="5126"/>
                  </a:cubicBezTo>
                  <a:cubicBezTo>
                    <a:pt x="15127" y="7348"/>
                    <a:pt x="12785" y="13200"/>
                    <a:pt x="12266" y="13600"/>
                  </a:cubicBezTo>
                  <a:cubicBezTo>
                    <a:pt x="11750" y="13997"/>
                    <a:pt x="10895" y="14156"/>
                    <a:pt x="9957" y="14156"/>
                  </a:cubicBezTo>
                  <a:cubicBezTo>
                    <a:pt x="8716" y="14156"/>
                    <a:pt x="7331" y="13877"/>
                    <a:pt x="6393" y="13500"/>
                  </a:cubicBezTo>
                  <a:cubicBezTo>
                    <a:pt x="4868" y="12881"/>
                    <a:pt x="4902" y="11524"/>
                    <a:pt x="4908" y="11384"/>
                  </a:cubicBezTo>
                  <a:lnTo>
                    <a:pt x="7140" y="5019"/>
                  </a:lnTo>
                  <a:cubicBezTo>
                    <a:pt x="7153" y="4998"/>
                    <a:pt x="7143" y="4966"/>
                    <a:pt x="7128" y="4944"/>
                  </a:cubicBezTo>
                  <a:cubicBezTo>
                    <a:pt x="7115" y="4929"/>
                    <a:pt x="7093" y="4918"/>
                    <a:pt x="7072" y="4918"/>
                  </a:cubicBezTo>
                  <a:cubicBezTo>
                    <a:pt x="7068" y="4918"/>
                    <a:pt x="7063" y="4918"/>
                    <a:pt x="7059" y="4919"/>
                  </a:cubicBezTo>
                  <a:cubicBezTo>
                    <a:pt x="6543" y="4998"/>
                    <a:pt x="6012" y="5044"/>
                    <a:pt x="5487" y="5060"/>
                  </a:cubicBezTo>
                  <a:cubicBezTo>
                    <a:pt x="4624" y="5066"/>
                    <a:pt x="2158" y="5723"/>
                    <a:pt x="1811" y="5817"/>
                  </a:cubicBezTo>
                  <a:lnTo>
                    <a:pt x="191" y="4601"/>
                  </a:lnTo>
                  <a:cubicBezTo>
                    <a:pt x="573" y="4210"/>
                    <a:pt x="985" y="3850"/>
                    <a:pt x="1420" y="3528"/>
                  </a:cubicBezTo>
                  <a:cubicBezTo>
                    <a:pt x="3983" y="1709"/>
                    <a:pt x="7387" y="787"/>
                    <a:pt x="9188" y="396"/>
                  </a:cubicBezTo>
                  <a:cubicBezTo>
                    <a:pt x="10052" y="209"/>
                    <a:pt x="10952" y="150"/>
                    <a:pt x="11743" y="150"/>
                  </a:cubicBezTo>
                  <a:close/>
                  <a:moveTo>
                    <a:pt x="11739" y="1"/>
                  </a:moveTo>
                  <a:cubicBezTo>
                    <a:pt x="10940" y="1"/>
                    <a:pt x="10030" y="60"/>
                    <a:pt x="9156" y="249"/>
                  </a:cubicBezTo>
                  <a:cubicBezTo>
                    <a:pt x="7343" y="643"/>
                    <a:pt x="3917" y="1575"/>
                    <a:pt x="1329" y="3407"/>
                  </a:cubicBezTo>
                  <a:cubicBezTo>
                    <a:pt x="867" y="3754"/>
                    <a:pt x="423" y="4141"/>
                    <a:pt x="23" y="4563"/>
                  </a:cubicBezTo>
                  <a:cubicBezTo>
                    <a:pt x="10" y="4579"/>
                    <a:pt x="1" y="4597"/>
                    <a:pt x="1" y="4622"/>
                  </a:cubicBezTo>
                  <a:cubicBezTo>
                    <a:pt x="7" y="4641"/>
                    <a:pt x="13" y="4663"/>
                    <a:pt x="32" y="4676"/>
                  </a:cubicBezTo>
                  <a:lnTo>
                    <a:pt x="1751" y="5967"/>
                  </a:lnTo>
                  <a:cubicBezTo>
                    <a:pt x="1767" y="5973"/>
                    <a:pt x="1782" y="5980"/>
                    <a:pt x="1799" y="5980"/>
                  </a:cubicBezTo>
                  <a:cubicBezTo>
                    <a:pt x="1806" y="5980"/>
                    <a:pt x="1813" y="5979"/>
                    <a:pt x="1820" y="5976"/>
                  </a:cubicBezTo>
                  <a:cubicBezTo>
                    <a:pt x="1845" y="5970"/>
                    <a:pt x="4602" y="5223"/>
                    <a:pt x="5496" y="5216"/>
                  </a:cubicBezTo>
                  <a:cubicBezTo>
                    <a:pt x="5984" y="5201"/>
                    <a:pt x="6477" y="5157"/>
                    <a:pt x="6962" y="5091"/>
                  </a:cubicBezTo>
                  <a:lnTo>
                    <a:pt x="6962" y="5091"/>
                  </a:lnTo>
                  <a:lnTo>
                    <a:pt x="4758" y="11346"/>
                  </a:lnTo>
                  <a:cubicBezTo>
                    <a:pt x="4752" y="11352"/>
                    <a:pt x="4752" y="11359"/>
                    <a:pt x="4752" y="11365"/>
                  </a:cubicBezTo>
                  <a:cubicBezTo>
                    <a:pt x="4752" y="11381"/>
                    <a:pt x="4652" y="12959"/>
                    <a:pt x="6337" y="13644"/>
                  </a:cubicBezTo>
                  <a:cubicBezTo>
                    <a:pt x="7200" y="13991"/>
                    <a:pt x="8409" y="14244"/>
                    <a:pt x="9494" y="14300"/>
                  </a:cubicBezTo>
                  <a:cubicBezTo>
                    <a:pt x="9650" y="14306"/>
                    <a:pt x="9800" y="14313"/>
                    <a:pt x="9950" y="14313"/>
                  </a:cubicBezTo>
                  <a:cubicBezTo>
                    <a:pt x="11019" y="14313"/>
                    <a:pt x="11863" y="14103"/>
                    <a:pt x="12360" y="13734"/>
                  </a:cubicBezTo>
                  <a:cubicBezTo>
                    <a:pt x="12964" y="13275"/>
                    <a:pt x="15489" y="6836"/>
                    <a:pt x="16033" y="5445"/>
                  </a:cubicBezTo>
                  <a:cubicBezTo>
                    <a:pt x="16230" y="6460"/>
                    <a:pt x="16927" y="9993"/>
                    <a:pt x="17168" y="10612"/>
                  </a:cubicBezTo>
                  <a:cubicBezTo>
                    <a:pt x="17374" y="11093"/>
                    <a:pt x="17655" y="11537"/>
                    <a:pt x="18006" y="11928"/>
                  </a:cubicBezTo>
                  <a:cubicBezTo>
                    <a:pt x="18022" y="11946"/>
                    <a:pt x="18044" y="11954"/>
                    <a:pt x="18066" y="11954"/>
                  </a:cubicBezTo>
                  <a:cubicBezTo>
                    <a:pt x="18082" y="11954"/>
                    <a:pt x="18098" y="11949"/>
                    <a:pt x="18112" y="11940"/>
                  </a:cubicBezTo>
                  <a:lnTo>
                    <a:pt x="19840" y="10643"/>
                  </a:lnTo>
                  <a:cubicBezTo>
                    <a:pt x="19865" y="10624"/>
                    <a:pt x="19878" y="10596"/>
                    <a:pt x="19872" y="10565"/>
                  </a:cubicBezTo>
                  <a:cubicBezTo>
                    <a:pt x="19859" y="10518"/>
                    <a:pt x="18921" y="5913"/>
                    <a:pt x="18568" y="4404"/>
                  </a:cubicBezTo>
                  <a:cubicBezTo>
                    <a:pt x="18234" y="2944"/>
                    <a:pt x="16918" y="418"/>
                    <a:pt x="14136" y="171"/>
                  </a:cubicBezTo>
                  <a:cubicBezTo>
                    <a:pt x="14070" y="162"/>
                    <a:pt x="13054" y="1"/>
                    <a:pt x="1173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73;p42">
              <a:extLst>
                <a:ext uri="{FF2B5EF4-FFF2-40B4-BE49-F238E27FC236}">
                  <a16:creationId xmlns:a16="http://schemas.microsoft.com/office/drawing/2014/main" id="{B55DD28E-EFF7-D931-AD2E-5BD8093D2A9E}"/>
                </a:ext>
              </a:extLst>
            </p:cNvPr>
            <p:cNvSpPr/>
            <p:nvPr/>
          </p:nvSpPr>
          <p:spPr>
            <a:xfrm>
              <a:off x="1643875" y="2272380"/>
              <a:ext cx="211435" cy="78800"/>
            </a:xfrm>
            <a:custGeom>
              <a:avLst/>
              <a:gdLst/>
              <a:ahLst/>
              <a:cxnLst/>
              <a:rect l="l" t="t" r="r" b="b"/>
              <a:pathLst>
                <a:path w="2871" h="1070" extrusionOk="0">
                  <a:moveTo>
                    <a:pt x="2790" y="0"/>
                  </a:moveTo>
                  <a:cubicBezTo>
                    <a:pt x="2787" y="0"/>
                    <a:pt x="2785" y="1"/>
                    <a:pt x="2783" y="1"/>
                  </a:cubicBezTo>
                  <a:lnTo>
                    <a:pt x="70" y="357"/>
                  </a:lnTo>
                  <a:cubicBezTo>
                    <a:pt x="35" y="363"/>
                    <a:pt x="7" y="391"/>
                    <a:pt x="4" y="432"/>
                  </a:cubicBezTo>
                  <a:cubicBezTo>
                    <a:pt x="1" y="470"/>
                    <a:pt x="29" y="504"/>
                    <a:pt x="63" y="513"/>
                  </a:cubicBezTo>
                  <a:lnTo>
                    <a:pt x="2186" y="1064"/>
                  </a:lnTo>
                  <a:cubicBezTo>
                    <a:pt x="2192" y="1070"/>
                    <a:pt x="2195" y="1070"/>
                    <a:pt x="2205" y="1070"/>
                  </a:cubicBezTo>
                  <a:cubicBezTo>
                    <a:pt x="2239" y="1070"/>
                    <a:pt x="2270" y="1045"/>
                    <a:pt x="2273" y="998"/>
                  </a:cubicBezTo>
                  <a:cubicBezTo>
                    <a:pt x="2286" y="960"/>
                    <a:pt x="2264" y="917"/>
                    <a:pt x="2220" y="904"/>
                  </a:cubicBezTo>
                  <a:lnTo>
                    <a:pt x="489" y="454"/>
                  </a:lnTo>
                  <a:lnTo>
                    <a:pt x="2802" y="154"/>
                  </a:lnTo>
                  <a:cubicBezTo>
                    <a:pt x="2845" y="151"/>
                    <a:pt x="2870" y="110"/>
                    <a:pt x="2867" y="69"/>
                  </a:cubicBezTo>
                  <a:cubicBezTo>
                    <a:pt x="2864" y="28"/>
                    <a:pt x="2830" y="0"/>
                    <a:pt x="279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74;p42">
              <a:extLst>
                <a:ext uri="{FF2B5EF4-FFF2-40B4-BE49-F238E27FC236}">
                  <a16:creationId xmlns:a16="http://schemas.microsoft.com/office/drawing/2014/main" id="{8D86551F-8014-0CFD-7BAB-0D9919F942CE}"/>
                </a:ext>
              </a:extLst>
            </p:cNvPr>
            <p:cNvSpPr/>
            <p:nvPr/>
          </p:nvSpPr>
          <p:spPr>
            <a:xfrm>
              <a:off x="1837275" y="1986699"/>
              <a:ext cx="82041" cy="245901"/>
            </a:xfrm>
            <a:custGeom>
              <a:avLst/>
              <a:gdLst/>
              <a:ahLst/>
              <a:cxnLst/>
              <a:rect l="l" t="t" r="r" b="b"/>
              <a:pathLst>
                <a:path w="1114" h="3339" extrusionOk="0">
                  <a:moveTo>
                    <a:pt x="90" y="0"/>
                  </a:moveTo>
                  <a:cubicBezTo>
                    <a:pt x="77" y="0"/>
                    <a:pt x="63" y="4"/>
                    <a:pt x="51" y="13"/>
                  </a:cubicBezTo>
                  <a:cubicBezTo>
                    <a:pt x="10" y="32"/>
                    <a:pt x="1" y="82"/>
                    <a:pt x="23" y="119"/>
                  </a:cubicBezTo>
                  <a:cubicBezTo>
                    <a:pt x="35" y="135"/>
                    <a:pt x="935" y="1673"/>
                    <a:pt x="101" y="3223"/>
                  </a:cubicBezTo>
                  <a:cubicBezTo>
                    <a:pt x="82" y="3264"/>
                    <a:pt x="94" y="3311"/>
                    <a:pt x="132" y="3330"/>
                  </a:cubicBezTo>
                  <a:cubicBezTo>
                    <a:pt x="144" y="3333"/>
                    <a:pt x="157" y="3339"/>
                    <a:pt x="169" y="3339"/>
                  </a:cubicBezTo>
                  <a:cubicBezTo>
                    <a:pt x="194" y="3339"/>
                    <a:pt x="223" y="3323"/>
                    <a:pt x="238" y="3298"/>
                  </a:cubicBezTo>
                  <a:cubicBezTo>
                    <a:pt x="1113" y="1670"/>
                    <a:pt x="163" y="57"/>
                    <a:pt x="157" y="41"/>
                  </a:cubicBezTo>
                  <a:cubicBezTo>
                    <a:pt x="143" y="15"/>
                    <a:pt x="117" y="0"/>
                    <a:pt x="9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75;p42">
              <a:extLst>
                <a:ext uri="{FF2B5EF4-FFF2-40B4-BE49-F238E27FC236}">
                  <a16:creationId xmlns:a16="http://schemas.microsoft.com/office/drawing/2014/main" id="{EEA6D6BE-79F4-5098-71FC-D80AF80CCF5B}"/>
                </a:ext>
              </a:extLst>
            </p:cNvPr>
            <p:cNvSpPr/>
            <p:nvPr/>
          </p:nvSpPr>
          <p:spPr>
            <a:xfrm>
              <a:off x="2303687" y="2290203"/>
              <a:ext cx="146038" cy="32257"/>
            </a:xfrm>
            <a:custGeom>
              <a:avLst/>
              <a:gdLst/>
              <a:ahLst/>
              <a:cxnLst/>
              <a:rect l="l" t="t" r="r" b="b"/>
              <a:pathLst>
                <a:path w="1983" h="438" extrusionOk="0">
                  <a:moveTo>
                    <a:pt x="1900" y="1"/>
                  </a:moveTo>
                  <a:cubicBezTo>
                    <a:pt x="1895" y="1"/>
                    <a:pt x="1890" y="1"/>
                    <a:pt x="1885" y="3"/>
                  </a:cubicBezTo>
                  <a:lnTo>
                    <a:pt x="76" y="281"/>
                  </a:lnTo>
                  <a:cubicBezTo>
                    <a:pt x="32" y="287"/>
                    <a:pt x="1" y="325"/>
                    <a:pt x="10" y="368"/>
                  </a:cubicBezTo>
                  <a:cubicBezTo>
                    <a:pt x="16" y="409"/>
                    <a:pt x="47" y="437"/>
                    <a:pt x="88" y="437"/>
                  </a:cubicBezTo>
                  <a:lnTo>
                    <a:pt x="98" y="437"/>
                  </a:lnTo>
                  <a:lnTo>
                    <a:pt x="1907" y="159"/>
                  </a:lnTo>
                  <a:cubicBezTo>
                    <a:pt x="1951" y="149"/>
                    <a:pt x="1982" y="112"/>
                    <a:pt x="1973" y="68"/>
                  </a:cubicBezTo>
                  <a:cubicBezTo>
                    <a:pt x="1968" y="30"/>
                    <a:pt x="1935" y="1"/>
                    <a:pt x="1900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76;p42">
              <a:extLst>
                <a:ext uri="{FF2B5EF4-FFF2-40B4-BE49-F238E27FC236}">
                  <a16:creationId xmlns:a16="http://schemas.microsoft.com/office/drawing/2014/main" id="{AEB89D0F-44E3-CC8F-9899-277891DE6244}"/>
                </a:ext>
              </a:extLst>
            </p:cNvPr>
            <p:cNvSpPr/>
            <p:nvPr/>
          </p:nvSpPr>
          <p:spPr>
            <a:xfrm>
              <a:off x="2309652" y="2321872"/>
              <a:ext cx="188899" cy="37854"/>
            </a:xfrm>
            <a:custGeom>
              <a:avLst/>
              <a:gdLst/>
              <a:ahLst/>
              <a:cxnLst/>
              <a:rect l="l" t="t" r="r" b="b"/>
              <a:pathLst>
                <a:path w="2565" h="514" extrusionOk="0">
                  <a:moveTo>
                    <a:pt x="88" y="1"/>
                  </a:moveTo>
                  <a:cubicBezTo>
                    <a:pt x="50" y="1"/>
                    <a:pt x="13" y="28"/>
                    <a:pt x="7" y="70"/>
                  </a:cubicBezTo>
                  <a:cubicBezTo>
                    <a:pt x="1" y="110"/>
                    <a:pt x="29" y="151"/>
                    <a:pt x="73" y="157"/>
                  </a:cubicBezTo>
                  <a:lnTo>
                    <a:pt x="2470" y="513"/>
                  </a:lnTo>
                  <a:lnTo>
                    <a:pt x="2483" y="513"/>
                  </a:lnTo>
                  <a:cubicBezTo>
                    <a:pt x="2517" y="513"/>
                    <a:pt x="2555" y="485"/>
                    <a:pt x="2561" y="448"/>
                  </a:cubicBezTo>
                  <a:cubicBezTo>
                    <a:pt x="2564" y="404"/>
                    <a:pt x="2539" y="367"/>
                    <a:pt x="2495" y="357"/>
                  </a:cubicBezTo>
                  <a:lnTo>
                    <a:pt x="95" y="1"/>
                  </a:lnTo>
                  <a:cubicBezTo>
                    <a:pt x="93" y="1"/>
                    <a:pt x="91" y="1"/>
                    <a:pt x="8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77;p42">
              <a:extLst>
                <a:ext uri="{FF2B5EF4-FFF2-40B4-BE49-F238E27FC236}">
                  <a16:creationId xmlns:a16="http://schemas.microsoft.com/office/drawing/2014/main" id="{BC620BC1-25D9-F3A6-6ED9-FD0DCA3DD246}"/>
                </a:ext>
              </a:extLst>
            </p:cNvPr>
            <p:cNvSpPr/>
            <p:nvPr/>
          </p:nvSpPr>
          <p:spPr>
            <a:xfrm>
              <a:off x="2014545" y="1919973"/>
              <a:ext cx="220346" cy="413959"/>
            </a:xfrm>
            <a:custGeom>
              <a:avLst/>
              <a:gdLst/>
              <a:ahLst/>
              <a:cxnLst/>
              <a:rect l="l" t="t" r="r" b="b"/>
              <a:pathLst>
                <a:path w="2992" h="5621" extrusionOk="0">
                  <a:moveTo>
                    <a:pt x="1889" y="0"/>
                  </a:moveTo>
                  <a:cubicBezTo>
                    <a:pt x="1889" y="0"/>
                    <a:pt x="629" y="391"/>
                    <a:pt x="316" y="785"/>
                  </a:cubicBezTo>
                  <a:cubicBezTo>
                    <a:pt x="1" y="1175"/>
                    <a:pt x="4" y="4917"/>
                    <a:pt x="4" y="4917"/>
                  </a:cubicBezTo>
                  <a:lnTo>
                    <a:pt x="1617" y="4564"/>
                  </a:lnTo>
                  <a:lnTo>
                    <a:pt x="2992" y="5620"/>
                  </a:lnTo>
                  <a:cubicBezTo>
                    <a:pt x="2992" y="5620"/>
                    <a:pt x="2914" y="3379"/>
                    <a:pt x="2676" y="1844"/>
                  </a:cubicBezTo>
                  <a:cubicBezTo>
                    <a:pt x="2442" y="310"/>
                    <a:pt x="1889" y="0"/>
                    <a:pt x="1889" y="0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78;p42">
              <a:extLst>
                <a:ext uri="{FF2B5EF4-FFF2-40B4-BE49-F238E27FC236}">
                  <a16:creationId xmlns:a16="http://schemas.microsoft.com/office/drawing/2014/main" id="{D3699D08-B547-1081-3290-8680C4A0E43D}"/>
                </a:ext>
              </a:extLst>
            </p:cNvPr>
            <p:cNvSpPr/>
            <p:nvPr/>
          </p:nvSpPr>
          <p:spPr>
            <a:xfrm>
              <a:off x="2009242" y="1913861"/>
              <a:ext cx="232129" cy="425374"/>
            </a:xfrm>
            <a:custGeom>
              <a:avLst/>
              <a:gdLst/>
              <a:ahLst/>
              <a:cxnLst/>
              <a:rect l="l" t="t" r="r" b="b"/>
              <a:pathLst>
                <a:path w="3152" h="5776" extrusionOk="0">
                  <a:moveTo>
                    <a:pt x="1948" y="167"/>
                  </a:moveTo>
                  <a:cubicBezTo>
                    <a:pt x="2051" y="252"/>
                    <a:pt x="2476" y="658"/>
                    <a:pt x="2670" y="1934"/>
                  </a:cubicBezTo>
                  <a:cubicBezTo>
                    <a:pt x="2867" y="3206"/>
                    <a:pt x="2955" y="4988"/>
                    <a:pt x="2980" y="5535"/>
                  </a:cubicBezTo>
                  <a:lnTo>
                    <a:pt x="1736" y="4581"/>
                  </a:lnTo>
                  <a:cubicBezTo>
                    <a:pt x="1726" y="4569"/>
                    <a:pt x="1704" y="4566"/>
                    <a:pt x="1689" y="4566"/>
                  </a:cubicBezTo>
                  <a:lnTo>
                    <a:pt x="1670" y="4566"/>
                  </a:lnTo>
                  <a:lnTo>
                    <a:pt x="154" y="4897"/>
                  </a:lnTo>
                  <a:cubicBezTo>
                    <a:pt x="157" y="3403"/>
                    <a:pt x="235" y="1180"/>
                    <a:pt x="451" y="915"/>
                  </a:cubicBezTo>
                  <a:cubicBezTo>
                    <a:pt x="716" y="583"/>
                    <a:pt x="1739" y="236"/>
                    <a:pt x="1948" y="167"/>
                  </a:cubicBezTo>
                  <a:close/>
                  <a:moveTo>
                    <a:pt x="1965" y="0"/>
                  </a:moveTo>
                  <a:cubicBezTo>
                    <a:pt x="1958" y="0"/>
                    <a:pt x="1951" y="2"/>
                    <a:pt x="1945" y="5"/>
                  </a:cubicBezTo>
                  <a:cubicBezTo>
                    <a:pt x="1889" y="21"/>
                    <a:pt x="657" y="408"/>
                    <a:pt x="335" y="815"/>
                  </a:cubicBezTo>
                  <a:cubicBezTo>
                    <a:pt x="10" y="1215"/>
                    <a:pt x="1" y="4603"/>
                    <a:pt x="1" y="4991"/>
                  </a:cubicBezTo>
                  <a:cubicBezTo>
                    <a:pt x="1" y="5016"/>
                    <a:pt x="10" y="5038"/>
                    <a:pt x="29" y="5053"/>
                  </a:cubicBezTo>
                  <a:cubicBezTo>
                    <a:pt x="43" y="5065"/>
                    <a:pt x="62" y="5070"/>
                    <a:pt x="79" y="5070"/>
                  </a:cubicBezTo>
                  <a:cubicBezTo>
                    <a:pt x="84" y="5070"/>
                    <a:pt x="90" y="5069"/>
                    <a:pt x="94" y="5069"/>
                  </a:cubicBezTo>
                  <a:lnTo>
                    <a:pt x="1670" y="4725"/>
                  </a:lnTo>
                  <a:lnTo>
                    <a:pt x="3017" y="5760"/>
                  </a:lnTo>
                  <a:cubicBezTo>
                    <a:pt x="3030" y="5772"/>
                    <a:pt x="3048" y="5775"/>
                    <a:pt x="3064" y="5775"/>
                  </a:cubicBezTo>
                  <a:cubicBezTo>
                    <a:pt x="3076" y="5775"/>
                    <a:pt x="3089" y="5772"/>
                    <a:pt x="3108" y="5763"/>
                  </a:cubicBezTo>
                  <a:cubicBezTo>
                    <a:pt x="3136" y="5753"/>
                    <a:pt x="3152" y="5725"/>
                    <a:pt x="3152" y="5694"/>
                  </a:cubicBezTo>
                  <a:cubicBezTo>
                    <a:pt x="3152" y="5675"/>
                    <a:pt x="3070" y="3431"/>
                    <a:pt x="2836" y="1912"/>
                  </a:cubicBezTo>
                  <a:cubicBezTo>
                    <a:pt x="2595" y="355"/>
                    <a:pt x="2029" y="24"/>
                    <a:pt x="2007" y="14"/>
                  </a:cubicBezTo>
                  <a:cubicBezTo>
                    <a:pt x="1993" y="6"/>
                    <a:pt x="1978" y="0"/>
                    <a:pt x="196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79;p42">
              <a:extLst>
                <a:ext uri="{FF2B5EF4-FFF2-40B4-BE49-F238E27FC236}">
                  <a16:creationId xmlns:a16="http://schemas.microsoft.com/office/drawing/2014/main" id="{022F4728-1DDA-E8BC-7CFB-5D0B44B1D3C0}"/>
                </a:ext>
              </a:extLst>
            </p:cNvPr>
            <p:cNvSpPr/>
            <p:nvPr/>
          </p:nvSpPr>
          <p:spPr>
            <a:xfrm>
              <a:off x="2086867" y="1834173"/>
              <a:ext cx="174318" cy="420808"/>
            </a:xfrm>
            <a:custGeom>
              <a:avLst/>
              <a:gdLst/>
              <a:ahLst/>
              <a:cxnLst/>
              <a:rect l="l" t="t" r="r" b="b"/>
              <a:pathLst>
                <a:path w="2367" h="5714" extrusionOk="0">
                  <a:moveTo>
                    <a:pt x="2147" y="0"/>
                  </a:moveTo>
                  <a:cubicBezTo>
                    <a:pt x="1903" y="0"/>
                    <a:pt x="1494" y="180"/>
                    <a:pt x="1494" y="180"/>
                  </a:cubicBezTo>
                  <a:cubicBezTo>
                    <a:pt x="1494" y="180"/>
                    <a:pt x="475" y="1634"/>
                    <a:pt x="238" y="1940"/>
                  </a:cubicBezTo>
                  <a:cubicBezTo>
                    <a:pt x="0" y="2243"/>
                    <a:pt x="159" y="3944"/>
                    <a:pt x="275" y="4535"/>
                  </a:cubicBezTo>
                  <a:cubicBezTo>
                    <a:pt x="363" y="4935"/>
                    <a:pt x="478" y="5332"/>
                    <a:pt x="628" y="5713"/>
                  </a:cubicBezTo>
                  <a:lnTo>
                    <a:pt x="2241" y="4022"/>
                  </a:lnTo>
                  <a:cubicBezTo>
                    <a:pt x="2241" y="4022"/>
                    <a:pt x="1613" y="3275"/>
                    <a:pt x="1729" y="2334"/>
                  </a:cubicBezTo>
                  <a:cubicBezTo>
                    <a:pt x="1847" y="1393"/>
                    <a:pt x="2366" y="371"/>
                    <a:pt x="2323" y="102"/>
                  </a:cubicBezTo>
                  <a:cubicBezTo>
                    <a:pt x="2311" y="27"/>
                    <a:pt x="2242" y="0"/>
                    <a:pt x="2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80;p42">
              <a:extLst>
                <a:ext uri="{FF2B5EF4-FFF2-40B4-BE49-F238E27FC236}">
                  <a16:creationId xmlns:a16="http://schemas.microsoft.com/office/drawing/2014/main" id="{C3189F54-0209-2624-A67B-73373E4C5BC5}"/>
                </a:ext>
              </a:extLst>
            </p:cNvPr>
            <p:cNvSpPr/>
            <p:nvPr/>
          </p:nvSpPr>
          <p:spPr>
            <a:xfrm>
              <a:off x="2080386" y="1828208"/>
              <a:ext cx="184923" cy="432517"/>
            </a:xfrm>
            <a:custGeom>
              <a:avLst/>
              <a:gdLst/>
              <a:ahLst/>
              <a:cxnLst/>
              <a:rect l="l" t="t" r="r" b="b"/>
              <a:pathLst>
                <a:path w="2511" h="5873" extrusionOk="0">
                  <a:moveTo>
                    <a:pt x="2234" y="160"/>
                  </a:moveTo>
                  <a:cubicBezTo>
                    <a:pt x="2272" y="160"/>
                    <a:pt x="2302" y="165"/>
                    <a:pt x="2323" y="177"/>
                  </a:cubicBezTo>
                  <a:cubicBezTo>
                    <a:pt x="2332" y="183"/>
                    <a:pt x="2339" y="186"/>
                    <a:pt x="2339" y="199"/>
                  </a:cubicBezTo>
                  <a:cubicBezTo>
                    <a:pt x="2354" y="302"/>
                    <a:pt x="2251" y="590"/>
                    <a:pt x="2145" y="899"/>
                  </a:cubicBezTo>
                  <a:cubicBezTo>
                    <a:pt x="1998" y="1337"/>
                    <a:pt x="1810" y="1881"/>
                    <a:pt x="1745" y="2406"/>
                  </a:cubicBezTo>
                  <a:cubicBezTo>
                    <a:pt x="1638" y="3237"/>
                    <a:pt x="2082" y="3906"/>
                    <a:pt x="2229" y="4103"/>
                  </a:cubicBezTo>
                  <a:lnTo>
                    <a:pt x="748" y="5654"/>
                  </a:lnTo>
                  <a:cubicBezTo>
                    <a:pt x="623" y="5310"/>
                    <a:pt x="516" y="4960"/>
                    <a:pt x="441" y="4603"/>
                  </a:cubicBezTo>
                  <a:cubicBezTo>
                    <a:pt x="301" y="3903"/>
                    <a:pt x="191" y="2324"/>
                    <a:pt x="388" y="2071"/>
                  </a:cubicBezTo>
                  <a:cubicBezTo>
                    <a:pt x="610" y="1781"/>
                    <a:pt x="1513" y="499"/>
                    <a:pt x="1635" y="324"/>
                  </a:cubicBezTo>
                  <a:cubicBezTo>
                    <a:pt x="1819" y="246"/>
                    <a:pt x="2083" y="160"/>
                    <a:pt x="2234" y="160"/>
                  </a:cubicBezTo>
                  <a:close/>
                  <a:moveTo>
                    <a:pt x="2232" y="0"/>
                  </a:moveTo>
                  <a:cubicBezTo>
                    <a:pt x="1986" y="0"/>
                    <a:pt x="1633" y="149"/>
                    <a:pt x="1551" y="186"/>
                  </a:cubicBezTo>
                  <a:cubicBezTo>
                    <a:pt x="1542" y="196"/>
                    <a:pt x="1529" y="202"/>
                    <a:pt x="1520" y="215"/>
                  </a:cubicBezTo>
                  <a:cubicBezTo>
                    <a:pt x="1510" y="230"/>
                    <a:pt x="498" y="1671"/>
                    <a:pt x="266" y="1974"/>
                  </a:cubicBezTo>
                  <a:cubicBezTo>
                    <a:pt x="1" y="2318"/>
                    <a:pt x="182" y="4084"/>
                    <a:pt x="291" y="4634"/>
                  </a:cubicBezTo>
                  <a:cubicBezTo>
                    <a:pt x="376" y="5041"/>
                    <a:pt x="498" y="5438"/>
                    <a:pt x="644" y="5825"/>
                  </a:cubicBezTo>
                  <a:cubicBezTo>
                    <a:pt x="657" y="5850"/>
                    <a:pt x="676" y="5869"/>
                    <a:pt x="704" y="5872"/>
                  </a:cubicBezTo>
                  <a:lnTo>
                    <a:pt x="719" y="5872"/>
                  </a:lnTo>
                  <a:cubicBezTo>
                    <a:pt x="738" y="5872"/>
                    <a:pt x="760" y="5866"/>
                    <a:pt x="776" y="5854"/>
                  </a:cubicBezTo>
                  <a:lnTo>
                    <a:pt x="2389" y="4162"/>
                  </a:lnTo>
                  <a:cubicBezTo>
                    <a:pt x="2417" y="4128"/>
                    <a:pt x="2420" y="4087"/>
                    <a:pt x="2392" y="4056"/>
                  </a:cubicBezTo>
                  <a:cubicBezTo>
                    <a:pt x="2386" y="4047"/>
                    <a:pt x="1782" y="3322"/>
                    <a:pt x="1895" y="2425"/>
                  </a:cubicBezTo>
                  <a:cubicBezTo>
                    <a:pt x="1957" y="1915"/>
                    <a:pt x="2142" y="1377"/>
                    <a:pt x="2292" y="949"/>
                  </a:cubicBezTo>
                  <a:cubicBezTo>
                    <a:pt x="2417" y="577"/>
                    <a:pt x="2511" y="311"/>
                    <a:pt x="2486" y="171"/>
                  </a:cubicBezTo>
                  <a:cubicBezTo>
                    <a:pt x="2479" y="108"/>
                    <a:pt x="2448" y="61"/>
                    <a:pt x="2392" y="33"/>
                  </a:cubicBezTo>
                  <a:cubicBezTo>
                    <a:pt x="2349" y="10"/>
                    <a:pt x="2294" y="0"/>
                    <a:pt x="223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81;p42">
              <a:extLst>
                <a:ext uri="{FF2B5EF4-FFF2-40B4-BE49-F238E27FC236}">
                  <a16:creationId xmlns:a16="http://schemas.microsoft.com/office/drawing/2014/main" id="{DACF1BA0-824F-7F6B-F174-43E3AF3C834E}"/>
                </a:ext>
              </a:extLst>
            </p:cNvPr>
            <p:cNvSpPr/>
            <p:nvPr/>
          </p:nvSpPr>
          <p:spPr>
            <a:xfrm>
              <a:off x="2142324" y="1624349"/>
              <a:ext cx="468750" cy="583858"/>
            </a:xfrm>
            <a:custGeom>
              <a:avLst/>
              <a:gdLst/>
              <a:ahLst/>
              <a:cxnLst/>
              <a:rect l="l" t="t" r="r" b="b"/>
              <a:pathLst>
                <a:path w="6365" h="7928" extrusionOk="0">
                  <a:moveTo>
                    <a:pt x="2354" y="0"/>
                  </a:moveTo>
                  <a:cubicBezTo>
                    <a:pt x="785" y="0"/>
                    <a:pt x="194" y="1810"/>
                    <a:pt x="194" y="2357"/>
                  </a:cubicBezTo>
                  <a:cubicBezTo>
                    <a:pt x="194" y="2908"/>
                    <a:pt x="704" y="3698"/>
                    <a:pt x="704" y="3698"/>
                  </a:cubicBezTo>
                  <a:cubicBezTo>
                    <a:pt x="704" y="3698"/>
                    <a:pt x="0" y="5430"/>
                    <a:pt x="154" y="6055"/>
                  </a:cubicBezTo>
                  <a:cubicBezTo>
                    <a:pt x="293" y="6637"/>
                    <a:pt x="1725" y="7928"/>
                    <a:pt x="2561" y="7928"/>
                  </a:cubicBezTo>
                  <a:cubicBezTo>
                    <a:pt x="2628" y="7928"/>
                    <a:pt x="2690" y="7920"/>
                    <a:pt x="2748" y="7903"/>
                  </a:cubicBezTo>
                  <a:cubicBezTo>
                    <a:pt x="3533" y="7668"/>
                    <a:pt x="3648" y="6212"/>
                    <a:pt x="3648" y="6212"/>
                  </a:cubicBezTo>
                  <a:cubicBezTo>
                    <a:pt x="3648" y="6212"/>
                    <a:pt x="3873" y="6313"/>
                    <a:pt x="4025" y="6313"/>
                  </a:cubicBezTo>
                  <a:cubicBezTo>
                    <a:pt x="4064" y="6313"/>
                    <a:pt x="4099" y="6306"/>
                    <a:pt x="4123" y="6290"/>
                  </a:cubicBezTo>
                  <a:cubicBezTo>
                    <a:pt x="4242" y="6205"/>
                    <a:pt x="4283" y="5233"/>
                    <a:pt x="4283" y="5233"/>
                  </a:cubicBezTo>
                  <a:cubicBezTo>
                    <a:pt x="4461" y="5033"/>
                    <a:pt x="4633" y="4824"/>
                    <a:pt x="4792" y="4605"/>
                  </a:cubicBezTo>
                  <a:cubicBezTo>
                    <a:pt x="4899" y="4439"/>
                    <a:pt x="4989" y="4267"/>
                    <a:pt x="5067" y="4092"/>
                  </a:cubicBezTo>
                  <a:cubicBezTo>
                    <a:pt x="5067" y="4092"/>
                    <a:pt x="6365" y="4052"/>
                    <a:pt x="6246" y="2873"/>
                  </a:cubicBezTo>
                  <a:cubicBezTo>
                    <a:pt x="6130" y="1692"/>
                    <a:pt x="3926" y="0"/>
                    <a:pt x="2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82;p42">
              <a:extLst>
                <a:ext uri="{FF2B5EF4-FFF2-40B4-BE49-F238E27FC236}">
                  <a16:creationId xmlns:a16="http://schemas.microsoft.com/office/drawing/2014/main" id="{A4F79C42-C72E-A444-BFA1-41AC968E0034}"/>
                </a:ext>
              </a:extLst>
            </p:cNvPr>
            <p:cNvSpPr/>
            <p:nvPr/>
          </p:nvSpPr>
          <p:spPr>
            <a:xfrm>
              <a:off x="2137463" y="1619047"/>
              <a:ext cx="473390" cy="595125"/>
            </a:xfrm>
            <a:custGeom>
              <a:avLst/>
              <a:gdLst/>
              <a:ahLst/>
              <a:cxnLst/>
              <a:rect l="l" t="t" r="r" b="b"/>
              <a:pathLst>
                <a:path w="6428" h="8081" extrusionOk="0">
                  <a:moveTo>
                    <a:pt x="2423" y="160"/>
                  </a:moveTo>
                  <a:cubicBezTo>
                    <a:pt x="3133" y="160"/>
                    <a:pt x="4049" y="523"/>
                    <a:pt x="4868" y="1129"/>
                  </a:cubicBezTo>
                  <a:cubicBezTo>
                    <a:pt x="5655" y="1720"/>
                    <a:pt x="6181" y="2417"/>
                    <a:pt x="6234" y="2948"/>
                  </a:cubicBezTo>
                  <a:cubicBezTo>
                    <a:pt x="6265" y="3255"/>
                    <a:pt x="6196" y="3508"/>
                    <a:pt x="6030" y="3695"/>
                  </a:cubicBezTo>
                  <a:cubicBezTo>
                    <a:pt x="5715" y="4058"/>
                    <a:pt x="5133" y="4083"/>
                    <a:pt x="5130" y="4083"/>
                  </a:cubicBezTo>
                  <a:cubicBezTo>
                    <a:pt x="5099" y="4083"/>
                    <a:pt x="5071" y="4102"/>
                    <a:pt x="5058" y="4130"/>
                  </a:cubicBezTo>
                  <a:cubicBezTo>
                    <a:pt x="4983" y="4302"/>
                    <a:pt x="4896" y="4471"/>
                    <a:pt x="4793" y="4630"/>
                  </a:cubicBezTo>
                  <a:cubicBezTo>
                    <a:pt x="4636" y="4846"/>
                    <a:pt x="4468" y="5055"/>
                    <a:pt x="4289" y="5252"/>
                  </a:cubicBezTo>
                  <a:cubicBezTo>
                    <a:pt x="4277" y="5268"/>
                    <a:pt x="4271" y="5283"/>
                    <a:pt x="4271" y="5302"/>
                  </a:cubicBezTo>
                  <a:cubicBezTo>
                    <a:pt x="4255" y="5724"/>
                    <a:pt x="4202" y="6221"/>
                    <a:pt x="4146" y="6299"/>
                  </a:cubicBezTo>
                  <a:cubicBezTo>
                    <a:pt x="4135" y="6305"/>
                    <a:pt x="4118" y="6307"/>
                    <a:pt x="4098" y="6307"/>
                  </a:cubicBezTo>
                  <a:cubicBezTo>
                    <a:pt x="4015" y="6307"/>
                    <a:pt x="3867" y="6264"/>
                    <a:pt x="3749" y="6212"/>
                  </a:cubicBezTo>
                  <a:cubicBezTo>
                    <a:pt x="3740" y="6207"/>
                    <a:pt x="3731" y="6205"/>
                    <a:pt x="3721" y="6205"/>
                  </a:cubicBezTo>
                  <a:cubicBezTo>
                    <a:pt x="3707" y="6205"/>
                    <a:pt x="3693" y="6209"/>
                    <a:pt x="3680" y="6215"/>
                  </a:cubicBezTo>
                  <a:cubicBezTo>
                    <a:pt x="3655" y="6230"/>
                    <a:pt x="3645" y="6255"/>
                    <a:pt x="3639" y="6277"/>
                  </a:cubicBezTo>
                  <a:cubicBezTo>
                    <a:pt x="3639" y="6290"/>
                    <a:pt x="3520" y="7681"/>
                    <a:pt x="2792" y="7900"/>
                  </a:cubicBezTo>
                  <a:cubicBezTo>
                    <a:pt x="2743" y="7914"/>
                    <a:pt x="2688" y="7921"/>
                    <a:pt x="2628" y="7921"/>
                  </a:cubicBezTo>
                  <a:cubicBezTo>
                    <a:pt x="2414" y="7921"/>
                    <a:pt x="2135" y="7830"/>
                    <a:pt x="1823" y="7650"/>
                  </a:cubicBezTo>
                  <a:cubicBezTo>
                    <a:pt x="1135" y="7256"/>
                    <a:pt x="395" y="6509"/>
                    <a:pt x="295" y="6112"/>
                  </a:cubicBezTo>
                  <a:cubicBezTo>
                    <a:pt x="151" y="5518"/>
                    <a:pt x="835" y="3817"/>
                    <a:pt x="842" y="3802"/>
                  </a:cubicBezTo>
                  <a:cubicBezTo>
                    <a:pt x="851" y="3777"/>
                    <a:pt x="851" y="3752"/>
                    <a:pt x="835" y="3730"/>
                  </a:cubicBezTo>
                  <a:cubicBezTo>
                    <a:pt x="832" y="3723"/>
                    <a:pt x="338" y="2955"/>
                    <a:pt x="338" y="2439"/>
                  </a:cubicBezTo>
                  <a:cubicBezTo>
                    <a:pt x="338" y="1973"/>
                    <a:pt x="882" y="160"/>
                    <a:pt x="2423" y="160"/>
                  </a:cubicBezTo>
                  <a:close/>
                  <a:moveTo>
                    <a:pt x="2423" y="1"/>
                  </a:moveTo>
                  <a:cubicBezTo>
                    <a:pt x="1539" y="1"/>
                    <a:pt x="992" y="548"/>
                    <a:pt x="688" y="1007"/>
                  </a:cubicBezTo>
                  <a:cubicBezTo>
                    <a:pt x="316" y="1567"/>
                    <a:pt x="182" y="2167"/>
                    <a:pt x="182" y="2433"/>
                  </a:cubicBezTo>
                  <a:cubicBezTo>
                    <a:pt x="182" y="2939"/>
                    <a:pt x="582" y="3617"/>
                    <a:pt x="682" y="3777"/>
                  </a:cubicBezTo>
                  <a:cubicBezTo>
                    <a:pt x="579" y="4039"/>
                    <a:pt x="1" y="5543"/>
                    <a:pt x="145" y="6146"/>
                  </a:cubicBezTo>
                  <a:cubicBezTo>
                    <a:pt x="251" y="6587"/>
                    <a:pt x="1017" y="7368"/>
                    <a:pt x="1745" y="7787"/>
                  </a:cubicBezTo>
                  <a:cubicBezTo>
                    <a:pt x="1995" y="7928"/>
                    <a:pt x="2333" y="8081"/>
                    <a:pt x="2630" y="8081"/>
                  </a:cubicBezTo>
                  <a:cubicBezTo>
                    <a:pt x="2698" y="8081"/>
                    <a:pt x="2770" y="8072"/>
                    <a:pt x="2836" y="8043"/>
                  </a:cubicBezTo>
                  <a:cubicBezTo>
                    <a:pt x="3542" y="7834"/>
                    <a:pt x="3739" y="6740"/>
                    <a:pt x="3783" y="6393"/>
                  </a:cubicBezTo>
                  <a:cubicBezTo>
                    <a:pt x="3869" y="6424"/>
                    <a:pt x="3988" y="6458"/>
                    <a:pt x="4090" y="6458"/>
                  </a:cubicBezTo>
                  <a:cubicBezTo>
                    <a:pt x="4143" y="6458"/>
                    <a:pt x="4192" y="6449"/>
                    <a:pt x="4230" y="6424"/>
                  </a:cubicBezTo>
                  <a:cubicBezTo>
                    <a:pt x="4355" y="6340"/>
                    <a:pt x="4402" y="5790"/>
                    <a:pt x="4424" y="5333"/>
                  </a:cubicBezTo>
                  <a:cubicBezTo>
                    <a:pt x="4599" y="5136"/>
                    <a:pt x="4768" y="4930"/>
                    <a:pt x="4918" y="4721"/>
                  </a:cubicBezTo>
                  <a:cubicBezTo>
                    <a:pt x="4924" y="4721"/>
                    <a:pt x="4924" y="4714"/>
                    <a:pt x="4924" y="4714"/>
                  </a:cubicBezTo>
                  <a:cubicBezTo>
                    <a:pt x="5021" y="4564"/>
                    <a:pt x="5111" y="4399"/>
                    <a:pt x="5183" y="4236"/>
                  </a:cubicBezTo>
                  <a:cubicBezTo>
                    <a:pt x="5346" y="4224"/>
                    <a:pt x="5840" y="4152"/>
                    <a:pt x="6149" y="3802"/>
                  </a:cubicBezTo>
                  <a:cubicBezTo>
                    <a:pt x="6346" y="3577"/>
                    <a:pt x="6427" y="3289"/>
                    <a:pt x="6393" y="2939"/>
                  </a:cubicBezTo>
                  <a:cubicBezTo>
                    <a:pt x="6334" y="2354"/>
                    <a:pt x="5799" y="1635"/>
                    <a:pt x="4961" y="1007"/>
                  </a:cubicBezTo>
                  <a:cubicBezTo>
                    <a:pt x="4117" y="376"/>
                    <a:pt x="3167" y="1"/>
                    <a:pt x="242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83;p42">
              <a:extLst>
                <a:ext uri="{FF2B5EF4-FFF2-40B4-BE49-F238E27FC236}">
                  <a16:creationId xmlns:a16="http://schemas.microsoft.com/office/drawing/2014/main" id="{63E76E26-C1B1-C712-8F54-A1FDF1BCCE55}"/>
                </a:ext>
              </a:extLst>
            </p:cNvPr>
            <p:cNvSpPr/>
            <p:nvPr/>
          </p:nvSpPr>
          <p:spPr>
            <a:xfrm>
              <a:off x="2340511" y="1956577"/>
              <a:ext cx="69153" cy="32477"/>
            </a:xfrm>
            <a:custGeom>
              <a:avLst/>
              <a:gdLst/>
              <a:ahLst/>
              <a:cxnLst/>
              <a:rect l="l" t="t" r="r" b="b"/>
              <a:pathLst>
                <a:path w="939" h="441" extrusionOk="0">
                  <a:moveTo>
                    <a:pt x="1" y="0"/>
                  </a:moveTo>
                  <a:lnTo>
                    <a:pt x="938" y="441"/>
                  </a:lnTo>
                  <a:cubicBezTo>
                    <a:pt x="698" y="178"/>
                    <a:pt x="360" y="1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84;p42">
              <a:extLst>
                <a:ext uri="{FF2B5EF4-FFF2-40B4-BE49-F238E27FC236}">
                  <a16:creationId xmlns:a16="http://schemas.microsoft.com/office/drawing/2014/main" id="{4A58A9A7-831D-1786-CFB8-5C789DE423DA}"/>
                </a:ext>
              </a:extLst>
            </p:cNvPr>
            <p:cNvSpPr/>
            <p:nvPr/>
          </p:nvSpPr>
          <p:spPr>
            <a:xfrm>
              <a:off x="2334766" y="1950758"/>
              <a:ext cx="81304" cy="44040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82" y="1"/>
                  </a:moveTo>
                  <a:cubicBezTo>
                    <a:pt x="41" y="1"/>
                    <a:pt x="1" y="32"/>
                    <a:pt x="1" y="76"/>
                  </a:cubicBezTo>
                  <a:cubicBezTo>
                    <a:pt x="1" y="117"/>
                    <a:pt x="32" y="154"/>
                    <a:pt x="76" y="157"/>
                  </a:cubicBezTo>
                  <a:cubicBezTo>
                    <a:pt x="416" y="176"/>
                    <a:pt x="729" y="326"/>
                    <a:pt x="957" y="576"/>
                  </a:cubicBezTo>
                  <a:cubicBezTo>
                    <a:pt x="973" y="592"/>
                    <a:pt x="998" y="598"/>
                    <a:pt x="1016" y="598"/>
                  </a:cubicBezTo>
                  <a:cubicBezTo>
                    <a:pt x="1035" y="598"/>
                    <a:pt x="1051" y="592"/>
                    <a:pt x="1073" y="573"/>
                  </a:cubicBezTo>
                  <a:cubicBezTo>
                    <a:pt x="1104" y="548"/>
                    <a:pt x="1104" y="495"/>
                    <a:pt x="1076" y="467"/>
                  </a:cubicBezTo>
                  <a:cubicBezTo>
                    <a:pt x="813" y="188"/>
                    <a:pt x="460" y="20"/>
                    <a:pt x="8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85;p42">
              <a:extLst>
                <a:ext uri="{FF2B5EF4-FFF2-40B4-BE49-F238E27FC236}">
                  <a16:creationId xmlns:a16="http://schemas.microsoft.com/office/drawing/2014/main" id="{B6357671-C94A-13D1-8604-832649B53721}"/>
                </a:ext>
              </a:extLst>
            </p:cNvPr>
            <p:cNvSpPr/>
            <p:nvPr/>
          </p:nvSpPr>
          <p:spPr>
            <a:xfrm>
              <a:off x="2340511" y="2004227"/>
              <a:ext cx="44040" cy="19074"/>
            </a:xfrm>
            <a:custGeom>
              <a:avLst/>
              <a:gdLst/>
              <a:ahLst/>
              <a:cxnLst/>
              <a:rect l="l" t="t" r="r" b="b"/>
              <a:pathLst>
                <a:path w="598" h="259" extrusionOk="0">
                  <a:moveTo>
                    <a:pt x="598" y="0"/>
                  </a:moveTo>
                  <a:lnTo>
                    <a:pt x="1" y="122"/>
                  </a:lnTo>
                  <a:cubicBezTo>
                    <a:pt x="69" y="233"/>
                    <a:pt x="199" y="258"/>
                    <a:pt x="303" y="258"/>
                  </a:cubicBezTo>
                  <a:cubicBezTo>
                    <a:pt x="389" y="258"/>
                    <a:pt x="457" y="241"/>
                    <a:pt x="457" y="241"/>
                  </a:cubicBez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86;p42">
              <a:extLst>
                <a:ext uri="{FF2B5EF4-FFF2-40B4-BE49-F238E27FC236}">
                  <a16:creationId xmlns:a16="http://schemas.microsoft.com/office/drawing/2014/main" id="{5435908F-1C17-8B61-8D45-8B32E1663D5E}"/>
                </a:ext>
              </a:extLst>
            </p:cNvPr>
            <p:cNvSpPr/>
            <p:nvPr/>
          </p:nvSpPr>
          <p:spPr>
            <a:xfrm>
              <a:off x="2334324" y="1998188"/>
              <a:ext cx="57369" cy="30710"/>
            </a:xfrm>
            <a:custGeom>
              <a:avLst/>
              <a:gdLst/>
              <a:ahLst/>
              <a:cxnLst/>
              <a:rect l="l" t="t" r="r" b="b"/>
              <a:pathLst>
                <a:path w="779" h="417" extrusionOk="0">
                  <a:moveTo>
                    <a:pt x="690" y="0"/>
                  </a:moveTo>
                  <a:cubicBezTo>
                    <a:pt x="664" y="0"/>
                    <a:pt x="639" y="15"/>
                    <a:pt x="622" y="41"/>
                  </a:cubicBezTo>
                  <a:lnTo>
                    <a:pt x="500" y="248"/>
                  </a:lnTo>
                  <a:cubicBezTo>
                    <a:pt x="474" y="253"/>
                    <a:pt x="433" y="259"/>
                    <a:pt x="388" y="259"/>
                  </a:cubicBezTo>
                  <a:cubicBezTo>
                    <a:pt x="306" y="259"/>
                    <a:pt x="208" y="239"/>
                    <a:pt x="160" y="160"/>
                  </a:cubicBezTo>
                  <a:cubicBezTo>
                    <a:pt x="144" y="136"/>
                    <a:pt x="117" y="122"/>
                    <a:pt x="91" y="122"/>
                  </a:cubicBezTo>
                  <a:cubicBezTo>
                    <a:pt x="77" y="122"/>
                    <a:pt x="63" y="126"/>
                    <a:pt x="50" y="135"/>
                  </a:cubicBezTo>
                  <a:cubicBezTo>
                    <a:pt x="10" y="157"/>
                    <a:pt x="0" y="207"/>
                    <a:pt x="22" y="245"/>
                  </a:cubicBezTo>
                  <a:cubicBezTo>
                    <a:pt x="110" y="385"/>
                    <a:pt x="266" y="417"/>
                    <a:pt x="385" y="417"/>
                  </a:cubicBezTo>
                  <a:cubicBezTo>
                    <a:pt x="479" y="417"/>
                    <a:pt x="554" y="401"/>
                    <a:pt x="569" y="392"/>
                  </a:cubicBezTo>
                  <a:cubicBezTo>
                    <a:pt x="588" y="388"/>
                    <a:pt x="604" y="376"/>
                    <a:pt x="616" y="357"/>
                  </a:cubicBezTo>
                  <a:lnTo>
                    <a:pt x="757" y="120"/>
                  </a:lnTo>
                  <a:cubicBezTo>
                    <a:pt x="779" y="82"/>
                    <a:pt x="769" y="35"/>
                    <a:pt x="729" y="13"/>
                  </a:cubicBezTo>
                  <a:cubicBezTo>
                    <a:pt x="717" y="5"/>
                    <a:pt x="703" y="0"/>
                    <a:pt x="69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87;p42">
              <a:extLst>
                <a:ext uri="{FF2B5EF4-FFF2-40B4-BE49-F238E27FC236}">
                  <a16:creationId xmlns:a16="http://schemas.microsoft.com/office/drawing/2014/main" id="{3349993A-44C6-AA05-4DA0-5865B3998DB2}"/>
                </a:ext>
              </a:extLst>
            </p:cNvPr>
            <p:cNvSpPr/>
            <p:nvPr/>
          </p:nvSpPr>
          <p:spPr>
            <a:xfrm>
              <a:off x="2142545" y="1624128"/>
              <a:ext cx="468014" cy="583637"/>
            </a:xfrm>
            <a:custGeom>
              <a:avLst/>
              <a:gdLst/>
              <a:ahLst/>
              <a:cxnLst/>
              <a:rect l="l" t="t" r="r" b="b"/>
              <a:pathLst>
                <a:path w="6355" h="7925" extrusionOk="0">
                  <a:moveTo>
                    <a:pt x="3041" y="6714"/>
                  </a:moveTo>
                  <a:cubicBezTo>
                    <a:pt x="3411" y="6714"/>
                    <a:pt x="3411" y="6887"/>
                    <a:pt x="3411" y="6887"/>
                  </a:cubicBezTo>
                  <a:cubicBezTo>
                    <a:pt x="3284" y="7186"/>
                    <a:pt x="3196" y="7267"/>
                    <a:pt x="3102" y="7267"/>
                  </a:cubicBezTo>
                  <a:cubicBezTo>
                    <a:pt x="3042" y="7267"/>
                    <a:pt x="2979" y="7233"/>
                    <a:pt x="2901" y="7202"/>
                  </a:cubicBezTo>
                  <a:cubicBezTo>
                    <a:pt x="2701" y="7124"/>
                    <a:pt x="2235" y="6808"/>
                    <a:pt x="2823" y="6730"/>
                  </a:cubicBezTo>
                  <a:cubicBezTo>
                    <a:pt x="2907" y="6719"/>
                    <a:pt x="2979" y="6714"/>
                    <a:pt x="3041" y="6714"/>
                  </a:cubicBezTo>
                  <a:close/>
                  <a:moveTo>
                    <a:pt x="2354" y="0"/>
                  </a:moveTo>
                  <a:cubicBezTo>
                    <a:pt x="779" y="0"/>
                    <a:pt x="191" y="1813"/>
                    <a:pt x="191" y="2360"/>
                  </a:cubicBezTo>
                  <a:cubicBezTo>
                    <a:pt x="191" y="2907"/>
                    <a:pt x="704" y="3698"/>
                    <a:pt x="704" y="3698"/>
                  </a:cubicBezTo>
                  <a:cubicBezTo>
                    <a:pt x="704" y="3698"/>
                    <a:pt x="1" y="5427"/>
                    <a:pt x="154" y="6052"/>
                  </a:cubicBezTo>
                  <a:cubicBezTo>
                    <a:pt x="296" y="6637"/>
                    <a:pt x="1728" y="7925"/>
                    <a:pt x="2562" y="7925"/>
                  </a:cubicBezTo>
                  <a:cubicBezTo>
                    <a:pt x="2628" y="7925"/>
                    <a:pt x="2690" y="7917"/>
                    <a:pt x="2748" y="7899"/>
                  </a:cubicBezTo>
                  <a:cubicBezTo>
                    <a:pt x="3370" y="7715"/>
                    <a:pt x="3573" y="6771"/>
                    <a:pt x="3626" y="6380"/>
                  </a:cubicBezTo>
                  <a:cubicBezTo>
                    <a:pt x="3453" y="6194"/>
                    <a:pt x="3252" y="6127"/>
                    <a:pt x="3045" y="6127"/>
                  </a:cubicBezTo>
                  <a:cubicBezTo>
                    <a:pt x="2584" y="6127"/>
                    <a:pt x="2087" y="6458"/>
                    <a:pt x="1763" y="6555"/>
                  </a:cubicBezTo>
                  <a:cubicBezTo>
                    <a:pt x="1714" y="6570"/>
                    <a:pt x="1664" y="6577"/>
                    <a:pt x="1615" y="6577"/>
                  </a:cubicBezTo>
                  <a:cubicBezTo>
                    <a:pt x="1156" y="6577"/>
                    <a:pt x="738" y="5967"/>
                    <a:pt x="738" y="5611"/>
                  </a:cubicBezTo>
                  <a:cubicBezTo>
                    <a:pt x="738" y="5217"/>
                    <a:pt x="1251" y="4158"/>
                    <a:pt x="1370" y="3961"/>
                  </a:cubicBezTo>
                  <a:cubicBezTo>
                    <a:pt x="1416" y="3882"/>
                    <a:pt x="1547" y="3861"/>
                    <a:pt x="1710" y="3861"/>
                  </a:cubicBezTo>
                  <a:cubicBezTo>
                    <a:pt x="1899" y="3861"/>
                    <a:pt x="2131" y="3890"/>
                    <a:pt x="2323" y="3890"/>
                  </a:cubicBezTo>
                  <a:cubicBezTo>
                    <a:pt x="2374" y="3890"/>
                    <a:pt x="2423" y="3888"/>
                    <a:pt x="2467" y="3883"/>
                  </a:cubicBezTo>
                  <a:cubicBezTo>
                    <a:pt x="2823" y="3845"/>
                    <a:pt x="2311" y="3254"/>
                    <a:pt x="2389" y="2898"/>
                  </a:cubicBezTo>
                  <a:cubicBezTo>
                    <a:pt x="2398" y="2854"/>
                    <a:pt x="2425" y="2834"/>
                    <a:pt x="2466" y="2834"/>
                  </a:cubicBezTo>
                  <a:cubicBezTo>
                    <a:pt x="2749" y="2834"/>
                    <a:pt x="3704" y="3801"/>
                    <a:pt x="4114" y="4039"/>
                  </a:cubicBezTo>
                  <a:cubicBezTo>
                    <a:pt x="4273" y="4128"/>
                    <a:pt x="4450" y="4173"/>
                    <a:pt x="4627" y="4173"/>
                  </a:cubicBezTo>
                  <a:cubicBezTo>
                    <a:pt x="4774" y="4173"/>
                    <a:pt x="4921" y="4142"/>
                    <a:pt x="5058" y="4080"/>
                  </a:cubicBezTo>
                  <a:cubicBezTo>
                    <a:pt x="5058" y="4080"/>
                    <a:pt x="5064" y="4081"/>
                    <a:pt x="5073" y="4081"/>
                  </a:cubicBezTo>
                  <a:cubicBezTo>
                    <a:pt x="5218" y="4081"/>
                    <a:pt x="6354" y="3984"/>
                    <a:pt x="6246" y="2873"/>
                  </a:cubicBezTo>
                  <a:cubicBezTo>
                    <a:pt x="6127" y="1691"/>
                    <a:pt x="3923" y="0"/>
                    <a:pt x="235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88;p42">
              <a:extLst>
                <a:ext uri="{FF2B5EF4-FFF2-40B4-BE49-F238E27FC236}">
                  <a16:creationId xmlns:a16="http://schemas.microsoft.com/office/drawing/2014/main" id="{8E333610-5DCC-E3B4-5277-B5388BDF70CE}"/>
                </a:ext>
              </a:extLst>
            </p:cNvPr>
            <p:cNvSpPr/>
            <p:nvPr/>
          </p:nvSpPr>
          <p:spPr>
            <a:xfrm>
              <a:off x="2137463" y="1618384"/>
              <a:ext cx="473390" cy="595788"/>
            </a:xfrm>
            <a:custGeom>
              <a:avLst/>
              <a:gdLst/>
              <a:ahLst/>
              <a:cxnLst/>
              <a:rect l="l" t="t" r="r" b="b"/>
              <a:pathLst>
                <a:path w="6428" h="8090" extrusionOk="0">
                  <a:moveTo>
                    <a:pt x="3123" y="6868"/>
                  </a:moveTo>
                  <a:cubicBezTo>
                    <a:pt x="3313" y="6868"/>
                    <a:pt x="3385" y="6920"/>
                    <a:pt x="3402" y="6958"/>
                  </a:cubicBezTo>
                  <a:cubicBezTo>
                    <a:pt x="3320" y="7140"/>
                    <a:pt x="3255" y="7240"/>
                    <a:pt x="3198" y="7265"/>
                  </a:cubicBezTo>
                  <a:cubicBezTo>
                    <a:pt x="3191" y="7267"/>
                    <a:pt x="3183" y="7269"/>
                    <a:pt x="3175" y="7269"/>
                  </a:cubicBezTo>
                  <a:cubicBezTo>
                    <a:pt x="3146" y="7269"/>
                    <a:pt x="3111" y="7252"/>
                    <a:pt x="3055" y="7230"/>
                  </a:cubicBezTo>
                  <a:cubicBezTo>
                    <a:pt x="3036" y="7221"/>
                    <a:pt x="3020" y="7215"/>
                    <a:pt x="3002" y="7205"/>
                  </a:cubicBezTo>
                  <a:cubicBezTo>
                    <a:pt x="2836" y="7140"/>
                    <a:pt x="2676" y="7005"/>
                    <a:pt x="2683" y="6958"/>
                  </a:cubicBezTo>
                  <a:cubicBezTo>
                    <a:pt x="2683" y="6958"/>
                    <a:pt x="2705" y="6911"/>
                    <a:pt x="2902" y="6886"/>
                  </a:cubicBezTo>
                  <a:cubicBezTo>
                    <a:pt x="2989" y="6874"/>
                    <a:pt x="3062" y="6868"/>
                    <a:pt x="3123" y="6868"/>
                  </a:cubicBezTo>
                  <a:close/>
                  <a:moveTo>
                    <a:pt x="2423" y="160"/>
                  </a:moveTo>
                  <a:cubicBezTo>
                    <a:pt x="3133" y="160"/>
                    <a:pt x="4049" y="525"/>
                    <a:pt x="4868" y="1129"/>
                  </a:cubicBezTo>
                  <a:cubicBezTo>
                    <a:pt x="5659" y="1719"/>
                    <a:pt x="6181" y="2420"/>
                    <a:pt x="6237" y="2951"/>
                  </a:cubicBezTo>
                  <a:cubicBezTo>
                    <a:pt x="6268" y="3257"/>
                    <a:pt x="6196" y="3507"/>
                    <a:pt x="6034" y="3695"/>
                  </a:cubicBezTo>
                  <a:cubicBezTo>
                    <a:pt x="5712" y="4054"/>
                    <a:pt x="5133" y="4076"/>
                    <a:pt x="5130" y="4076"/>
                  </a:cubicBezTo>
                  <a:cubicBezTo>
                    <a:pt x="5118" y="4076"/>
                    <a:pt x="5105" y="4079"/>
                    <a:pt x="5099" y="4083"/>
                  </a:cubicBezTo>
                  <a:cubicBezTo>
                    <a:pt x="4971" y="4140"/>
                    <a:pt x="4832" y="4169"/>
                    <a:pt x="4694" y="4169"/>
                  </a:cubicBezTo>
                  <a:cubicBezTo>
                    <a:pt x="4532" y="4169"/>
                    <a:pt x="4370" y="4129"/>
                    <a:pt x="4227" y="4048"/>
                  </a:cubicBezTo>
                  <a:cubicBezTo>
                    <a:pt x="4067" y="3958"/>
                    <a:pt x="3821" y="3748"/>
                    <a:pt x="3558" y="3529"/>
                  </a:cubicBezTo>
                  <a:cubicBezTo>
                    <a:pt x="3016" y="3071"/>
                    <a:pt x="2716" y="2836"/>
                    <a:pt x="2536" y="2836"/>
                  </a:cubicBezTo>
                  <a:cubicBezTo>
                    <a:pt x="2516" y="2836"/>
                    <a:pt x="2497" y="2839"/>
                    <a:pt x="2480" y="2845"/>
                  </a:cubicBezTo>
                  <a:cubicBezTo>
                    <a:pt x="2430" y="2863"/>
                    <a:pt x="2395" y="2904"/>
                    <a:pt x="2383" y="2964"/>
                  </a:cubicBezTo>
                  <a:cubicBezTo>
                    <a:pt x="2345" y="3139"/>
                    <a:pt x="2426" y="3348"/>
                    <a:pt x="2495" y="3536"/>
                  </a:cubicBezTo>
                  <a:cubicBezTo>
                    <a:pt x="2542" y="3654"/>
                    <a:pt x="2605" y="3817"/>
                    <a:pt x="2580" y="3864"/>
                  </a:cubicBezTo>
                  <a:cubicBezTo>
                    <a:pt x="2570" y="3876"/>
                    <a:pt x="2542" y="3886"/>
                    <a:pt x="2526" y="3886"/>
                  </a:cubicBezTo>
                  <a:cubicBezTo>
                    <a:pt x="2488" y="3891"/>
                    <a:pt x="2444" y="3893"/>
                    <a:pt x="2398" y="3893"/>
                  </a:cubicBezTo>
                  <a:cubicBezTo>
                    <a:pt x="2305" y="3893"/>
                    <a:pt x="2199" y="3885"/>
                    <a:pt x="2095" y="3876"/>
                  </a:cubicBezTo>
                  <a:cubicBezTo>
                    <a:pt x="1986" y="3869"/>
                    <a:pt x="1879" y="3861"/>
                    <a:pt x="1782" y="3861"/>
                  </a:cubicBezTo>
                  <a:cubicBezTo>
                    <a:pt x="1592" y="3861"/>
                    <a:pt x="1438" y="3890"/>
                    <a:pt x="1370" y="4001"/>
                  </a:cubicBezTo>
                  <a:cubicBezTo>
                    <a:pt x="1251" y="4208"/>
                    <a:pt x="729" y="5280"/>
                    <a:pt x="729" y="5692"/>
                  </a:cubicBezTo>
                  <a:cubicBezTo>
                    <a:pt x="729" y="5980"/>
                    <a:pt x="954" y="6364"/>
                    <a:pt x="1239" y="6577"/>
                  </a:cubicBezTo>
                  <a:cubicBezTo>
                    <a:pt x="1385" y="6683"/>
                    <a:pt x="1535" y="6740"/>
                    <a:pt x="1683" y="6740"/>
                  </a:cubicBezTo>
                  <a:cubicBezTo>
                    <a:pt x="1739" y="6740"/>
                    <a:pt x="1796" y="6732"/>
                    <a:pt x="1851" y="6715"/>
                  </a:cubicBezTo>
                  <a:cubicBezTo>
                    <a:pt x="1964" y="6683"/>
                    <a:pt x="2095" y="6621"/>
                    <a:pt x="2236" y="6558"/>
                  </a:cubicBezTo>
                  <a:cubicBezTo>
                    <a:pt x="2509" y="6432"/>
                    <a:pt x="2821" y="6289"/>
                    <a:pt x="3112" y="6289"/>
                  </a:cubicBezTo>
                  <a:cubicBezTo>
                    <a:pt x="3291" y="6289"/>
                    <a:pt x="3462" y="6343"/>
                    <a:pt x="3611" y="6489"/>
                  </a:cubicBezTo>
                  <a:cubicBezTo>
                    <a:pt x="3599" y="6583"/>
                    <a:pt x="3570" y="6718"/>
                    <a:pt x="3533" y="6871"/>
                  </a:cubicBezTo>
                  <a:cubicBezTo>
                    <a:pt x="3520" y="6849"/>
                    <a:pt x="3505" y="6830"/>
                    <a:pt x="3480" y="6811"/>
                  </a:cubicBezTo>
                  <a:cubicBezTo>
                    <a:pt x="3401" y="6742"/>
                    <a:pt x="3275" y="6708"/>
                    <a:pt x="3104" y="6708"/>
                  </a:cubicBezTo>
                  <a:cubicBezTo>
                    <a:pt x="3036" y="6708"/>
                    <a:pt x="2961" y="6713"/>
                    <a:pt x="2880" y="6724"/>
                  </a:cubicBezTo>
                  <a:cubicBezTo>
                    <a:pt x="2798" y="6736"/>
                    <a:pt x="2548" y="6768"/>
                    <a:pt x="2526" y="6936"/>
                  </a:cubicBezTo>
                  <a:cubicBezTo>
                    <a:pt x="2505" y="7127"/>
                    <a:pt x="2827" y="7299"/>
                    <a:pt x="2942" y="7346"/>
                  </a:cubicBezTo>
                  <a:cubicBezTo>
                    <a:pt x="2961" y="7349"/>
                    <a:pt x="2977" y="7358"/>
                    <a:pt x="2992" y="7365"/>
                  </a:cubicBezTo>
                  <a:cubicBezTo>
                    <a:pt x="3050" y="7391"/>
                    <a:pt x="3110" y="7418"/>
                    <a:pt x="3174" y="7418"/>
                  </a:cubicBezTo>
                  <a:cubicBezTo>
                    <a:pt x="3200" y="7418"/>
                    <a:pt x="3227" y="7413"/>
                    <a:pt x="3255" y="7402"/>
                  </a:cubicBezTo>
                  <a:cubicBezTo>
                    <a:pt x="3295" y="7383"/>
                    <a:pt x="3333" y="7358"/>
                    <a:pt x="3370" y="7315"/>
                  </a:cubicBezTo>
                  <a:lnTo>
                    <a:pt x="3370" y="7315"/>
                  </a:lnTo>
                  <a:cubicBezTo>
                    <a:pt x="3245" y="7584"/>
                    <a:pt x="3058" y="7821"/>
                    <a:pt x="2792" y="7905"/>
                  </a:cubicBezTo>
                  <a:cubicBezTo>
                    <a:pt x="2743" y="7920"/>
                    <a:pt x="2689" y="7927"/>
                    <a:pt x="2630" y="7927"/>
                  </a:cubicBezTo>
                  <a:cubicBezTo>
                    <a:pt x="2416" y="7927"/>
                    <a:pt x="2137" y="7834"/>
                    <a:pt x="1823" y="7655"/>
                  </a:cubicBezTo>
                  <a:cubicBezTo>
                    <a:pt x="1135" y="7258"/>
                    <a:pt x="395" y="6514"/>
                    <a:pt x="295" y="6114"/>
                  </a:cubicBezTo>
                  <a:cubicBezTo>
                    <a:pt x="151" y="5520"/>
                    <a:pt x="835" y="3820"/>
                    <a:pt x="842" y="3807"/>
                  </a:cubicBezTo>
                  <a:cubicBezTo>
                    <a:pt x="851" y="3782"/>
                    <a:pt x="851" y="3754"/>
                    <a:pt x="835" y="3736"/>
                  </a:cubicBezTo>
                  <a:cubicBezTo>
                    <a:pt x="832" y="3729"/>
                    <a:pt x="338" y="2957"/>
                    <a:pt x="338" y="2442"/>
                  </a:cubicBezTo>
                  <a:cubicBezTo>
                    <a:pt x="338" y="1979"/>
                    <a:pt x="882" y="160"/>
                    <a:pt x="2423" y="160"/>
                  </a:cubicBezTo>
                  <a:close/>
                  <a:moveTo>
                    <a:pt x="2423" y="0"/>
                  </a:moveTo>
                  <a:cubicBezTo>
                    <a:pt x="1539" y="0"/>
                    <a:pt x="992" y="550"/>
                    <a:pt x="688" y="1013"/>
                  </a:cubicBezTo>
                  <a:cubicBezTo>
                    <a:pt x="360" y="1510"/>
                    <a:pt x="182" y="2123"/>
                    <a:pt x="182" y="2442"/>
                  </a:cubicBezTo>
                  <a:cubicBezTo>
                    <a:pt x="182" y="2948"/>
                    <a:pt x="582" y="3626"/>
                    <a:pt x="682" y="3786"/>
                  </a:cubicBezTo>
                  <a:cubicBezTo>
                    <a:pt x="579" y="4048"/>
                    <a:pt x="1" y="5552"/>
                    <a:pt x="145" y="6155"/>
                  </a:cubicBezTo>
                  <a:cubicBezTo>
                    <a:pt x="251" y="6596"/>
                    <a:pt x="1017" y="7377"/>
                    <a:pt x="1745" y="7796"/>
                  </a:cubicBezTo>
                  <a:cubicBezTo>
                    <a:pt x="1995" y="7937"/>
                    <a:pt x="2333" y="8090"/>
                    <a:pt x="2630" y="8090"/>
                  </a:cubicBezTo>
                  <a:cubicBezTo>
                    <a:pt x="2698" y="8090"/>
                    <a:pt x="2770" y="8081"/>
                    <a:pt x="2845" y="8052"/>
                  </a:cubicBezTo>
                  <a:cubicBezTo>
                    <a:pt x="3508" y="7855"/>
                    <a:pt x="3720" y="6880"/>
                    <a:pt x="3777" y="6471"/>
                  </a:cubicBezTo>
                  <a:cubicBezTo>
                    <a:pt x="3783" y="6449"/>
                    <a:pt x="3774" y="6424"/>
                    <a:pt x="3758" y="6408"/>
                  </a:cubicBezTo>
                  <a:cubicBezTo>
                    <a:pt x="3566" y="6202"/>
                    <a:pt x="3346" y="6129"/>
                    <a:pt x="3122" y="6129"/>
                  </a:cubicBezTo>
                  <a:cubicBezTo>
                    <a:pt x="2793" y="6129"/>
                    <a:pt x="2455" y="6285"/>
                    <a:pt x="2176" y="6411"/>
                  </a:cubicBezTo>
                  <a:cubicBezTo>
                    <a:pt x="2042" y="6474"/>
                    <a:pt x="1914" y="6533"/>
                    <a:pt x="1814" y="6564"/>
                  </a:cubicBezTo>
                  <a:cubicBezTo>
                    <a:pt x="1772" y="6578"/>
                    <a:pt x="1730" y="6584"/>
                    <a:pt x="1689" y="6584"/>
                  </a:cubicBezTo>
                  <a:cubicBezTo>
                    <a:pt x="1549" y="6584"/>
                    <a:pt x="1423" y="6515"/>
                    <a:pt x="1335" y="6452"/>
                  </a:cubicBezTo>
                  <a:cubicBezTo>
                    <a:pt x="1070" y="6252"/>
                    <a:pt x="892" y="5902"/>
                    <a:pt x="892" y="5692"/>
                  </a:cubicBezTo>
                  <a:cubicBezTo>
                    <a:pt x="892" y="5333"/>
                    <a:pt x="1379" y="4298"/>
                    <a:pt x="1507" y="4083"/>
                  </a:cubicBezTo>
                  <a:cubicBezTo>
                    <a:pt x="1536" y="4035"/>
                    <a:pt x="1651" y="4022"/>
                    <a:pt x="1786" y="4022"/>
                  </a:cubicBezTo>
                  <a:cubicBezTo>
                    <a:pt x="1884" y="4022"/>
                    <a:pt x="1992" y="4029"/>
                    <a:pt x="2086" y="4036"/>
                  </a:cubicBezTo>
                  <a:cubicBezTo>
                    <a:pt x="2192" y="4044"/>
                    <a:pt x="2302" y="4052"/>
                    <a:pt x="2404" y="4052"/>
                  </a:cubicBezTo>
                  <a:cubicBezTo>
                    <a:pt x="2455" y="4052"/>
                    <a:pt x="2504" y="4050"/>
                    <a:pt x="2548" y="4045"/>
                  </a:cubicBezTo>
                  <a:cubicBezTo>
                    <a:pt x="2626" y="4036"/>
                    <a:pt x="2683" y="4004"/>
                    <a:pt x="2714" y="3951"/>
                  </a:cubicBezTo>
                  <a:cubicBezTo>
                    <a:pt x="2783" y="3842"/>
                    <a:pt x="2720" y="3676"/>
                    <a:pt x="2645" y="3486"/>
                  </a:cubicBezTo>
                  <a:cubicBezTo>
                    <a:pt x="2580" y="3317"/>
                    <a:pt x="2508" y="3129"/>
                    <a:pt x="2536" y="3001"/>
                  </a:cubicBezTo>
                  <a:lnTo>
                    <a:pt x="2536" y="2998"/>
                  </a:lnTo>
                  <a:cubicBezTo>
                    <a:pt x="2538" y="2997"/>
                    <a:pt x="2541" y="2997"/>
                    <a:pt x="2544" y="2997"/>
                  </a:cubicBezTo>
                  <a:cubicBezTo>
                    <a:pt x="2679" y="2997"/>
                    <a:pt x="3164" y="3407"/>
                    <a:pt x="3458" y="3654"/>
                  </a:cubicBezTo>
                  <a:cubicBezTo>
                    <a:pt x="3724" y="3879"/>
                    <a:pt x="3977" y="4092"/>
                    <a:pt x="4149" y="4192"/>
                  </a:cubicBezTo>
                  <a:cubicBezTo>
                    <a:pt x="4320" y="4285"/>
                    <a:pt x="4510" y="4333"/>
                    <a:pt x="4700" y="4333"/>
                  </a:cubicBezTo>
                  <a:cubicBezTo>
                    <a:pt x="4853" y="4333"/>
                    <a:pt x="5006" y="4302"/>
                    <a:pt x="5149" y="4239"/>
                  </a:cubicBezTo>
                  <a:cubicBezTo>
                    <a:pt x="5255" y="4233"/>
                    <a:pt x="5815" y="4186"/>
                    <a:pt x="6149" y="3807"/>
                  </a:cubicBezTo>
                  <a:cubicBezTo>
                    <a:pt x="6346" y="3582"/>
                    <a:pt x="6427" y="3289"/>
                    <a:pt x="6393" y="2939"/>
                  </a:cubicBezTo>
                  <a:cubicBezTo>
                    <a:pt x="6334" y="2357"/>
                    <a:pt x="5799" y="1638"/>
                    <a:pt x="4961" y="1007"/>
                  </a:cubicBezTo>
                  <a:cubicBezTo>
                    <a:pt x="4117" y="375"/>
                    <a:pt x="3167" y="0"/>
                    <a:pt x="2423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89;p42">
              <a:extLst>
                <a:ext uri="{FF2B5EF4-FFF2-40B4-BE49-F238E27FC236}">
                  <a16:creationId xmlns:a16="http://schemas.microsoft.com/office/drawing/2014/main" id="{42C4AE45-64E1-2AF6-3E37-B29C5EE86FB9}"/>
                </a:ext>
              </a:extLst>
            </p:cNvPr>
            <p:cNvSpPr/>
            <p:nvPr/>
          </p:nvSpPr>
          <p:spPr>
            <a:xfrm>
              <a:off x="2142103" y="1858698"/>
              <a:ext cx="72098" cy="104650"/>
            </a:xfrm>
            <a:custGeom>
              <a:avLst/>
              <a:gdLst/>
              <a:ahLst/>
              <a:cxnLst/>
              <a:rect l="l" t="t" r="r" b="b"/>
              <a:pathLst>
                <a:path w="979" h="1421" extrusionOk="0">
                  <a:moveTo>
                    <a:pt x="437" y="1"/>
                  </a:moveTo>
                  <a:cubicBezTo>
                    <a:pt x="37" y="1"/>
                    <a:pt x="0" y="621"/>
                    <a:pt x="0" y="1029"/>
                  </a:cubicBezTo>
                  <a:cubicBezTo>
                    <a:pt x="0" y="1329"/>
                    <a:pt x="250" y="1420"/>
                    <a:pt x="480" y="1420"/>
                  </a:cubicBezTo>
                  <a:cubicBezTo>
                    <a:pt x="579" y="1420"/>
                    <a:pt x="674" y="1403"/>
                    <a:pt x="744" y="1379"/>
                  </a:cubicBezTo>
                  <a:lnTo>
                    <a:pt x="863" y="873"/>
                  </a:lnTo>
                  <a:cubicBezTo>
                    <a:pt x="863" y="873"/>
                    <a:pt x="979" y="85"/>
                    <a:pt x="510" y="7"/>
                  </a:cubicBezTo>
                  <a:cubicBezTo>
                    <a:pt x="484" y="3"/>
                    <a:pt x="460" y="1"/>
                    <a:pt x="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90;p42">
              <a:extLst>
                <a:ext uri="{FF2B5EF4-FFF2-40B4-BE49-F238E27FC236}">
                  <a16:creationId xmlns:a16="http://schemas.microsoft.com/office/drawing/2014/main" id="{68BE0E8E-0855-4ADE-5C60-12184B5F9B00}"/>
                </a:ext>
              </a:extLst>
            </p:cNvPr>
            <p:cNvSpPr/>
            <p:nvPr/>
          </p:nvSpPr>
          <p:spPr>
            <a:xfrm>
              <a:off x="2136359" y="1852659"/>
              <a:ext cx="84103" cy="116359"/>
            </a:xfrm>
            <a:custGeom>
              <a:avLst/>
              <a:gdLst/>
              <a:ahLst/>
              <a:cxnLst/>
              <a:rect l="l" t="t" r="r" b="b"/>
              <a:pathLst>
                <a:path w="1142" h="1580" extrusionOk="0">
                  <a:moveTo>
                    <a:pt x="517" y="1"/>
                  </a:moveTo>
                  <a:cubicBezTo>
                    <a:pt x="417" y="1"/>
                    <a:pt x="331" y="33"/>
                    <a:pt x="256" y="95"/>
                  </a:cubicBezTo>
                  <a:cubicBezTo>
                    <a:pt x="31" y="289"/>
                    <a:pt x="0" y="736"/>
                    <a:pt x="0" y="1105"/>
                  </a:cubicBezTo>
                  <a:cubicBezTo>
                    <a:pt x="0" y="1267"/>
                    <a:pt x="63" y="1392"/>
                    <a:pt x="175" y="1474"/>
                  </a:cubicBezTo>
                  <a:cubicBezTo>
                    <a:pt x="285" y="1552"/>
                    <a:pt x="425" y="1580"/>
                    <a:pt x="557" y="1580"/>
                  </a:cubicBezTo>
                  <a:cubicBezTo>
                    <a:pt x="672" y="1580"/>
                    <a:pt x="775" y="1558"/>
                    <a:pt x="847" y="1533"/>
                  </a:cubicBezTo>
                  <a:cubicBezTo>
                    <a:pt x="885" y="1520"/>
                    <a:pt x="910" y="1474"/>
                    <a:pt x="894" y="1433"/>
                  </a:cubicBezTo>
                  <a:cubicBezTo>
                    <a:pt x="884" y="1403"/>
                    <a:pt x="853" y="1381"/>
                    <a:pt x="821" y="1381"/>
                  </a:cubicBezTo>
                  <a:cubicBezTo>
                    <a:pt x="813" y="1381"/>
                    <a:pt x="805" y="1383"/>
                    <a:pt x="797" y="1386"/>
                  </a:cubicBezTo>
                  <a:cubicBezTo>
                    <a:pt x="735" y="1408"/>
                    <a:pt x="648" y="1423"/>
                    <a:pt x="557" y="1423"/>
                  </a:cubicBezTo>
                  <a:cubicBezTo>
                    <a:pt x="452" y="1423"/>
                    <a:pt x="343" y="1402"/>
                    <a:pt x="266" y="1349"/>
                  </a:cubicBezTo>
                  <a:cubicBezTo>
                    <a:pt x="191" y="1299"/>
                    <a:pt x="156" y="1220"/>
                    <a:pt x="156" y="1111"/>
                  </a:cubicBezTo>
                  <a:cubicBezTo>
                    <a:pt x="156" y="930"/>
                    <a:pt x="156" y="386"/>
                    <a:pt x="360" y="214"/>
                  </a:cubicBezTo>
                  <a:cubicBezTo>
                    <a:pt x="400" y="176"/>
                    <a:pt x="448" y="158"/>
                    <a:pt x="509" y="158"/>
                  </a:cubicBezTo>
                  <a:cubicBezTo>
                    <a:pt x="529" y="158"/>
                    <a:pt x="550" y="160"/>
                    <a:pt x="572" y="164"/>
                  </a:cubicBezTo>
                  <a:cubicBezTo>
                    <a:pt x="963" y="226"/>
                    <a:pt x="863" y="930"/>
                    <a:pt x="863" y="939"/>
                  </a:cubicBezTo>
                  <a:cubicBezTo>
                    <a:pt x="857" y="980"/>
                    <a:pt x="885" y="1020"/>
                    <a:pt x="928" y="1027"/>
                  </a:cubicBezTo>
                  <a:cubicBezTo>
                    <a:pt x="931" y="1027"/>
                    <a:pt x="933" y="1027"/>
                    <a:pt x="936" y="1027"/>
                  </a:cubicBezTo>
                  <a:cubicBezTo>
                    <a:pt x="976" y="1027"/>
                    <a:pt x="1010" y="1002"/>
                    <a:pt x="1019" y="961"/>
                  </a:cubicBezTo>
                  <a:cubicBezTo>
                    <a:pt x="1022" y="927"/>
                    <a:pt x="1141" y="98"/>
                    <a:pt x="600" y="8"/>
                  </a:cubicBezTo>
                  <a:cubicBezTo>
                    <a:pt x="572" y="3"/>
                    <a:pt x="544" y="1"/>
                    <a:pt x="51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91;p42">
              <a:extLst>
                <a:ext uri="{FF2B5EF4-FFF2-40B4-BE49-F238E27FC236}">
                  <a16:creationId xmlns:a16="http://schemas.microsoft.com/office/drawing/2014/main" id="{D77A2118-83A4-E2DC-823A-0F7B6D9D3EAA}"/>
                </a:ext>
              </a:extLst>
            </p:cNvPr>
            <p:cNvSpPr/>
            <p:nvPr/>
          </p:nvSpPr>
          <p:spPr>
            <a:xfrm>
              <a:off x="2159779" y="1755075"/>
              <a:ext cx="30931" cy="28648"/>
            </a:xfrm>
            <a:custGeom>
              <a:avLst/>
              <a:gdLst/>
              <a:ahLst/>
              <a:cxnLst/>
              <a:rect l="l" t="t" r="r" b="b"/>
              <a:pathLst>
                <a:path w="420" h="389" extrusionOk="0">
                  <a:moveTo>
                    <a:pt x="329" y="0"/>
                  </a:moveTo>
                  <a:cubicBezTo>
                    <a:pt x="314" y="0"/>
                    <a:pt x="299" y="4"/>
                    <a:pt x="285" y="13"/>
                  </a:cubicBezTo>
                  <a:cubicBezTo>
                    <a:pt x="185" y="76"/>
                    <a:pt x="95" y="160"/>
                    <a:pt x="26" y="264"/>
                  </a:cubicBezTo>
                  <a:cubicBezTo>
                    <a:pt x="1" y="298"/>
                    <a:pt x="10" y="348"/>
                    <a:pt x="45" y="373"/>
                  </a:cubicBezTo>
                  <a:cubicBezTo>
                    <a:pt x="57" y="382"/>
                    <a:pt x="73" y="389"/>
                    <a:pt x="88" y="389"/>
                  </a:cubicBezTo>
                  <a:cubicBezTo>
                    <a:pt x="110" y="389"/>
                    <a:pt x="138" y="376"/>
                    <a:pt x="154" y="357"/>
                  </a:cubicBezTo>
                  <a:cubicBezTo>
                    <a:pt x="214" y="270"/>
                    <a:pt x="285" y="201"/>
                    <a:pt x="373" y="145"/>
                  </a:cubicBezTo>
                  <a:cubicBezTo>
                    <a:pt x="407" y="123"/>
                    <a:pt x="420" y="70"/>
                    <a:pt x="395" y="35"/>
                  </a:cubicBezTo>
                  <a:cubicBezTo>
                    <a:pt x="381" y="13"/>
                    <a:pt x="355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92;p42">
              <a:extLst>
                <a:ext uri="{FF2B5EF4-FFF2-40B4-BE49-F238E27FC236}">
                  <a16:creationId xmlns:a16="http://schemas.microsoft.com/office/drawing/2014/main" id="{94B25AFD-9D1E-73AE-5D36-4CA434E0F9DE}"/>
                </a:ext>
              </a:extLst>
            </p:cNvPr>
            <p:cNvSpPr/>
            <p:nvPr/>
          </p:nvSpPr>
          <p:spPr>
            <a:xfrm>
              <a:off x="2204704" y="1742260"/>
              <a:ext cx="218505" cy="133813"/>
            </a:xfrm>
            <a:custGeom>
              <a:avLst/>
              <a:gdLst/>
              <a:ahLst/>
              <a:cxnLst/>
              <a:rect l="l" t="t" r="r" b="b"/>
              <a:pathLst>
                <a:path w="2967" h="1817" extrusionOk="0">
                  <a:moveTo>
                    <a:pt x="297" y="1"/>
                  </a:moveTo>
                  <a:cubicBezTo>
                    <a:pt x="221" y="1"/>
                    <a:pt x="145" y="8"/>
                    <a:pt x="69" y="22"/>
                  </a:cubicBezTo>
                  <a:cubicBezTo>
                    <a:pt x="29" y="28"/>
                    <a:pt x="0" y="69"/>
                    <a:pt x="7" y="112"/>
                  </a:cubicBezTo>
                  <a:cubicBezTo>
                    <a:pt x="15" y="152"/>
                    <a:pt x="49" y="176"/>
                    <a:pt x="85" y="176"/>
                  </a:cubicBezTo>
                  <a:cubicBezTo>
                    <a:pt x="89" y="176"/>
                    <a:pt x="93" y="176"/>
                    <a:pt x="97" y="175"/>
                  </a:cubicBezTo>
                  <a:cubicBezTo>
                    <a:pt x="153" y="164"/>
                    <a:pt x="221" y="157"/>
                    <a:pt x="299" y="157"/>
                  </a:cubicBezTo>
                  <a:cubicBezTo>
                    <a:pt x="567" y="157"/>
                    <a:pt x="946" y="253"/>
                    <a:pt x="1310" y="675"/>
                  </a:cubicBezTo>
                  <a:cubicBezTo>
                    <a:pt x="1723" y="1163"/>
                    <a:pt x="2254" y="1553"/>
                    <a:pt x="2845" y="1807"/>
                  </a:cubicBezTo>
                  <a:cubicBezTo>
                    <a:pt x="2858" y="1813"/>
                    <a:pt x="2864" y="1816"/>
                    <a:pt x="2876" y="1816"/>
                  </a:cubicBezTo>
                  <a:cubicBezTo>
                    <a:pt x="2908" y="1816"/>
                    <a:pt x="2936" y="1797"/>
                    <a:pt x="2951" y="1769"/>
                  </a:cubicBezTo>
                  <a:cubicBezTo>
                    <a:pt x="2967" y="1729"/>
                    <a:pt x="2948" y="1682"/>
                    <a:pt x="2908" y="1666"/>
                  </a:cubicBezTo>
                  <a:cubicBezTo>
                    <a:pt x="2342" y="1425"/>
                    <a:pt x="1829" y="1047"/>
                    <a:pt x="1429" y="578"/>
                  </a:cubicBezTo>
                  <a:cubicBezTo>
                    <a:pt x="1107" y="204"/>
                    <a:pt x="706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93;p42">
              <a:extLst>
                <a:ext uri="{FF2B5EF4-FFF2-40B4-BE49-F238E27FC236}">
                  <a16:creationId xmlns:a16="http://schemas.microsoft.com/office/drawing/2014/main" id="{8C4F6074-BB2B-EB8A-9DA1-0120EA6D71B8}"/>
                </a:ext>
              </a:extLst>
            </p:cNvPr>
            <p:cNvSpPr/>
            <p:nvPr/>
          </p:nvSpPr>
          <p:spPr>
            <a:xfrm>
              <a:off x="2157496" y="1814067"/>
              <a:ext cx="147216" cy="78064"/>
            </a:xfrm>
            <a:custGeom>
              <a:avLst/>
              <a:gdLst/>
              <a:ahLst/>
              <a:cxnLst/>
              <a:rect l="l" t="t" r="r" b="b"/>
              <a:pathLst>
                <a:path w="1999" h="1060" extrusionOk="0">
                  <a:moveTo>
                    <a:pt x="635" y="0"/>
                  </a:moveTo>
                  <a:cubicBezTo>
                    <a:pt x="465" y="0"/>
                    <a:pt x="275" y="25"/>
                    <a:pt x="63" y="81"/>
                  </a:cubicBezTo>
                  <a:cubicBezTo>
                    <a:pt x="19" y="91"/>
                    <a:pt x="1" y="135"/>
                    <a:pt x="10" y="175"/>
                  </a:cubicBezTo>
                  <a:cubicBezTo>
                    <a:pt x="15" y="212"/>
                    <a:pt x="48" y="234"/>
                    <a:pt x="84" y="234"/>
                  </a:cubicBezTo>
                  <a:cubicBezTo>
                    <a:pt x="90" y="234"/>
                    <a:pt x="97" y="233"/>
                    <a:pt x="104" y="231"/>
                  </a:cubicBezTo>
                  <a:cubicBezTo>
                    <a:pt x="303" y="178"/>
                    <a:pt x="480" y="155"/>
                    <a:pt x="637" y="155"/>
                  </a:cubicBezTo>
                  <a:cubicBezTo>
                    <a:pt x="1572" y="155"/>
                    <a:pt x="1819" y="960"/>
                    <a:pt x="1832" y="1000"/>
                  </a:cubicBezTo>
                  <a:cubicBezTo>
                    <a:pt x="1842" y="1032"/>
                    <a:pt x="1873" y="1057"/>
                    <a:pt x="1907" y="1057"/>
                  </a:cubicBezTo>
                  <a:cubicBezTo>
                    <a:pt x="1913" y="1057"/>
                    <a:pt x="1917" y="1055"/>
                    <a:pt x="1921" y="1055"/>
                  </a:cubicBezTo>
                  <a:cubicBezTo>
                    <a:pt x="1924" y="1055"/>
                    <a:pt x="1927" y="1056"/>
                    <a:pt x="1929" y="1060"/>
                  </a:cubicBezTo>
                  <a:cubicBezTo>
                    <a:pt x="1973" y="1047"/>
                    <a:pt x="1998" y="1004"/>
                    <a:pt x="1986" y="963"/>
                  </a:cubicBezTo>
                  <a:cubicBezTo>
                    <a:pt x="1983" y="949"/>
                    <a:pt x="1695" y="0"/>
                    <a:pt x="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94;p42">
              <a:extLst>
                <a:ext uri="{FF2B5EF4-FFF2-40B4-BE49-F238E27FC236}">
                  <a16:creationId xmlns:a16="http://schemas.microsoft.com/office/drawing/2014/main" id="{AF4F7065-9DA0-3592-34E0-C287082521F1}"/>
                </a:ext>
              </a:extLst>
            </p:cNvPr>
            <p:cNvSpPr/>
            <p:nvPr/>
          </p:nvSpPr>
          <p:spPr>
            <a:xfrm>
              <a:off x="1077597" y="2240270"/>
              <a:ext cx="266669" cy="197737"/>
            </a:xfrm>
            <a:custGeom>
              <a:avLst/>
              <a:gdLst/>
              <a:ahLst/>
              <a:cxnLst/>
              <a:rect l="l" t="t" r="r" b="b"/>
              <a:pathLst>
                <a:path w="3621" h="2685" extrusionOk="0">
                  <a:moveTo>
                    <a:pt x="1582" y="1"/>
                  </a:moveTo>
                  <a:cubicBezTo>
                    <a:pt x="1145" y="1"/>
                    <a:pt x="913" y="171"/>
                    <a:pt x="913" y="171"/>
                  </a:cubicBezTo>
                  <a:cubicBezTo>
                    <a:pt x="507" y="246"/>
                    <a:pt x="0" y="2231"/>
                    <a:pt x="429" y="2459"/>
                  </a:cubicBezTo>
                  <a:cubicBezTo>
                    <a:pt x="429" y="2459"/>
                    <a:pt x="835" y="1817"/>
                    <a:pt x="1380" y="1817"/>
                  </a:cubicBezTo>
                  <a:cubicBezTo>
                    <a:pt x="1456" y="1817"/>
                    <a:pt x="1535" y="1830"/>
                    <a:pt x="1616" y="1859"/>
                  </a:cubicBezTo>
                  <a:cubicBezTo>
                    <a:pt x="2095" y="2056"/>
                    <a:pt x="2535" y="2337"/>
                    <a:pt x="2914" y="2684"/>
                  </a:cubicBezTo>
                  <a:lnTo>
                    <a:pt x="3504" y="1743"/>
                  </a:lnTo>
                  <a:cubicBezTo>
                    <a:pt x="3504" y="1743"/>
                    <a:pt x="3620" y="762"/>
                    <a:pt x="2564" y="249"/>
                  </a:cubicBezTo>
                  <a:cubicBezTo>
                    <a:pt x="2169" y="60"/>
                    <a:pt x="1840" y="1"/>
                    <a:pt x="1582" y="1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95;p42">
              <a:extLst>
                <a:ext uri="{FF2B5EF4-FFF2-40B4-BE49-F238E27FC236}">
                  <a16:creationId xmlns:a16="http://schemas.microsoft.com/office/drawing/2014/main" id="{34DC188F-24DC-7C2C-8904-0F55AE092533}"/>
                </a:ext>
              </a:extLst>
            </p:cNvPr>
            <p:cNvSpPr/>
            <p:nvPr/>
          </p:nvSpPr>
          <p:spPr>
            <a:xfrm>
              <a:off x="1087686" y="2234451"/>
              <a:ext cx="261882" cy="209299"/>
            </a:xfrm>
            <a:custGeom>
              <a:avLst/>
              <a:gdLst/>
              <a:ahLst/>
              <a:cxnLst/>
              <a:rect l="l" t="t" r="r" b="b"/>
              <a:pathLst>
                <a:path w="3556" h="2842" extrusionOk="0">
                  <a:moveTo>
                    <a:pt x="1446" y="159"/>
                  </a:moveTo>
                  <a:cubicBezTo>
                    <a:pt x="1693" y="159"/>
                    <a:pt x="2011" y="216"/>
                    <a:pt x="2395" y="400"/>
                  </a:cubicBezTo>
                  <a:cubicBezTo>
                    <a:pt x="3330" y="847"/>
                    <a:pt x="3308" y="1666"/>
                    <a:pt x="3299" y="1794"/>
                  </a:cubicBezTo>
                  <a:lnTo>
                    <a:pt x="2767" y="2641"/>
                  </a:lnTo>
                  <a:cubicBezTo>
                    <a:pt x="2395" y="2319"/>
                    <a:pt x="1973" y="2057"/>
                    <a:pt x="1511" y="1866"/>
                  </a:cubicBezTo>
                  <a:cubicBezTo>
                    <a:pt x="1417" y="1835"/>
                    <a:pt x="1329" y="1819"/>
                    <a:pt x="1242" y="1819"/>
                  </a:cubicBezTo>
                  <a:cubicBezTo>
                    <a:pt x="773" y="1819"/>
                    <a:pt x="410" y="2244"/>
                    <a:pt x="282" y="2419"/>
                  </a:cubicBezTo>
                  <a:cubicBezTo>
                    <a:pt x="204" y="2301"/>
                    <a:pt x="189" y="2016"/>
                    <a:pt x="242" y="1654"/>
                  </a:cubicBezTo>
                  <a:cubicBezTo>
                    <a:pt x="348" y="956"/>
                    <a:pt x="629" y="359"/>
                    <a:pt x="792" y="328"/>
                  </a:cubicBezTo>
                  <a:cubicBezTo>
                    <a:pt x="804" y="325"/>
                    <a:pt x="817" y="322"/>
                    <a:pt x="823" y="313"/>
                  </a:cubicBezTo>
                  <a:cubicBezTo>
                    <a:pt x="827" y="311"/>
                    <a:pt x="1042" y="159"/>
                    <a:pt x="1446" y="159"/>
                  </a:cubicBezTo>
                  <a:close/>
                  <a:moveTo>
                    <a:pt x="1440" y="0"/>
                  </a:moveTo>
                  <a:cubicBezTo>
                    <a:pt x="1042" y="0"/>
                    <a:pt x="803" y="137"/>
                    <a:pt x="742" y="178"/>
                  </a:cubicBezTo>
                  <a:cubicBezTo>
                    <a:pt x="432" y="266"/>
                    <a:pt x="167" y="1088"/>
                    <a:pt x="85" y="1632"/>
                  </a:cubicBezTo>
                  <a:cubicBezTo>
                    <a:pt x="38" y="1935"/>
                    <a:pt x="1" y="2469"/>
                    <a:pt x="257" y="2607"/>
                  </a:cubicBezTo>
                  <a:cubicBezTo>
                    <a:pt x="269" y="2613"/>
                    <a:pt x="281" y="2616"/>
                    <a:pt x="294" y="2616"/>
                  </a:cubicBezTo>
                  <a:cubicBezTo>
                    <a:pt x="319" y="2616"/>
                    <a:pt x="344" y="2604"/>
                    <a:pt x="360" y="2579"/>
                  </a:cubicBezTo>
                  <a:cubicBezTo>
                    <a:pt x="363" y="2573"/>
                    <a:pt x="749" y="1977"/>
                    <a:pt x="1246" y="1977"/>
                  </a:cubicBezTo>
                  <a:cubicBezTo>
                    <a:pt x="1314" y="1977"/>
                    <a:pt x="1383" y="1988"/>
                    <a:pt x="1454" y="2013"/>
                  </a:cubicBezTo>
                  <a:cubicBezTo>
                    <a:pt x="1923" y="2204"/>
                    <a:pt x="2352" y="2479"/>
                    <a:pt x="2727" y="2823"/>
                  </a:cubicBezTo>
                  <a:cubicBezTo>
                    <a:pt x="2742" y="2835"/>
                    <a:pt x="2761" y="2841"/>
                    <a:pt x="2783" y="2841"/>
                  </a:cubicBezTo>
                  <a:cubicBezTo>
                    <a:pt x="2786" y="2841"/>
                    <a:pt x="2789" y="2841"/>
                    <a:pt x="2789" y="2838"/>
                  </a:cubicBezTo>
                  <a:cubicBezTo>
                    <a:pt x="2814" y="2835"/>
                    <a:pt x="2833" y="2823"/>
                    <a:pt x="2845" y="2804"/>
                  </a:cubicBezTo>
                  <a:lnTo>
                    <a:pt x="3433" y="1860"/>
                  </a:lnTo>
                  <a:cubicBezTo>
                    <a:pt x="3443" y="1854"/>
                    <a:pt x="3446" y="1841"/>
                    <a:pt x="3446" y="1829"/>
                  </a:cubicBezTo>
                  <a:cubicBezTo>
                    <a:pt x="3446" y="1822"/>
                    <a:pt x="3555" y="788"/>
                    <a:pt x="2458" y="259"/>
                  </a:cubicBezTo>
                  <a:cubicBezTo>
                    <a:pt x="2049" y="63"/>
                    <a:pt x="1708" y="0"/>
                    <a:pt x="1440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96;p42">
              <a:extLst>
                <a:ext uri="{FF2B5EF4-FFF2-40B4-BE49-F238E27FC236}">
                  <a16:creationId xmlns:a16="http://schemas.microsoft.com/office/drawing/2014/main" id="{A6E1FEA7-1AA5-26DA-3EEC-E5AD85CF078B}"/>
                </a:ext>
              </a:extLst>
            </p:cNvPr>
            <p:cNvSpPr/>
            <p:nvPr/>
          </p:nvSpPr>
          <p:spPr>
            <a:xfrm>
              <a:off x="2408635" y="2657561"/>
              <a:ext cx="228668" cy="216885"/>
            </a:xfrm>
            <a:custGeom>
              <a:avLst/>
              <a:gdLst/>
              <a:ahLst/>
              <a:cxnLst/>
              <a:rect l="l" t="t" r="r" b="b"/>
              <a:pathLst>
                <a:path w="3105" h="2945" extrusionOk="0">
                  <a:moveTo>
                    <a:pt x="2558" y="0"/>
                  </a:moveTo>
                  <a:cubicBezTo>
                    <a:pt x="1945" y="172"/>
                    <a:pt x="1361" y="438"/>
                    <a:pt x="826" y="785"/>
                  </a:cubicBezTo>
                  <a:cubicBezTo>
                    <a:pt x="417" y="1066"/>
                    <a:pt x="123" y="1485"/>
                    <a:pt x="1" y="1966"/>
                  </a:cubicBezTo>
                  <a:cubicBezTo>
                    <a:pt x="1" y="1966"/>
                    <a:pt x="904" y="2945"/>
                    <a:pt x="1098" y="2945"/>
                  </a:cubicBezTo>
                  <a:cubicBezTo>
                    <a:pt x="1295" y="2945"/>
                    <a:pt x="2792" y="1297"/>
                    <a:pt x="2949" y="1138"/>
                  </a:cubicBezTo>
                  <a:cubicBezTo>
                    <a:pt x="3105" y="982"/>
                    <a:pt x="2558" y="0"/>
                    <a:pt x="2558" y="0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97;p42">
              <a:extLst>
                <a:ext uri="{FF2B5EF4-FFF2-40B4-BE49-F238E27FC236}">
                  <a16:creationId xmlns:a16="http://schemas.microsoft.com/office/drawing/2014/main" id="{04F0DB20-23BB-1CE7-A5F4-0FD8832BD689}"/>
                </a:ext>
              </a:extLst>
            </p:cNvPr>
            <p:cNvSpPr/>
            <p:nvPr/>
          </p:nvSpPr>
          <p:spPr>
            <a:xfrm>
              <a:off x="2402670" y="2651448"/>
              <a:ext cx="239714" cy="228741"/>
            </a:xfrm>
            <a:custGeom>
              <a:avLst/>
              <a:gdLst/>
              <a:ahLst/>
              <a:cxnLst/>
              <a:rect l="l" t="t" r="r" b="b"/>
              <a:pathLst>
                <a:path w="3255" h="3106" extrusionOk="0">
                  <a:moveTo>
                    <a:pt x="2605" y="177"/>
                  </a:moveTo>
                  <a:cubicBezTo>
                    <a:pt x="2855" y="637"/>
                    <a:pt x="3030" y="1096"/>
                    <a:pt x="2980" y="1168"/>
                  </a:cubicBezTo>
                  <a:cubicBezTo>
                    <a:pt x="2948" y="1199"/>
                    <a:pt x="2870" y="1284"/>
                    <a:pt x="2764" y="1396"/>
                  </a:cubicBezTo>
                  <a:cubicBezTo>
                    <a:pt x="2417" y="1768"/>
                    <a:pt x="1364" y="2893"/>
                    <a:pt x="1182" y="2950"/>
                  </a:cubicBezTo>
                  <a:cubicBezTo>
                    <a:pt x="1063" y="2928"/>
                    <a:pt x="576" y="2462"/>
                    <a:pt x="170" y="2024"/>
                  </a:cubicBezTo>
                  <a:cubicBezTo>
                    <a:pt x="291" y="1581"/>
                    <a:pt x="566" y="1193"/>
                    <a:pt x="954" y="933"/>
                  </a:cubicBezTo>
                  <a:cubicBezTo>
                    <a:pt x="1467" y="602"/>
                    <a:pt x="2017" y="349"/>
                    <a:pt x="2605" y="177"/>
                  </a:cubicBezTo>
                  <a:close/>
                  <a:moveTo>
                    <a:pt x="2639" y="1"/>
                  </a:moveTo>
                  <a:cubicBezTo>
                    <a:pt x="2631" y="1"/>
                    <a:pt x="2623" y="2"/>
                    <a:pt x="2614" y="5"/>
                  </a:cubicBezTo>
                  <a:cubicBezTo>
                    <a:pt x="1989" y="180"/>
                    <a:pt x="1404" y="446"/>
                    <a:pt x="860" y="802"/>
                  </a:cubicBezTo>
                  <a:cubicBezTo>
                    <a:pt x="438" y="1090"/>
                    <a:pt x="135" y="1524"/>
                    <a:pt x="4" y="2024"/>
                  </a:cubicBezTo>
                  <a:cubicBezTo>
                    <a:pt x="1" y="2053"/>
                    <a:pt x="4" y="2081"/>
                    <a:pt x="26" y="2099"/>
                  </a:cubicBezTo>
                  <a:cubicBezTo>
                    <a:pt x="301" y="2403"/>
                    <a:pt x="973" y="3106"/>
                    <a:pt x="1182" y="3106"/>
                  </a:cubicBezTo>
                  <a:cubicBezTo>
                    <a:pt x="1301" y="3106"/>
                    <a:pt x="1620" y="2843"/>
                    <a:pt x="2873" y="1502"/>
                  </a:cubicBezTo>
                  <a:cubicBezTo>
                    <a:pt x="2980" y="1387"/>
                    <a:pt x="3058" y="1305"/>
                    <a:pt x="3083" y="1277"/>
                  </a:cubicBezTo>
                  <a:cubicBezTo>
                    <a:pt x="3255" y="1105"/>
                    <a:pt x="2920" y="430"/>
                    <a:pt x="2705" y="43"/>
                  </a:cubicBezTo>
                  <a:cubicBezTo>
                    <a:pt x="2690" y="16"/>
                    <a:pt x="2666" y="1"/>
                    <a:pt x="263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98;p42">
              <a:extLst>
                <a:ext uri="{FF2B5EF4-FFF2-40B4-BE49-F238E27FC236}">
                  <a16:creationId xmlns:a16="http://schemas.microsoft.com/office/drawing/2014/main" id="{C4F45F21-1177-5DBB-3BF6-60BE01CCBDEB}"/>
                </a:ext>
              </a:extLst>
            </p:cNvPr>
            <p:cNvSpPr/>
            <p:nvPr/>
          </p:nvSpPr>
          <p:spPr>
            <a:xfrm>
              <a:off x="2993399" y="2950239"/>
              <a:ext cx="112898" cy="87196"/>
            </a:xfrm>
            <a:custGeom>
              <a:avLst/>
              <a:gdLst/>
              <a:ahLst/>
              <a:cxnLst/>
              <a:rect l="l" t="t" r="r" b="b"/>
              <a:pathLst>
                <a:path w="1533" h="1184" extrusionOk="0">
                  <a:moveTo>
                    <a:pt x="598" y="0"/>
                  </a:moveTo>
                  <a:cubicBezTo>
                    <a:pt x="447" y="0"/>
                    <a:pt x="300" y="46"/>
                    <a:pt x="198" y="190"/>
                  </a:cubicBezTo>
                  <a:cubicBezTo>
                    <a:pt x="1" y="465"/>
                    <a:pt x="476" y="1131"/>
                    <a:pt x="476" y="1131"/>
                  </a:cubicBezTo>
                  <a:cubicBezTo>
                    <a:pt x="476" y="1131"/>
                    <a:pt x="788" y="1184"/>
                    <a:pt x="1044" y="1184"/>
                  </a:cubicBezTo>
                  <a:cubicBezTo>
                    <a:pt x="1172" y="1184"/>
                    <a:pt x="1285" y="1170"/>
                    <a:pt x="1338" y="1131"/>
                  </a:cubicBezTo>
                  <a:cubicBezTo>
                    <a:pt x="1495" y="1015"/>
                    <a:pt x="1532" y="465"/>
                    <a:pt x="1532" y="465"/>
                  </a:cubicBezTo>
                  <a:cubicBezTo>
                    <a:pt x="1373" y="306"/>
                    <a:pt x="1185" y="171"/>
                    <a:pt x="982" y="74"/>
                  </a:cubicBezTo>
                  <a:cubicBezTo>
                    <a:pt x="871" y="37"/>
                    <a:pt x="733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99;p42">
              <a:extLst>
                <a:ext uri="{FF2B5EF4-FFF2-40B4-BE49-F238E27FC236}">
                  <a16:creationId xmlns:a16="http://schemas.microsoft.com/office/drawing/2014/main" id="{2D4C2F50-D80C-1224-9B1B-FB6CECCFF382}"/>
                </a:ext>
              </a:extLst>
            </p:cNvPr>
            <p:cNvSpPr/>
            <p:nvPr/>
          </p:nvSpPr>
          <p:spPr>
            <a:xfrm>
              <a:off x="2986992" y="2944199"/>
              <a:ext cx="125049" cy="99273"/>
            </a:xfrm>
            <a:custGeom>
              <a:avLst/>
              <a:gdLst/>
              <a:ahLst/>
              <a:cxnLst/>
              <a:rect l="l" t="t" r="r" b="b"/>
              <a:pathLst>
                <a:path w="1698" h="1348" extrusionOk="0">
                  <a:moveTo>
                    <a:pt x="687" y="160"/>
                  </a:moveTo>
                  <a:cubicBezTo>
                    <a:pt x="787" y="160"/>
                    <a:pt x="904" y="182"/>
                    <a:pt x="1041" y="228"/>
                  </a:cubicBezTo>
                  <a:cubicBezTo>
                    <a:pt x="1229" y="316"/>
                    <a:pt x="1397" y="431"/>
                    <a:pt x="1541" y="578"/>
                  </a:cubicBezTo>
                  <a:cubicBezTo>
                    <a:pt x="1522" y="788"/>
                    <a:pt x="1463" y="1091"/>
                    <a:pt x="1379" y="1153"/>
                  </a:cubicBezTo>
                  <a:cubicBezTo>
                    <a:pt x="1341" y="1178"/>
                    <a:pt x="1248" y="1189"/>
                    <a:pt x="1127" y="1189"/>
                  </a:cubicBezTo>
                  <a:cubicBezTo>
                    <a:pt x="975" y="1189"/>
                    <a:pt x="781" y="1172"/>
                    <a:pt x="603" y="1144"/>
                  </a:cubicBezTo>
                  <a:cubicBezTo>
                    <a:pt x="438" y="897"/>
                    <a:pt x="235" y="481"/>
                    <a:pt x="347" y="319"/>
                  </a:cubicBezTo>
                  <a:cubicBezTo>
                    <a:pt x="425" y="213"/>
                    <a:pt x="535" y="160"/>
                    <a:pt x="687" y="160"/>
                  </a:cubicBezTo>
                  <a:close/>
                  <a:moveTo>
                    <a:pt x="688" y="0"/>
                  </a:moveTo>
                  <a:cubicBezTo>
                    <a:pt x="522" y="0"/>
                    <a:pt x="344" y="50"/>
                    <a:pt x="219" y="225"/>
                  </a:cubicBezTo>
                  <a:cubicBezTo>
                    <a:pt x="0" y="538"/>
                    <a:pt x="444" y="1188"/>
                    <a:pt x="494" y="1263"/>
                  </a:cubicBezTo>
                  <a:cubicBezTo>
                    <a:pt x="506" y="1275"/>
                    <a:pt x="525" y="1288"/>
                    <a:pt x="547" y="1291"/>
                  </a:cubicBezTo>
                  <a:cubicBezTo>
                    <a:pt x="619" y="1310"/>
                    <a:pt x="882" y="1347"/>
                    <a:pt x="1116" y="1347"/>
                  </a:cubicBezTo>
                  <a:cubicBezTo>
                    <a:pt x="1266" y="1347"/>
                    <a:pt x="1400" y="1332"/>
                    <a:pt x="1472" y="1272"/>
                  </a:cubicBezTo>
                  <a:cubicBezTo>
                    <a:pt x="1647" y="1141"/>
                    <a:pt x="1691" y="644"/>
                    <a:pt x="1697" y="547"/>
                  </a:cubicBezTo>
                  <a:cubicBezTo>
                    <a:pt x="1697" y="528"/>
                    <a:pt x="1691" y="503"/>
                    <a:pt x="1676" y="488"/>
                  </a:cubicBezTo>
                  <a:cubicBezTo>
                    <a:pt x="1507" y="319"/>
                    <a:pt x="1316" y="181"/>
                    <a:pt x="1100" y="81"/>
                  </a:cubicBezTo>
                  <a:cubicBezTo>
                    <a:pt x="1097" y="81"/>
                    <a:pt x="1097" y="78"/>
                    <a:pt x="1094" y="78"/>
                  </a:cubicBezTo>
                  <a:cubicBezTo>
                    <a:pt x="1017" y="53"/>
                    <a:pt x="858" y="0"/>
                    <a:pt x="68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00;p42">
              <a:extLst>
                <a:ext uri="{FF2B5EF4-FFF2-40B4-BE49-F238E27FC236}">
                  <a16:creationId xmlns:a16="http://schemas.microsoft.com/office/drawing/2014/main" id="{34853910-4553-654A-B46A-87440BE4B16E}"/>
                </a:ext>
              </a:extLst>
            </p:cNvPr>
            <p:cNvSpPr/>
            <p:nvPr/>
          </p:nvSpPr>
          <p:spPr>
            <a:xfrm>
              <a:off x="2507176" y="2741372"/>
              <a:ext cx="679670" cy="326468"/>
            </a:xfrm>
            <a:custGeom>
              <a:avLst/>
              <a:gdLst/>
              <a:ahLst/>
              <a:cxnLst/>
              <a:rect l="l" t="t" r="r" b="b"/>
              <a:pathLst>
                <a:path w="9229" h="4433" extrusionOk="0">
                  <a:moveTo>
                    <a:pt x="1611" y="0"/>
                  </a:moveTo>
                  <a:lnTo>
                    <a:pt x="1" y="1557"/>
                  </a:lnTo>
                  <a:cubicBezTo>
                    <a:pt x="392" y="1816"/>
                    <a:pt x="835" y="1976"/>
                    <a:pt x="1298" y="2032"/>
                  </a:cubicBezTo>
                  <a:cubicBezTo>
                    <a:pt x="2126" y="2151"/>
                    <a:pt x="5740" y="2898"/>
                    <a:pt x="5740" y="2898"/>
                  </a:cubicBezTo>
                  <a:cubicBezTo>
                    <a:pt x="5956" y="3138"/>
                    <a:pt x="6193" y="3363"/>
                    <a:pt x="6443" y="3567"/>
                  </a:cubicBezTo>
                  <a:cubicBezTo>
                    <a:pt x="6599" y="3648"/>
                    <a:pt x="6912" y="4433"/>
                    <a:pt x="7228" y="4433"/>
                  </a:cubicBezTo>
                  <a:cubicBezTo>
                    <a:pt x="7547" y="4433"/>
                    <a:pt x="6993" y="3604"/>
                    <a:pt x="6956" y="3410"/>
                  </a:cubicBezTo>
                  <a:cubicBezTo>
                    <a:pt x="6912" y="3213"/>
                    <a:pt x="7112" y="3135"/>
                    <a:pt x="7347" y="3135"/>
                  </a:cubicBezTo>
                  <a:cubicBezTo>
                    <a:pt x="7581" y="3135"/>
                    <a:pt x="8722" y="3607"/>
                    <a:pt x="8878" y="3648"/>
                  </a:cubicBezTo>
                  <a:cubicBezTo>
                    <a:pt x="8906" y="3656"/>
                    <a:pt x="8935" y="3659"/>
                    <a:pt x="8964" y="3659"/>
                  </a:cubicBezTo>
                  <a:cubicBezTo>
                    <a:pt x="9097" y="3659"/>
                    <a:pt x="9228" y="3580"/>
                    <a:pt x="9228" y="3451"/>
                  </a:cubicBezTo>
                  <a:cubicBezTo>
                    <a:pt x="9228" y="3295"/>
                    <a:pt x="7340" y="2354"/>
                    <a:pt x="7340" y="2354"/>
                  </a:cubicBezTo>
                  <a:lnTo>
                    <a:pt x="5812" y="2160"/>
                  </a:lnTo>
                  <a:lnTo>
                    <a:pt x="1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01;p42">
              <a:extLst>
                <a:ext uri="{FF2B5EF4-FFF2-40B4-BE49-F238E27FC236}">
                  <a16:creationId xmlns:a16="http://schemas.microsoft.com/office/drawing/2014/main" id="{5A42CCFF-EECD-50C2-8BDE-F16019D4623B}"/>
                </a:ext>
              </a:extLst>
            </p:cNvPr>
            <p:cNvSpPr/>
            <p:nvPr/>
          </p:nvSpPr>
          <p:spPr>
            <a:xfrm>
              <a:off x="2500769" y="2735554"/>
              <a:ext cx="691600" cy="338767"/>
            </a:xfrm>
            <a:custGeom>
              <a:avLst/>
              <a:gdLst/>
              <a:ahLst/>
              <a:cxnLst/>
              <a:rect l="l" t="t" r="r" b="b"/>
              <a:pathLst>
                <a:path w="9391" h="4600" extrusionOk="0">
                  <a:moveTo>
                    <a:pt x="1710" y="176"/>
                  </a:moveTo>
                  <a:lnTo>
                    <a:pt x="5858" y="2308"/>
                  </a:lnTo>
                  <a:cubicBezTo>
                    <a:pt x="5867" y="2314"/>
                    <a:pt x="5877" y="2317"/>
                    <a:pt x="5886" y="2317"/>
                  </a:cubicBezTo>
                  <a:lnTo>
                    <a:pt x="7405" y="2511"/>
                  </a:lnTo>
                  <a:cubicBezTo>
                    <a:pt x="8237" y="2930"/>
                    <a:pt x="9134" y="3424"/>
                    <a:pt x="9234" y="3552"/>
                  </a:cubicBezTo>
                  <a:cubicBezTo>
                    <a:pt x="9231" y="3580"/>
                    <a:pt x="9218" y="3602"/>
                    <a:pt x="9190" y="3621"/>
                  </a:cubicBezTo>
                  <a:cubicBezTo>
                    <a:pt x="9152" y="3650"/>
                    <a:pt x="9096" y="3666"/>
                    <a:pt x="9043" y="3666"/>
                  </a:cubicBezTo>
                  <a:cubicBezTo>
                    <a:pt x="9021" y="3666"/>
                    <a:pt x="9000" y="3663"/>
                    <a:pt x="8981" y="3658"/>
                  </a:cubicBezTo>
                  <a:cubicBezTo>
                    <a:pt x="8934" y="3646"/>
                    <a:pt x="8784" y="3589"/>
                    <a:pt x="8609" y="3524"/>
                  </a:cubicBezTo>
                  <a:cubicBezTo>
                    <a:pt x="8062" y="3317"/>
                    <a:pt x="7593" y="3146"/>
                    <a:pt x="7430" y="3146"/>
                  </a:cubicBezTo>
                  <a:cubicBezTo>
                    <a:pt x="7293" y="3146"/>
                    <a:pt x="7105" y="3167"/>
                    <a:pt x="7012" y="3286"/>
                  </a:cubicBezTo>
                  <a:cubicBezTo>
                    <a:pt x="6962" y="3349"/>
                    <a:pt x="6940" y="3427"/>
                    <a:pt x="6962" y="3511"/>
                  </a:cubicBezTo>
                  <a:cubicBezTo>
                    <a:pt x="6977" y="3583"/>
                    <a:pt x="7030" y="3696"/>
                    <a:pt x="7105" y="3839"/>
                  </a:cubicBezTo>
                  <a:cubicBezTo>
                    <a:pt x="7183" y="4002"/>
                    <a:pt x="7371" y="4371"/>
                    <a:pt x="7327" y="4440"/>
                  </a:cubicBezTo>
                  <a:cubicBezTo>
                    <a:pt x="7327" y="4440"/>
                    <a:pt x="7324" y="4443"/>
                    <a:pt x="7312" y="4443"/>
                  </a:cubicBezTo>
                  <a:cubicBezTo>
                    <a:pt x="7155" y="4443"/>
                    <a:pt x="6955" y="4127"/>
                    <a:pt x="6824" y="3914"/>
                  </a:cubicBezTo>
                  <a:cubicBezTo>
                    <a:pt x="6711" y="3739"/>
                    <a:pt x="6640" y="3630"/>
                    <a:pt x="6571" y="3589"/>
                  </a:cubicBezTo>
                  <a:cubicBezTo>
                    <a:pt x="6324" y="3392"/>
                    <a:pt x="6093" y="3174"/>
                    <a:pt x="5877" y="2933"/>
                  </a:cubicBezTo>
                  <a:cubicBezTo>
                    <a:pt x="5867" y="2924"/>
                    <a:pt x="5852" y="2914"/>
                    <a:pt x="5836" y="2911"/>
                  </a:cubicBezTo>
                  <a:cubicBezTo>
                    <a:pt x="5799" y="2902"/>
                    <a:pt x="2210" y="2161"/>
                    <a:pt x="1388" y="2042"/>
                  </a:cubicBezTo>
                  <a:cubicBezTo>
                    <a:pt x="976" y="1995"/>
                    <a:pt x="569" y="1855"/>
                    <a:pt x="210" y="1636"/>
                  </a:cubicBezTo>
                  <a:lnTo>
                    <a:pt x="1710" y="176"/>
                  </a:lnTo>
                  <a:close/>
                  <a:moveTo>
                    <a:pt x="1694" y="1"/>
                  </a:moveTo>
                  <a:cubicBezTo>
                    <a:pt x="1675" y="1"/>
                    <a:pt x="1656" y="8"/>
                    <a:pt x="1641" y="23"/>
                  </a:cubicBezTo>
                  <a:lnTo>
                    <a:pt x="28" y="1595"/>
                  </a:lnTo>
                  <a:cubicBezTo>
                    <a:pt x="13" y="1608"/>
                    <a:pt x="0" y="1633"/>
                    <a:pt x="3" y="1654"/>
                  </a:cubicBezTo>
                  <a:cubicBezTo>
                    <a:pt x="10" y="1679"/>
                    <a:pt x="22" y="1701"/>
                    <a:pt x="41" y="1714"/>
                  </a:cubicBezTo>
                  <a:cubicBezTo>
                    <a:pt x="438" y="1976"/>
                    <a:pt x="901" y="2145"/>
                    <a:pt x="1369" y="2198"/>
                  </a:cubicBezTo>
                  <a:cubicBezTo>
                    <a:pt x="2148" y="2308"/>
                    <a:pt x="5455" y="2992"/>
                    <a:pt x="5780" y="3058"/>
                  </a:cubicBezTo>
                  <a:cubicBezTo>
                    <a:pt x="5996" y="3292"/>
                    <a:pt x="6230" y="3517"/>
                    <a:pt x="6477" y="3714"/>
                  </a:cubicBezTo>
                  <a:cubicBezTo>
                    <a:pt x="6483" y="3721"/>
                    <a:pt x="6486" y="3721"/>
                    <a:pt x="6493" y="3724"/>
                  </a:cubicBezTo>
                  <a:cubicBezTo>
                    <a:pt x="6530" y="3743"/>
                    <a:pt x="6624" y="3886"/>
                    <a:pt x="6690" y="3996"/>
                  </a:cubicBezTo>
                  <a:cubicBezTo>
                    <a:pt x="6871" y="4277"/>
                    <a:pt x="7071" y="4599"/>
                    <a:pt x="7312" y="4599"/>
                  </a:cubicBezTo>
                  <a:cubicBezTo>
                    <a:pt x="7402" y="4599"/>
                    <a:pt x="7440" y="4552"/>
                    <a:pt x="7459" y="4524"/>
                  </a:cubicBezTo>
                  <a:cubicBezTo>
                    <a:pt x="7543" y="4390"/>
                    <a:pt x="7427" y="4143"/>
                    <a:pt x="7246" y="3774"/>
                  </a:cubicBezTo>
                  <a:cubicBezTo>
                    <a:pt x="7187" y="3655"/>
                    <a:pt x="7127" y="3536"/>
                    <a:pt x="7115" y="3483"/>
                  </a:cubicBezTo>
                  <a:cubicBezTo>
                    <a:pt x="7105" y="3430"/>
                    <a:pt x="7121" y="3402"/>
                    <a:pt x="7130" y="3386"/>
                  </a:cubicBezTo>
                  <a:cubicBezTo>
                    <a:pt x="7174" y="3333"/>
                    <a:pt x="7283" y="3302"/>
                    <a:pt x="7427" y="3302"/>
                  </a:cubicBezTo>
                  <a:cubicBezTo>
                    <a:pt x="7577" y="3302"/>
                    <a:pt x="8187" y="3530"/>
                    <a:pt x="8553" y="3668"/>
                  </a:cubicBezTo>
                  <a:cubicBezTo>
                    <a:pt x="8750" y="3743"/>
                    <a:pt x="8887" y="3793"/>
                    <a:pt x="8940" y="3808"/>
                  </a:cubicBezTo>
                  <a:cubicBezTo>
                    <a:pt x="8972" y="3816"/>
                    <a:pt x="9006" y="3820"/>
                    <a:pt x="9039" y="3820"/>
                  </a:cubicBezTo>
                  <a:cubicBezTo>
                    <a:pt x="9129" y="3820"/>
                    <a:pt x="9218" y="3793"/>
                    <a:pt x="9284" y="3743"/>
                  </a:cubicBezTo>
                  <a:cubicBezTo>
                    <a:pt x="9350" y="3693"/>
                    <a:pt x="9390" y="3618"/>
                    <a:pt x="9390" y="3536"/>
                  </a:cubicBezTo>
                  <a:cubicBezTo>
                    <a:pt x="9390" y="3474"/>
                    <a:pt x="9390" y="3389"/>
                    <a:pt x="8406" y="2858"/>
                  </a:cubicBezTo>
                  <a:cubicBezTo>
                    <a:pt x="7937" y="2605"/>
                    <a:pt x="7465" y="2370"/>
                    <a:pt x="7462" y="2367"/>
                  </a:cubicBezTo>
                  <a:cubicBezTo>
                    <a:pt x="7452" y="2364"/>
                    <a:pt x="7446" y="2358"/>
                    <a:pt x="7437" y="2358"/>
                  </a:cubicBezTo>
                  <a:lnTo>
                    <a:pt x="5918" y="2164"/>
                  </a:lnTo>
                  <a:lnTo>
                    <a:pt x="1732" y="10"/>
                  </a:lnTo>
                  <a:cubicBezTo>
                    <a:pt x="1719" y="4"/>
                    <a:pt x="1706" y="1"/>
                    <a:pt x="169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02;p42">
              <a:extLst>
                <a:ext uri="{FF2B5EF4-FFF2-40B4-BE49-F238E27FC236}">
                  <a16:creationId xmlns:a16="http://schemas.microsoft.com/office/drawing/2014/main" id="{33F53914-5F06-E493-4A02-DBB5A822B0A3}"/>
                </a:ext>
              </a:extLst>
            </p:cNvPr>
            <p:cNvSpPr/>
            <p:nvPr/>
          </p:nvSpPr>
          <p:spPr>
            <a:xfrm>
              <a:off x="823438" y="4719343"/>
              <a:ext cx="371834" cy="171593"/>
            </a:xfrm>
            <a:custGeom>
              <a:avLst/>
              <a:gdLst/>
              <a:ahLst/>
              <a:cxnLst/>
              <a:rect l="l" t="t" r="r" b="b"/>
              <a:pathLst>
                <a:path w="5049" h="2330" extrusionOk="0">
                  <a:moveTo>
                    <a:pt x="1026" y="0"/>
                  </a:moveTo>
                  <a:cubicBezTo>
                    <a:pt x="1026" y="0"/>
                    <a:pt x="94" y="750"/>
                    <a:pt x="47" y="1329"/>
                  </a:cubicBezTo>
                  <a:cubicBezTo>
                    <a:pt x="1" y="1907"/>
                    <a:pt x="66" y="2098"/>
                    <a:pt x="191" y="2098"/>
                  </a:cubicBezTo>
                  <a:cubicBezTo>
                    <a:pt x="316" y="2098"/>
                    <a:pt x="3917" y="2282"/>
                    <a:pt x="4833" y="2329"/>
                  </a:cubicBezTo>
                  <a:lnTo>
                    <a:pt x="4846" y="2329"/>
                  </a:lnTo>
                  <a:cubicBezTo>
                    <a:pt x="4958" y="2329"/>
                    <a:pt x="5049" y="2238"/>
                    <a:pt x="5049" y="2126"/>
                  </a:cubicBezTo>
                  <a:cubicBezTo>
                    <a:pt x="5049" y="2051"/>
                    <a:pt x="5005" y="1985"/>
                    <a:pt x="4939" y="1951"/>
                  </a:cubicBezTo>
                  <a:lnTo>
                    <a:pt x="3964" y="1448"/>
                  </a:lnTo>
                  <a:cubicBezTo>
                    <a:pt x="3636" y="1279"/>
                    <a:pt x="3355" y="1032"/>
                    <a:pt x="3142" y="732"/>
                  </a:cubicBezTo>
                  <a:lnTo>
                    <a:pt x="2639" y="10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03;p42">
              <a:extLst>
                <a:ext uri="{FF2B5EF4-FFF2-40B4-BE49-F238E27FC236}">
                  <a16:creationId xmlns:a16="http://schemas.microsoft.com/office/drawing/2014/main" id="{0E6DFDE6-9BDC-485E-1030-B0AC49BCAE0C}"/>
                </a:ext>
              </a:extLst>
            </p:cNvPr>
            <p:cNvSpPr/>
            <p:nvPr/>
          </p:nvSpPr>
          <p:spPr>
            <a:xfrm>
              <a:off x="817693" y="4714261"/>
              <a:ext cx="383101" cy="182419"/>
            </a:xfrm>
            <a:custGeom>
              <a:avLst/>
              <a:gdLst/>
              <a:ahLst/>
              <a:cxnLst/>
              <a:rect l="l" t="t" r="r" b="b"/>
              <a:pathLst>
                <a:path w="5202" h="2477" extrusionOk="0">
                  <a:moveTo>
                    <a:pt x="1135" y="151"/>
                  </a:moveTo>
                  <a:lnTo>
                    <a:pt x="2676" y="160"/>
                  </a:lnTo>
                  <a:lnTo>
                    <a:pt x="3157" y="851"/>
                  </a:lnTo>
                  <a:cubicBezTo>
                    <a:pt x="3376" y="1163"/>
                    <a:pt x="3670" y="1417"/>
                    <a:pt x="4005" y="1592"/>
                  </a:cubicBezTo>
                  <a:lnTo>
                    <a:pt x="4983" y="2098"/>
                  </a:lnTo>
                  <a:cubicBezTo>
                    <a:pt x="5020" y="2117"/>
                    <a:pt x="5049" y="2160"/>
                    <a:pt x="5049" y="2201"/>
                  </a:cubicBezTo>
                  <a:cubicBezTo>
                    <a:pt x="5049" y="2232"/>
                    <a:pt x="5036" y="2267"/>
                    <a:pt x="5014" y="2289"/>
                  </a:cubicBezTo>
                  <a:cubicBezTo>
                    <a:pt x="4989" y="2314"/>
                    <a:pt x="4964" y="2323"/>
                    <a:pt x="4927" y="2323"/>
                  </a:cubicBezTo>
                  <a:lnTo>
                    <a:pt x="4920" y="2323"/>
                  </a:lnTo>
                  <a:cubicBezTo>
                    <a:pt x="4005" y="2276"/>
                    <a:pt x="404" y="2092"/>
                    <a:pt x="275" y="2092"/>
                  </a:cubicBezTo>
                  <a:cubicBezTo>
                    <a:pt x="266" y="2092"/>
                    <a:pt x="263" y="2089"/>
                    <a:pt x="254" y="2082"/>
                  </a:cubicBezTo>
                  <a:cubicBezTo>
                    <a:pt x="219" y="2042"/>
                    <a:pt x="166" y="1907"/>
                    <a:pt x="207" y="1407"/>
                  </a:cubicBezTo>
                  <a:cubicBezTo>
                    <a:pt x="247" y="916"/>
                    <a:pt x="998" y="266"/>
                    <a:pt x="1135" y="151"/>
                  </a:cubicBezTo>
                  <a:close/>
                  <a:moveTo>
                    <a:pt x="1104" y="1"/>
                  </a:moveTo>
                  <a:cubicBezTo>
                    <a:pt x="1082" y="1"/>
                    <a:pt x="1066" y="4"/>
                    <a:pt x="1051" y="16"/>
                  </a:cubicBezTo>
                  <a:cubicBezTo>
                    <a:pt x="1013" y="47"/>
                    <a:pt x="97" y="791"/>
                    <a:pt x="47" y="1395"/>
                  </a:cubicBezTo>
                  <a:cubicBezTo>
                    <a:pt x="0" y="1964"/>
                    <a:pt x="66" y="2117"/>
                    <a:pt x="135" y="2189"/>
                  </a:cubicBezTo>
                  <a:cubicBezTo>
                    <a:pt x="172" y="2226"/>
                    <a:pt x="219" y="2245"/>
                    <a:pt x="269" y="2245"/>
                  </a:cubicBezTo>
                  <a:cubicBezTo>
                    <a:pt x="388" y="2245"/>
                    <a:pt x="3798" y="2417"/>
                    <a:pt x="4908" y="2476"/>
                  </a:cubicBezTo>
                  <a:lnTo>
                    <a:pt x="4924" y="2476"/>
                  </a:lnTo>
                  <a:cubicBezTo>
                    <a:pt x="5002" y="2476"/>
                    <a:pt x="5074" y="2448"/>
                    <a:pt x="5120" y="2401"/>
                  </a:cubicBezTo>
                  <a:cubicBezTo>
                    <a:pt x="5174" y="2348"/>
                    <a:pt x="5202" y="2276"/>
                    <a:pt x="5202" y="2204"/>
                  </a:cubicBezTo>
                  <a:cubicBezTo>
                    <a:pt x="5199" y="2098"/>
                    <a:pt x="5142" y="2004"/>
                    <a:pt x="5049" y="1957"/>
                  </a:cubicBezTo>
                  <a:lnTo>
                    <a:pt x="4073" y="1454"/>
                  </a:lnTo>
                  <a:cubicBezTo>
                    <a:pt x="3754" y="1288"/>
                    <a:pt x="3483" y="1051"/>
                    <a:pt x="3279" y="760"/>
                  </a:cubicBezTo>
                  <a:lnTo>
                    <a:pt x="2776" y="38"/>
                  </a:lnTo>
                  <a:cubicBezTo>
                    <a:pt x="2764" y="13"/>
                    <a:pt x="2739" y="4"/>
                    <a:pt x="2714" y="4"/>
                  </a:cubicBezTo>
                  <a:lnTo>
                    <a:pt x="1104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04;p42">
              <a:extLst>
                <a:ext uri="{FF2B5EF4-FFF2-40B4-BE49-F238E27FC236}">
                  <a16:creationId xmlns:a16="http://schemas.microsoft.com/office/drawing/2014/main" id="{30AD6D71-7441-D050-83B1-273B476F5D97}"/>
                </a:ext>
              </a:extLst>
            </p:cNvPr>
            <p:cNvSpPr/>
            <p:nvPr/>
          </p:nvSpPr>
          <p:spPr>
            <a:xfrm>
              <a:off x="1945463" y="4719343"/>
              <a:ext cx="372128" cy="171593"/>
            </a:xfrm>
            <a:custGeom>
              <a:avLst/>
              <a:gdLst/>
              <a:ahLst/>
              <a:cxnLst/>
              <a:rect l="l" t="t" r="r" b="b"/>
              <a:pathLst>
                <a:path w="5053" h="2330" extrusionOk="0">
                  <a:moveTo>
                    <a:pt x="1029" y="0"/>
                  </a:moveTo>
                  <a:cubicBezTo>
                    <a:pt x="1029" y="0"/>
                    <a:pt x="101" y="750"/>
                    <a:pt x="51" y="1329"/>
                  </a:cubicBezTo>
                  <a:cubicBezTo>
                    <a:pt x="1" y="1907"/>
                    <a:pt x="70" y="2098"/>
                    <a:pt x="195" y="2098"/>
                  </a:cubicBezTo>
                  <a:cubicBezTo>
                    <a:pt x="320" y="2098"/>
                    <a:pt x="3921" y="2282"/>
                    <a:pt x="4836" y="2329"/>
                  </a:cubicBezTo>
                  <a:lnTo>
                    <a:pt x="4849" y="2329"/>
                  </a:lnTo>
                  <a:cubicBezTo>
                    <a:pt x="4962" y="2329"/>
                    <a:pt x="5052" y="2238"/>
                    <a:pt x="5052" y="2126"/>
                  </a:cubicBezTo>
                  <a:cubicBezTo>
                    <a:pt x="5052" y="2051"/>
                    <a:pt x="5008" y="1982"/>
                    <a:pt x="4943" y="1951"/>
                  </a:cubicBezTo>
                  <a:lnTo>
                    <a:pt x="3967" y="1448"/>
                  </a:lnTo>
                  <a:cubicBezTo>
                    <a:pt x="3639" y="1279"/>
                    <a:pt x="3358" y="1032"/>
                    <a:pt x="3145" y="732"/>
                  </a:cubicBezTo>
                  <a:lnTo>
                    <a:pt x="2642" y="10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05;p42">
              <a:extLst>
                <a:ext uri="{FF2B5EF4-FFF2-40B4-BE49-F238E27FC236}">
                  <a16:creationId xmlns:a16="http://schemas.microsoft.com/office/drawing/2014/main" id="{B4D13B98-81E3-67C3-B24A-793349F6AE6F}"/>
                </a:ext>
              </a:extLst>
            </p:cNvPr>
            <p:cNvSpPr/>
            <p:nvPr/>
          </p:nvSpPr>
          <p:spPr>
            <a:xfrm>
              <a:off x="1940676" y="4713819"/>
              <a:ext cx="382438" cy="182861"/>
            </a:xfrm>
            <a:custGeom>
              <a:avLst/>
              <a:gdLst/>
              <a:ahLst/>
              <a:cxnLst/>
              <a:rect l="l" t="t" r="r" b="b"/>
              <a:pathLst>
                <a:path w="5193" h="2483" extrusionOk="0">
                  <a:moveTo>
                    <a:pt x="1125" y="157"/>
                  </a:moveTo>
                  <a:lnTo>
                    <a:pt x="2667" y="160"/>
                  </a:lnTo>
                  <a:lnTo>
                    <a:pt x="3148" y="854"/>
                  </a:lnTo>
                  <a:cubicBezTo>
                    <a:pt x="3367" y="1166"/>
                    <a:pt x="3661" y="1419"/>
                    <a:pt x="3995" y="1594"/>
                  </a:cubicBezTo>
                  <a:lnTo>
                    <a:pt x="4973" y="2098"/>
                  </a:lnTo>
                  <a:cubicBezTo>
                    <a:pt x="5011" y="2120"/>
                    <a:pt x="5039" y="2163"/>
                    <a:pt x="5039" y="2204"/>
                  </a:cubicBezTo>
                  <a:cubicBezTo>
                    <a:pt x="5039" y="2235"/>
                    <a:pt x="5027" y="2266"/>
                    <a:pt x="5005" y="2291"/>
                  </a:cubicBezTo>
                  <a:cubicBezTo>
                    <a:pt x="4980" y="2313"/>
                    <a:pt x="4955" y="2326"/>
                    <a:pt x="4917" y="2326"/>
                  </a:cubicBezTo>
                  <a:lnTo>
                    <a:pt x="4911" y="2326"/>
                  </a:lnTo>
                  <a:cubicBezTo>
                    <a:pt x="3995" y="2279"/>
                    <a:pt x="394" y="2095"/>
                    <a:pt x="266" y="2095"/>
                  </a:cubicBezTo>
                  <a:cubicBezTo>
                    <a:pt x="256" y="2095"/>
                    <a:pt x="250" y="2091"/>
                    <a:pt x="241" y="2085"/>
                  </a:cubicBezTo>
                  <a:cubicBezTo>
                    <a:pt x="213" y="2057"/>
                    <a:pt x="156" y="1929"/>
                    <a:pt x="197" y="1413"/>
                  </a:cubicBezTo>
                  <a:cubicBezTo>
                    <a:pt x="241" y="922"/>
                    <a:pt x="988" y="272"/>
                    <a:pt x="1125" y="157"/>
                  </a:cubicBezTo>
                  <a:close/>
                  <a:moveTo>
                    <a:pt x="1094" y="0"/>
                  </a:moveTo>
                  <a:cubicBezTo>
                    <a:pt x="1072" y="0"/>
                    <a:pt x="1057" y="7"/>
                    <a:pt x="1041" y="16"/>
                  </a:cubicBezTo>
                  <a:cubicBezTo>
                    <a:pt x="1004" y="47"/>
                    <a:pt x="88" y="794"/>
                    <a:pt x="38" y="1398"/>
                  </a:cubicBezTo>
                  <a:cubicBezTo>
                    <a:pt x="0" y="1838"/>
                    <a:pt x="25" y="2085"/>
                    <a:pt x="125" y="2188"/>
                  </a:cubicBezTo>
                  <a:cubicBezTo>
                    <a:pt x="160" y="2232"/>
                    <a:pt x="206" y="2251"/>
                    <a:pt x="260" y="2251"/>
                  </a:cubicBezTo>
                  <a:cubicBezTo>
                    <a:pt x="378" y="2251"/>
                    <a:pt x="3789" y="2423"/>
                    <a:pt x="4898" y="2482"/>
                  </a:cubicBezTo>
                  <a:lnTo>
                    <a:pt x="4914" y="2482"/>
                  </a:lnTo>
                  <a:cubicBezTo>
                    <a:pt x="4989" y="2482"/>
                    <a:pt x="5064" y="2454"/>
                    <a:pt x="5111" y="2404"/>
                  </a:cubicBezTo>
                  <a:cubicBezTo>
                    <a:pt x="5164" y="2351"/>
                    <a:pt x="5192" y="2279"/>
                    <a:pt x="5192" y="2204"/>
                  </a:cubicBezTo>
                  <a:cubicBezTo>
                    <a:pt x="5192" y="2101"/>
                    <a:pt x="5133" y="2007"/>
                    <a:pt x="5039" y="1960"/>
                  </a:cubicBezTo>
                  <a:lnTo>
                    <a:pt x="4064" y="1454"/>
                  </a:lnTo>
                  <a:cubicBezTo>
                    <a:pt x="3745" y="1291"/>
                    <a:pt x="3473" y="1054"/>
                    <a:pt x="3270" y="763"/>
                  </a:cubicBezTo>
                  <a:lnTo>
                    <a:pt x="2767" y="41"/>
                  </a:lnTo>
                  <a:cubicBezTo>
                    <a:pt x="2754" y="16"/>
                    <a:pt x="2729" y="7"/>
                    <a:pt x="2704" y="7"/>
                  </a:cubicBezTo>
                  <a:lnTo>
                    <a:pt x="1094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06;p42">
              <a:extLst>
                <a:ext uri="{FF2B5EF4-FFF2-40B4-BE49-F238E27FC236}">
                  <a16:creationId xmlns:a16="http://schemas.microsoft.com/office/drawing/2014/main" id="{1EC9E101-6BBA-4C59-EB0D-6BDAC18D6445}"/>
                </a:ext>
              </a:extLst>
            </p:cNvPr>
            <p:cNvSpPr/>
            <p:nvPr/>
          </p:nvSpPr>
          <p:spPr>
            <a:xfrm>
              <a:off x="1131654" y="2852581"/>
              <a:ext cx="471991" cy="1274500"/>
            </a:xfrm>
            <a:custGeom>
              <a:avLst/>
              <a:gdLst/>
              <a:ahLst/>
              <a:cxnLst/>
              <a:rect l="l" t="t" r="r" b="b"/>
              <a:pathLst>
                <a:path w="6409" h="17306" extrusionOk="0">
                  <a:moveTo>
                    <a:pt x="1742" y="0"/>
                  </a:moveTo>
                  <a:cubicBezTo>
                    <a:pt x="1441" y="0"/>
                    <a:pt x="1052" y="158"/>
                    <a:pt x="529" y="553"/>
                  </a:cubicBezTo>
                  <a:cubicBezTo>
                    <a:pt x="529" y="553"/>
                    <a:pt x="1" y="1394"/>
                    <a:pt x="145" y="2088"/>
                  </a:cubicBezTo>
                  <a:cubicBezTo>
                    <a:pt x="289" y="2779"/>
                    <a:pt x="1580" y="5798"/>
                    <a:pt x="2536" y="8574"/>
                  </a:cubicBezTo>
                  <a:cubicBezTo>
                    <a:pt x="3493" y="11347"/>
                    <a:pt x="3302" y="14369"/>
                    <a:pt x="3302" y="15257"/>
                  </a:cubicBezTo>
                  <a:cubicBezTo>
                    <a:pt x="3302" y="16154"/>
                    <a:pt x="3255" y="16795"/>
                    <a:pt x="3924" y="17139"/>
                  </a:cubicBezTo>
                  <a:cubicBezTo>
                    <a:pt x="4142" y="17251"/>
                    <a:pt x="4401" y="17306"/>
                    <a:pt x="4662" y="17306"/>
                  </a:cubicBezTo>
                  <a:cubicBezTo>
                    <a:pt x="5198" y="17306"/>
                    <a:pt x="5739" y="17075"/>
                    <a:pt x="5931" y="16642"/>
                  </a:cubicBezTo>
                  <a:cubicBezTo>
                    <a:pt x="6218" y="15998"/>
                    <a:pt x="6409" y="11891"/>
                    <a:pt x="5884" y="9412"/>
                  </a:cubicBezTo>
                  <a:cubicBezTo>
                    <a:pt x="5359" y="6933"/>
                    <a:pt x="3493" y="2579"/>
                    <a:pt x="3014" y="1591"/>
                  </a:cubicBezTo>
                  <a:cubicBezTo>
                    <a:pt x="2677" y="895"/>
                    <a:pt x="2460" y="0"/>
                    <a:pt x="1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07;p42">
              <a:extLst>
                <a:ext uri="{FF2B5EF4-FFF2-40B4-BE49-F238E27FC236}">
                  <a16:creationId xmlns:a16="http://schemas.microsoft.com/office/drawing/2014/main" id="{CA48E024-D6D5-3F12-D33D-B440685876F3}"/>
                </a:ext>
              </a:extLst>
            </p:cNvPr>
            <p:cNvSpPr/>
            <p:nvPr/>
          </p:nvSpPr>
          <p:spPr>
            <a:xfrm>
              <a:off x="1125468" y="2846542"/>
              <a:ext cx="483479" cy="1286946"/>
            </a:xfrm>
            <a:custGeom>
              <a:avLst/>
              <a:gdLst/>
              <a:ahLst/>
              <a:cxnLst/>
              <a:rect l="l" t="t" r="r" b="b"/>
              <a:pathLst>
                <a:path w="6565" h="17475" extrusionOk="0">
                  <a:moveTo>
                    <a:pt x="1828" y="159"/>
                  </a:moveTo>
                  <a:cubicBezTo>
                    <a:pt x="1891" y="159"/>
                    <a:pt x="1951" y="167"/>
                    <a:pt x="2007" y="182"/>
                  </a:cubicBezTo>
                  <a:cubicBezTo>
                    <a:pt x="2417" y="291"/>
                    <a:pt x="2629" y="779"/>
                    <a:pt x="2851" y="1298"/>
                  </a:cubicBezTo>
                  <a:cubicBezTo>
                    <a:pt x="2911" y="1432"/>
                    <a:pt x="2970" y="1573"/>
                    <a:pt x="3033" y="1704"/>
                  </a:cubicBezTo>
                  <a:cubicBezTo>
                    <a:pt x="3489" y="2651"/>
                    <a:pt x="5368" y="7006"/>
                    <a:pt x="5899" y="9513"/>
                  </a:cubicBezTo>
                  <a:cubicBezTo>
                    <a:pt x="6427" y="11998"/>
                    <a:pt x="6215" y="16099"/>
                    <a:pt x="5949" y="16693"/>
                  </a:cubicBezTo>
                  <a:cubicBezTo>
                    <a:pt x="5849" y="16924"/>
                    <a:pt x="5621" y="17111"/>
                    <a:pt x="5321" y="17218"/>
                  </a:cubicBezTo>
                  <a:cubicBezTo>
                    <a:pt x="5142" y="17279"/>
                    <a:pt x="4948" y="17310"/>
                    <a:pt x="4756" y="17310"/>
                  </a:cubicBezTo>
                  <a:cubicBezTo>
                    <a:pt x="4502" y="17310"/>
                    <a:pt x="4251" y="17256"/>
                    <a:pt x="4045" y="17149"/>
                  </a:cubicBezTo>
                  <a:cubicBezTo>
                    <a:pt x="3461" y="16846"/>
                    <a:pt x="3461" y="16314"/>
                    <a:pt x="3464" y="15505"/>
                  </a:cubicBezTo>
                  <a:lnTo>
                    <a:pt x="3464" y="15336"/>
                  </a:lnTo>
                  <a:cubicBezTo>
                    <a:pt x="3464" y="15236"/>
                    <a:pt x="3464" y="15102"/>
                    <a:pt x="3467" y="14945"/>
                  </a:cubicBezTo>
                  <a:cubicBezTo>
                    <a:pt x="3492" y="13795"/>
                    <a:pt x="3545" y="11094"/>
                    <a:pt x="2695" y="8628"/>
                  </a:cubicBezTo>
                  <a:cubicBezTo>
                    <a:pt x="2223" y="7256"/>
                    <a:pt x="1660" y="5808"/>
                    <a:pt x="1210" y="4642"/>
                  </a:cubicBezTo>
                  <a:cubicBezTo>
                    <a:pt x="745" y="3448"/>
                    <a:pt x="382" y="2498"/>
                    <a:pt x="307" y="2154"/>
                  </a:cubicBezTo>
                  <a:cubicBezTo>
                    <a:pt x="179" y="1545"/>
                    <a:pt x="607" y="791"/>
                    <a:pt x="670" y="688"/>
                  </a:cubicBezTo>
                  <a:cubicBezTo>
                    <a:pt x="1141" y="336"/>
                    <a:pt x="1523" y="159"/>
                    <a:pt x="1828" y="159"/>
                  </a:cubicBezTo>
                  <a:close/>
                  <a:moveTo>
                    <a:pt x="1823" y="0"/>
                  </a:moveTo>
                  <a:cubicBezTo>
                    <a:pt x="1481" y="0"/>
                    <a:pt x="1068" y="187"/>
                    <a:pt x="566" y="566"/>
                  </a:cubicBezTo>
                  <a:cubicBezTo>
                    <a:pt x="557" y="569"/>
                    <a:pt x="548" y="579"/>
                    <a:pt x="544" y="585"/>
                  </a:cubicBezTo>
                  <a:cubicBezTo>
                    <a:pt x="526" y="623"/>
                    <a:pt x="1" y="1467"/>
                    <a:pt x="154" y="2179"/>
                  </a:cubicBezTo>
                  <a:cubicBezTo>
                    <a:pt x="229" y="2539"/>
                    <a:pt x="598" y="3489"/>
                    <a:pt x="1067" y="4699"/>
                  </a:cubicBezTo>
                  <a:cubicBezTo>
                    <a:pt x="1514" y="5862"/>
                    <a:pt x="2076" y="7309"/>
                    <a:pt x="2551" y="8678"/>
                  </a:cubicBezTo>
                  <a:cubicBezTo>
                    <a:pt x="3389" y="11116"/>
                    <a:pt x="3339" y="13704"/>
                    <a:pt x="3317" y="14945"/>
                  </a:cubicBezTo>
                  <a:cubicBezTo>
                    <a:pt x="3317" y="15102"/>
                    <a:pt x="3311" y="15236"/>
                    <a:pt x="3311" y="15342"/>
                  </a:cubicBezTo>
                  <a:lnTo>
                    <a:pt x="3311" y="15508"/>
                  </a:lnTo>
                  <a:cubicBezTo>
                    <a:pt x="3308" y="16314"/>
                    <a:pt x="3305" y="16946"/>
                    <a:pt x="3977" y="17296"/>
                  </a:cubicBezTo>
                  <a:cubicBezTo>
                    <a:pt x="4202" y="17415"/>
                    <a:pt x="4477" y="17474"/>
                    <a:pt x="4755" y="17474"/>
                  </a:cubicBezTo>
                  <a:cubicBezTo>
                    <a:pt x="4961" y="17474"/>
                    <a:pt x="5171" y="17440"/>
                    <a:pt x="5374" y="17365"/>
                  </a:cubicBezTo>
                  <a:cubicBezTo>
                    <a:pt x="5718" y="17249"/>
                    <a:pt x="5971" y="17030"/>
                    <a:pt x="6093" y="16758"/>
                  </a:cubicBezTo>
                  <a:cubicBezTo>
                    <a:pt x="6405" y="16061"/>
                    <a:pt x="6565" y="11913"/>
                    <a:pt x="6049" y="9481"/>
                  </a:cubicBezTo>
                  <a:cubicBezTo>
                    <a:pt x="5515" y="6959"/>
                    <a:pt x="3627" y="2589"/>
                    <a:pt x="3170" y="1639"/>
                  </a:cubicBezTo>
                  <a:cubicBezTo>
                    <a:pt x="3108" y="1510"/>
                    <a:pt x="3048" y="1370"/>
                    <a:pt x="2992" y="1235"/>
                  </a:cubicBezTo>
                  <a:cubicBezTo>
                    <a:pt x="2764" y="704"/>
                    <a:pt x="2529" y="157"/>
                    <a:pt x="2045" y="29"/>
                  </a:cubicBezTo>
                  <a:cubicBezTo>
                    <a:pt x="1974" y="10"/>
                    <a:pt x="1901" y="0"/>
                    <a:pt x="1823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08;p42">
              <a:extLst>
                <a:ext uri="{FF2B5EF4-FFF2-40B4-BE49-F238E27FC236}">
                  <a16:creationId xmlns:a16="http://schemas.microsoft.com/office/drawing/2014/main" id="{B21A56F8-9604-8E3F-A6F0-4D20E960739B}"/>
                </a:ext>
              </a:extLst>
            </p:cNvPr>
            <p:cNvSpPr/>
            <p:nvPr/>
          </p:nvSpPr>
          <p:spPr>
            <a:xfrm>
              <a:off x="1093946" y="2367976"/>
              <a:ext cx="261145" cy="645940"/>
            </a:xfrm>
            <a:custGeom>
              <a:avLst/>
              <a:gdLst/>
              <a:ahLst/>
              <a:cxnLst/>
              <a:rect l="l" t="t" r="r" b="b"/>
              <a:pathLst>
                <a:path w="3546" h="8771" extrusionOk="0">
                  <a:moveTo>
                    <a:pt x="1129" y="0"/>
                  </a:moveTo>
                  <a:cubicBezTo>
                    <a:pt x="883" y="0"/>
                    <a:pt x="607" y="48"/>
                    <a:pt x="297" y="166"/>
                  </a:cubicBezTo>
                  <a:cubicBezTo>
                    <a:pt x="235" y="1088"/>
                    <a:pt x="369" y="2010"/>
                    <a:pt x="688" y="2876"/>
                  </a:cubicBezTo>
                  <a:cubicBezTo>
                    <a:pt x="998" y="3717"/>
                    <a:pt x="2639" y="6370"/>
                    <a:pt x="2639" y="6370"/>
                  </a:cubicBezTo>
                  <a:cubicBezTo>
                    <a:pt x="2639" y="6370"/>
                    <a:pt x="1263" y="6880"/>
                    <a:pt x="869" y="7236"/>
                  </a:cubicBezTo>
                  <a:cubicBezTo>
                    <a:pt x="472" y="7593"/>
                    <a:pt x="0" y="8730"/>
                    <a:pt x="238" y="8768"/>
                  </a:cubicBezTo>
                  <a:cubicBezTo>
                    <a:pt x="243" y="8769"/>
                    <a:pt x="248" y="8769"/>
                    <a:pt x="253" y="8769"/>
                  </a:cubicBezTo>
                  <a:cubicBezTo>
                    <a:pt x="507" y="8769"/>
                    <a:pt x="1345" y="7825"/>
                    <a:pt x="1535" y="7746"/>
                  </a:cubicBezTo>
                  <a:cubicBezTo>
                    <a:pt x="1732" y="7668"/>
                    <a:pt x="2873" y="7590"/>
                    <a:pt x="2873" y="7589"/>
                  </a:cubicBezTo>
                  <a:lnTo>
                    <a:pt x="2873" y="7589"/>
                  </a:lnTo>
                  <a:cubicBezTo>
                    <a:pt x="2873" y="7590"/>
                    <a:pt x="2639" y="7908"/>
                    <a:pt x="2454" y="8212"/>
                  </a:cubicBezTo>
                  <a:cubicBezTo>
                    <a:pt x="2357" y="8343"/>
                    <a:pt x="2285" y="8493"/>
                    <a:pt x="2245" y="8652"/>
                  </a:cubicBezTo>
                  <a:cubicBezTo>
                    <a:pt x="2245" y="8730"/>
                    <a:pt x="2289" y="8771"/>
                    <a:pt x="2352" y="8771"/>
                  </a:cubicBezTo>
                  <a:cubicBezTo>
                    <a:pt x="2445" y="8771"/>
                    <a:pt x="2580" y="8681"/>
                    <a:pt x="2673" y="8493"/>
                  </a:cubicBezTo>
                  <a:cubicBezTo>
                    <a:pt x="2829" y="8174"/>
                    <a:pt x="3301" y="8218"/>
                    <a:pt x="3458" y="7511"/>
                  </a:cubicBezTo>
                  <a:cubicBezTo>
                    <a:pt x="3545" y="7014"/>
                    <a:pt x="3517" y="6502"/>
                    <a:pt x="3379" y="6017"/>
                  </a:cubicBezTo>
                  <a:lnTo>
                    <a:pt x="2692" y="950"/>
                  </a:lnTo>
                  <a:cubicBezTo>
                    <a:pt x="2697" y="950"/>
                    <a:pt x="2221" y="0"/>
                    <a:pt x="1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09;p42">
              <a:extLst>
                <a:ext uri="{FF2B5EF4-FFF2-40B4-BE49-F238E27FC236}">
                  <a16:creationId xmlns:a16="http://schemas.microsoft.com/office/drawing/2014/main" id="{EDCD5A41-84D4-5A1E-A028-E7695D016D39}"/>
                </a:ext>
              </a:extLst>
            </p:cNvPr>
            <p:cNvSpPr/>
            <p:nvPr/>
          </p:nvSpPr>
          <p:spPr>
            <a:xfrm>
              <a:off x="1096229" y="2362599"/>
              <a:ext cx="264827" cy="657723"/>
            </a:xfrm>
            <a:custGeom>
              <a:avLst/>
              <a:gdLst/>
              <a:ahLst/>
              <a:cxnLst/>
              <a:rect l="l" t="t" r="r" b="b"/>
              <a:pathLst>
                <a:path w="3596" h="8931" extrusionOk="0">
                  <a:moveTo>
                    <a:pt x="1103" y="146"/>
                  </a:moveTo>
                  <a:cubicBezTo>
                    <a:pt x="2078" y="146"/>
                    <a:pt x="2531" y="930"/>
                    <a:pt x="2592" y="1042"/>
                  </a:cubicBezTo>
                  <a:lnTo>
                    <a:pt x="3280" y="6100"/>
                  </a:lnTo>
                  <a:cubicBezTo>
                    <a:pt x="3283" y="6103"/>
                    <a:pt x="3283" y="6106"/>
                    <a:pt x="3283" y="6109"/>
                  </a:cubicBezTo>
                  <a:cubicBezTo>
                    <a:pt x="3417" y="6578"/>
                    <a:pt x="3442" y="7084"/>
                    <a:pt x="3361" y="7569"/>
                  </a:cubicBezTo>
                  <a:cubicBezTo>
                    <a:pt x="3267" y="7981"/>
                    <a:pt x="3073" y="8109"/>
                    <a:pt x="2880" y="8241"/>
                  </a:cubicBezTo>
                  <a:cubicBezTo>
                    <a:pt x="2761" y="8319"/>
                    <a:pt x="2645" y="8391"/>
                    <a:pt x="2579" y="8528"/>
                  </a:cubicBezTo>
                  <a:cubicBezTo>
                    <a:pt x="2494" y="8700"/>
                    <a:pt x="2381" y="8764"/>
                    <a:pt x="2327" y="8764"/>
                  </a:cubicBezTo>
                  <a:cubicBezTo>
                    <a:pt x="2322" y="8764"/>
                    <a:pt x="2318" y="8764"/>
                    <a:pt x="2314" y="8763"/>
                  </a:cubicBezTo>
                  <a:cubicBezTo>
                    <a:pt x="2307" y="8763"/>
                    <a:pt x="2298" y="8760"/>
                    <a:pt x="2295" y="8732"/>
                  </a:cubicBezTo>
                  <a:cubicBezTo>
                    <a:pt x="2339" y="8585"/>
                    <a:pt x="2401" y="8450"/>
                    <a:pt x="2489" y="8325"/>
                  </a:cubicBezTo>
                  <a:lnTo>
                    <a:pt x="2495" y="8322"/>
                  </a:lnTo>
                  <a:cubicBezTo>
                    <a:pt x="2673" y="8031"/>
                    <a:pt x="2905" y="7713"/>
                    <a:pt x="2908" y="7709"/>
                  </a:cubicBezTo>
                  <a:cubicBezTo>
                    <a:pt x="2923" y="7684"/>
                    <a:pt x="2926" y="7653"/>
                    <a:pt x="2911" y="7625"/>
                  </a:cubicBezTo>
                  <a:cubicBezTo>
                    <a:pt x="2896" y="7602"/>
                    <a:pt x="2874" y="7587"/>
                    <a:pt x="2847" y="7587"/>
                  </a:cubicBezTo>
                  <a:cubicBezTo>
                    <a:pt x="2844" y="7587"/>
                    <a:pt x="2842" y="7587"/>
                    <a:pt x="2839" y="7587"/>
                  </a:cubicBezTo>
                  <a:cubicBezTo>
                    <a:pt x="2720" y="7594"/>
                    <a:pt x="1682" y="7666"/>
                    <a:pt x="1479" y="7747"/>
                  </a:cubicBezTo>
                  <a:cubicBezTo>
                    <a:pt x="1392" y="7781"/>
                    <a:pt x="1248" y="7919"/>
                    <a:pt x="998" y="8153"/>
                  </a:cubicBezTo>
                  <a:cubicBezTo>
                    <a:pt x="766" y="8369"/>
                    <a:pt x="344" y="8769"/>
                    <a:pt x="229" y="8769"/>
                  </a:cubicBezTo>
                  <a:cubicBezTo>
                    <a:pt x="166" y="8632"/>
                    <a:pt x="516" y="7709"/>
                    <a:pt x="891" y="7366"/>
                  </a:cubicBezTo>
                  <a:cubicBezTo>
                    <a:pt x="1267" y="7025"/>
                    <a:pt x="2623" y="6515"/>
                    <a:pt x="2636" y="6512"/>
                  </a:cubicBezTo>
                  <a:cubicBezTo>
                    <a:pt x="2658" y="6506"/>
                    <a:pt x="2673" y="6490"/>
                    <a:pt x="2683" y="6465"/>
                  </a:cubicBezTo>
                  <a:cubicBezTo>
                    <a:pt x="2689" y="6443"/>
                    <a:pt x="2686" y="6418"/>
                    <a:pt x="2673" y="6400"/>
                  </a:cubicBezTo>
                  <a:cubicBezTo>
                    <a:pt x="2658" y="6372"/>
                    <a:pt x="1032" y="3743"/>
                    <a:pt x="732" y="2917"/>
                  </a:cubicBezTo>
                  <a:cubicBezTo>
                    <a:pt x="423" y="2073"/>
                    <a:pt x="294" y="1186"/>
                    <a:pt x="344" y="289"/>
                  </a:cubicBezTo>
                  <a:cubicBezTo>
                    <a:pt x="626" y="187"/>
                    <a:pt x="879" y="146"/>
                    <a:pt x="1103" y="146"/>
                  </a:cubicBezTo>
                  <a:close/>
                  <a:moveTo>
                    <a:pt x="1096" y="1"/>
                  </a:moveTo>
                  <a:cubicBezTo>
                    <a:pt x="844" y="1"/>
                    <a:pt x="560" y="50"/>
                    <a:pt x="244" y="170"/>
                  </a:cubicBezTo>
                  <a:cubicBezTo>
                    <a:pt x="216" y="179"/>
                    <a:pt x="198" y="207"/>
                    <a:pt x="191" y="239"/>
                  </a:cubicBezTo>
                  <a:cubicBezTo>
                    <a:pt x="129" y="1180"/>
                    <a:pt x="263" y="2102"/>
                    <a:pt x="588" y="2983"/>
                  </a:cubicBezTo>
                  <a:cubicBezTo>
                    <a:pt x="870" y="3749"/>
                    <a:pt x="2214" y="5953"/>
                    <a:pt x="2495" y="6412"/>
                  </a:cubicBezTo>
                  <a:cubicBezTo>
                    <a:pt x="2182" y="6531"/>
                    <a:pt x="1135" y="6950"/>
                    <a:pt x="791" y="7259"/>
                  </a:cubicBezTo>
                  <a:cubicBezTo>
                    <a:pt x="432" y="7584"/>
                    <a:pt x="1" y="8528"/>
                    <a:pt x="82" y="8813"/>
                  </a:cubicBezTo>
                  <a:cubicBezTo>
                    <a:pt x="104" y="8875"/>
                    <a:pt x="144" y="8919"/>
                    <a:pt x="201" y="8928"/>
                  </a:cubicBezTo>
                  <a:cubicBezTo>
                    <a:pt x="209" y="8930"/>
                    <a:pt x="219" y="8931"/>
                    <a:pt x="228" y="8931"/>
                  </a:cubicBezTo>
                  <a:cubicBezTo>
                    <a:pt x="401" y="8931"/>
                    <a:pt x="692" y="8666"/>
                    <a:pt x="1107" y="8275"/>
                  </a:cubicBezTo>
                  <a:cubicBezTo>
                    <a:pt x="1282" y="8109"/>
                    <a:pt x="1479" y="7922"/>
                    <a:pt x="1542" y="7900"/>
                  </a:cubicBezTo>
                  <a:cubicBezTo>
                    <a:pt x="1660" y="7850"/>
                    <a:pt x="2239" y="7794"/>
                    <a:pt x="2686" y="7759"/>
                  </a:cubicBezTo>
                  <a:lnTo>
                    <a:pt x="2686" y="7759"/>
                  </a:lnTo>
                  <a:cubicBezTo>
                    <a:pt x="2598" y="7881"/>
                    <a:pt x="2470" y="8069"/>
                    <a:pt x="2361" y="8244"/>
                  </a:cubicBezTo>
                  <a:cubicBezTo>
                    <a:pt x="2261" y="8385"/>
                    <a:pt x="2189" y="8541"/>
                    <a:pt x="2142" y="8710"/>
                  </a:cubicBezTo>
                  <a:cubicBezTo>
                    <a:pt x="2139" y="8716"/>
                    <a:pt x="2139" y="8719"/>
                    <a:pt x="2139" y="8728"/>
                  </a:cubicBezTo>
                  <a:cubicBezTo>
                    <a:pt x="2139" y="8825"/>
                    <a:pt x="2189" y="8900"/>
                    <a:pt x="2276" y="8919"/>
                  </a:cubicBezTo>
                  <a:cubicBezTo>
                    <a:pt x="2292" y="8925"/>
                    <a:pt x="2307" y="8925"/>
                    <a:pt x="2323" y="8925"/>
                  </a:cubicBezTo>
                  <a:cubicBezTo>
                    <a:pt x="2442" y="8925"/>
                    <a:pt x="2608" y="8822"/>
                    <a:pt x="2717" y="8610"/>
                  </a:cubicBezTo>
                  <a:cubicBezTo>
                    <a:pt x="2764" y="8513"/>
                    <a:pt x="2858" y="8450"/>
                    <a:pt x="2964" y="8381"/>
                  </a:cubicBezTo>
                  <a:cubicBezTo>
                    <a:pt x="3158" y="8247"/>
                    <a:pt x="3405" y="8088"/>
                    <a:pt x="3511" y="7609"/>
                  </a:cubicBezTo>
                  <a:lnTo>
                    <a:pt x="3511" y="7606"/>
                  </a:lnTo>
                  <a:cubicBezTo>
                    <a:pt x="3595" y="7103"/>
                    <a:pt x="3567" y="6575"/>
                    <a:pt x="3433" y="6084"/>
                  </a:cubicBezTo>
                  <a:lnTo>
                    <a:pt x="2745" y="1020"/>
                  </a:lnTo>
                  <a:cubicBezTo>
                    <a:pt x="2745" y="1011"/>
                    <a:pt x="2739" y="1004"/>
                    <a:pt x="2736" y="995"/>
                  </a:cubicBezTo>
                  <a:cubicBezTo>
                    <a:pt x="2731" y="982"/>
                    <a:pt x="2224" y="1"/>
                    <a:pt x="109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10;p42">
              <a:extLst>
                <a:ext uri="{FF2B5EF4-FFF2-40B4-BE49-F238E27FC236}">
                  <a16:creationId xmlns:a16="http://schemas.microsoft.com/office/drawing/2014/main" id="{9B261539-8DC7-A2EB-AA95-9B5859129565}"/>
                </a:ext>
              </a:extLst>
            </p:cNvPr>
            <p:cNvSpPr/>
            <p:nvPr/>
          </p:nvSpPr>
          <p:spPr>
            <a:xfrm>
              <a:off x="1105214" y="2906933"/>
              <a:ext cx="97211" cy="113045"/>
            </a:xfrm>
            <a:custGeom>
              <a:avLst/>
              <a:gdLst/>
              <a:ahLst/>
              <a:cxnLst/>
              <a:rect l="l" t="t" r="r" b="b"/>
              <a:pathLst>
                <a:path w="1320" h="1535" extrusionOk="0">
                  <a:moveTo>
                    <a:pt x="1234" y="1"/>
                  </a:moveTo>
                  <a:cubicBezTo>
                    <a:pt x="1225" y="1"/>
                    <a:pt x="1216" y="2"/>
                    <a:pt x="1207" y="6"/>
                  </a:cubicBezTo>
                  <a:cubicBezTo>
                    <a:pt x="582" y="212"/>
                    <a:pt x="38" y="1369"/>
                    <a:pt x="16" y="1419"/>
                  </a:cubicBezTo>
                  <a:cubicBezTo>
                    <a:pt x="1" y="1459"/>
                    <a:pt x="16" y="1506"/>
                    <a:pt x="54" y="1525"/>
                  </a:cubicBezTo>
                  <a:cubicBezTo>
                    <a:pt x="63" y="1528"/>
                    <a:pt x="76" y="1534"/>
                    <a:pt x="85" y="1534"/>
                  </a:cubicBezTo>
                  <a:cubicBezTo>
                    <a:pt x="116" y="1534"/>
                    <a:pt x="144" y="1519"/>
                    <a:pt x="157" y="1484"/>
                  </a:cubicBezTo>
                  <a:cubicBezTo>
                    <a:pt x="160" y="1475"/>
                    <a:pt x="691" y="340"/>
                    <a:pt x="1254" y="153"/>
                  </a:cubicBezTo>
                  <a:cubicBezTo>
                    <a:pt x="1298" y="140"/>
                    <a:pt x="1320" y="93"/>
                    <a:pt x="1304" y="56"/>
                  </a:cubicBezTo>
                  <a:cubicBezTo>
                    <a:pt x="1294" y="22"/>
                    <a:pt x="1265" y="1"/>
                    <a:pt x="123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11;p42">
              <a:extLst>
                <a:ext uri="{FF2B5EF4-FFF2-40B4-BE49-F238E27FC236}">
                  <a16:creationId xmlns:a16="http://schemas.microsoft.com/office/drawing/2014/main" id="{982A8471-A4DD-FD05-D242-47C241DBB895}"/>
                </a:ext>
              </a:extLst>
            </p:cNvPr>
            <p:cNvSpPr/>
            <p:nvPr/>
          </p:nvSpPr>
          <p:spPr>
            <a:xfrm>
              <a:off x="1115820" y="2888448"/>
              <a:ext cx="79242" cy="81820"/>
            </a:xfrm>
            <a:custGeom>
              <a:avLst/>
              <a:gdLst/>
              <a:ahLst/>
              <a:cxnLst/>
              <a:rect l="l" t="t" r="r" b="b"/>
              <a:pathLst>
                <a:path w="1076" h="1111" extrusionOk="0">
                  <a:moveTo>
                    <a:pt x="985" y="1"/>
                  </a:moveTo>
                  <a:cubicBezTo>
                    <a:pt x="969" y="1"/>
                    <a:pt x="952" y="6"/>
                    <a:pt x="938" y="16"/>
                  </a:cubicBezTo>
                  <a:cubicBezTo>
                    <a:pt x="588" y="294"/>
                    <a:pt x="279" y="619"/>
                    <a:pt x="25" y="985"/>
                  </a:cubicBezTo>
                  <a:cubicBezTo>
                    <a:pt x="0" y="1023"/>
                    <a:pt x="10" y="1073"/>
                    <a:pt x="44" y="1095"/>
                  </a:cubicBezTo>
                  <a:cubicBezTo>
                    <a:pt x="53" y="1107"/>
                    <a:pt x="72" y="1110"/>
                    <a:pt x="88" y="1110"/>
                  </a:cubicBezTo>
                  <a:cubicBezTo>
                    <a:pt x="113" y="1110"/>
                    <a:pt x="138" y="1101"/>
                    <a:pt x="153" y="1073"/>
                  </a:cubicBezTo>
                  <a:cubicBezTo>
                    <a:pt x="400" y="716"/>
                    <a:pt x="697" y="404"/>
                    <a:pt x="1035" y="138"/>
                  </a:cubicBezTo>
                  <a:cubicBezTo>
                    <a:pt x="1066" y="110"/>
                    <a:pt x="1076" y="60"/>
                    <a:pt x="1047" y="29"/>
                  </a:cubicBezTo>
                  <a:cubicBezTo>
                    <a:pt x="1031" y="10"/>
                    <a:pt x="1008" y="1"/>
                    <a:pt x="985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12;p42">
              <a:extLst>
                <a:ext uri="{FF2B5EF4-FFF2-40B4-BE49-F238E27FC236}">
                  <a16:creationId xmlns:a16="http://schemas.microsoft.com/office/drawing/2014/main" id="{16F63D03-5F4E-7B55-39F3-960306298D26}"/>
                </a:ext>
              </a:extLst>
            </p:cNvPr>
            <p:cNvSpPr/>
            <p:nvPr/>
          </p:nvSpPr>
          <p:spPr>
            <a:xfrm>
              <a:off x="1871153" y="4072196"/>
              <a:ext cx="46102" cy="454758"/>
            </a:xfrm>
            <a:custGeom>
              <a:avLst/>
              <a:gdLst/>
              <a:ahLst/>
              <a:cxnLst/>
              <a:rect l="l" t="t" r="r" b="b"/>
              <a:pathLst>
                <a:path w="626" h="6175" extrusionOk="0">
                  <a:moveTo>
                    <a:pt x="0" y="1"/>
                  </a:moveTo>
                  <a:lnTo>
                    <a:pt x="0" y="6174"/>
                  </a:lnTo>
                  <a:lnTo>
                    <a:pt x="625" y="6174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13;p42">
              <a:extLst>
                <a:ext uri="{FF2B5EF4-FFF2-40B4-BE49-F238E27FC236}">
                  <a16:creationId xmlns:a16="http://schemas.microsoft.com/office/drawing/2014/main" id="{399EB7BC-B783-0EC0-A2DD-CD7F9FD9FA67}"/>
                </a:ext>
              </a:extLst>
            </p:cNvPr>
            <p:cNvSpPr/>
            <p:nvPr/>
          </p:nvSpPr>
          <p:spPr>
            <a:xfrm>
              <a:off x="1865408" y="4066451"/>
              <a:ext cx="57590" cy="466246"/>
            </a:xfrm>
            <a:custGeom>
              <a:avLst/>
              <a:gdLst/>
              <a:ahLst/>
              <a:cxnLst/>
              <a:rect l="l" t="t" r="r" b="b"/>
              <a:pathLst>
                <a:path w="782" h="6331" extrusionOk="0">
                  <a:moveTo>
                    <a:pt x="625" y="157"/>
                  </a:moveTo>
                  <a:lnTo>
                    <a:pt x="625" y="6174"/>
                  </a:lnTo>
                  <a:lnTo>
                    <a:pt x="156" y="6174"/>
                  </a:lnTo>
                  <a:lnTo>
                    <a:pt x="156" y="157"/>
                  </a:lnTo>
                  <a:close/>
                  <a:moveTo>
                    <a:pt x="78" y="0"/>
                  </a:moveTo>
                  <a:cubicBezTo>
                    <a:pt x="38" y="0"/>
                    <a:pt x="0" y="35"/>
                    <a:pt x="0" y="79"/>
                  </a:cubicBezTo>
                  <a:lnTo>
                    <a:pt x="0" y="6252"/>
                  </a:lnTo>
                  <a:cubicBezTo>
                    <a:pt x="0" y="6296"/>
                    <a:pt x="38" y="6330"/>
                    <a:pt x="78" y="6330"/>
                  </a:cubicBezTo>
                  <a:lnTo>
                    <a:pt x="703" y="6330"/>
                  </a:lnTo>
                  <a:cubicBezTo>
                    <a:pt x="747" y="6330"/>
                    <a:pt x="781" y="6296"/>
                    <a:pt x="781" y="6252"/>
                  </a:cubicBezTo>
                  <a:lnTo>
                    <a:pt x="781" y="79"/>
                  </a:lnTo>
                  <a:cubicBezTo>
                    <a:pt x="781" y="35"/>
                    <a:pt x="747" y="0"/>
                    <a:pt x="703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14;p42">
              <a:extLst>
                <a:ext uri="{FF2B5EF4-FFF2-40B4-BE49-F238E27FC236}">
                  <a16:creationId xmlns:a16="http://schemas.microsoft.com/office/drawing/2014/main" id="{0C278932-4CD7-8E43-14D3-0173F7EA952C}"/>
                </a:ext>
              </a:extLst>
            </p:cNvPr>
            <p:cNvSpPr/>
            <p:nvPr/>
          </p:nvSpPr>
          <p:spPr>
            <a:xfrm>
              <a:off x="1353187" y="4469307"/>
              <a:ext cx="1070504" cy="353938"/>
            </a:xfrm>
            <a:custGeom>
              <a:avLst/>
              <a:gdLst/>
              <a:ahLst/>
              <a:cxnLst/>
              <a:rect l="l" t="t" r="r" b="b"/>
              <a:pathLst>
                <a:path w="14536" h="4806" extrusionOk="0">
                  <a:moveTo>
                    <a:pt x="6527" y="1"/>
                  </a:moveTo>
                  <a:lnTo>
                    <a:pt x="6527" y="1054"/>
                  </a:lnTo>
                  <a:lnTo>
                    <a:pt x="0" y="3567"/>
                  </a:lnTo>
                  <a:lnTo>
                    <a:pt x="0" y="4805"/>
                  </a:lnTo>
                  <a:lnTo>
                    <a:pt x="469" y="4805"/>
                  </a:lnTo>
                  <a:lnTo>
                    <a:pt x="469" y="3867"/>
                  </a:lnTo>
                  <a:lnTo>
                    <a:pt x="7377" y="2408"/>
                  </a:lnTo>
                  <a:lnTo>
                    <a:pt x="14107" y="3867"/>
                  </a:lnTo>
                  <a:lnTo>
                    <a:pt x="14107" y="4805"/>
                  </a:lnTo>
                  <a:lnTo>
                    <a:pt x="14535" y="4805"/>
                  </a:lnTo>
                  <a:lnTo>
                    <a:pt x="14535" y="3567"/>
                  </a:lnTo>
                  <a:lnTo>
                    <a:pt x="8168" y="1048"/>
                  </a:lnTo>
                  <a:lnTo>
                    <a:pt x="8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15;p42">
              <a:extLst>
                <a:ext uri="{FF2B5EF4-FFF2-40B4-BE49-F238E27FC236}">
                  <a16:creationId xmlns:a16="http://schemas.microsoft.com/office/drawing/2014/main" id="{F3E5DF62-0E9F-EF12-6CD6-6FAB1081402C}"/>
                </a:ext>
              </a:extLst>
            </p:cNvPr>
            <p:cNvSpPr/>
            <p:nvPr/>
          </p:nvSpPr>
          <p:spPr>
            <a:xfrm>
              <a:off x="1347369" y="4463784"/>
              <a:ext cx="1082066" cy="365647"/>
            </a:xfrm>
            <a:custGeom>
              <a:avLst/>
              <a:gdLst/>
              <a:ahLst/>
              <a:cxnLst/>
              <a:rect l="l" t="t" r="r" b="b"/>
              <a:pathLst>
                <a:path w="14693" h="4965" extrusionOk="0">
                  <a:moveTo>
                    <a:pt x="8169" y="154"/>
                  </a:moveTo>
                  <a:lnTo>
                    <a:pt x="8169" y="1123"/>
                  </a:lnTo>
                  <a:cubicBezTo>
                    <a:pt x="8169" y="1157"/>
                    <a:pt x="8187" y="1185"/>
                    <a:pt x="8219" y="1198"/>
                  </a:cubicBezTo>
                  <a:lnTo>
                    <a:pt x="14536" y="3698"/>
                  </a:lnTo>
                  <a:lnTo>
                    <a:pt x="14536" y="4802"/>
                  </a:lnTo>
                  <a:lnTo>
                    <a:pt x="14264" y="4802"/>
                  </a:lnTo>
                  <a:lnTo>
                    <a:pt x="14264" y="3942"/>
                  </a:lnTo>
                  <a:cubicBezTo>
                    <a:pt x="14264" y="3905"/>
                    <a:pt x="14236" y="3874"/>
                    <a:pt x="14202" y="3864"/>
                  </a:cubicBezTo>
                  <a:lnTo>
                    <a:pt x="7472" y="2404"/>
                  </a:lnTo>
                  <a:cubicBezTo>
                    <a:pt x="7469" y="2403"/>
                    <a:pt x="7464" y="2402"/>
                    <a:pt x="7458" y="2402"/>
                  </a:cubicBezTo>
                  <a:cubicBezTo>
                    <a:pt x="7453" y="2402"/>
                    <a:pt x="7447" y="2403"/>
                    <a:pt x="7440" y="2404"/>
                  </a:cubicBezTo>
                  <a:lnTo>
                    <a:pt x="532" y="3864"/>
                  </a:lnTo>
                  <a:cubicBezTo>
                    <a:pt x="498" y="3874"/>
                    <a:pt x="470" y="3908"/>
                    <a:pt x="470" y="3942"/>
                  </a:cubicBezTo>
                  <a:lnTo>
                    <a:pt x="470" y="4802"/>
                  </a:lnTo>
                  <a:lnTo>
                    <a:pt x="157" y="4802"/>
                  </a:lnTo>
                  <a:lnTo>
                    <a:pt x="157" y="3698"/>
                  </a:lnTo>
                  <a:lnTo>
                    <a:pt x="6634" y="1204"/>
                  </a:lnTo>
                  <a:cubicBezTo>
                    <a:pt x="6665" y="1192"/>
                    <a:pt x="6684" y="1160"/>
                    <a:pt x="6684" y="1129"/>
                  </a:cubicBezTo>
                  <a:lnTo>
                    <a:pt x="6684" y="154"/>
                  </a:lnTo>
                  <a:close/>
                  <a:moveTo>
                    <a:pt x="6606" y="1"/>
                  </a:moveTo>
                  <a:cubicBezTo>
                    <a:pt x="6562" y="1"/>
                    <a:pt x="6528" y="35"/>
                    <a:pt x="6528" y="79"/>
                  </a:cubicBezTo>
                  <a:lnTo>
                    <a:pt x="6528" y="1079"/>
                  </a:lnTo>
                  <a:lnTo>
                    <a:pt x="54" y="3570"/>
                  </a:lnTo>
                  <a:cubicBezTo>
                    <a:pt x="23" y="3583"/>
                    <a:pt x="1" y="3614"/>
                    <a:pt x="1" y="3645"/>
                  </a:cubicBezTo>
                  <a:lnTo>
                    <a:pt x="1" y="4886"/>
                  </a:lnTo>
                  <a:cubicBezTo>
                    <a:pt x="1" y="4927"/>
                    <a:pt x="38" y="4964"/>
                    <a:pt x="79" y="4964"/>
                  </a:cubicBezTo>
                  <a:lnTo>
                    <a:pt x="548" y="4964"/>
                  </a:lnTo>
                  <a:cubicBezTo>
                    <a:pt x="592" y="4964"/>
                    <a:pt x="626" y="4927"/>
                    <a:pt x="626" y="4886"/>
                  </a:cubicBezTo>
                  <a:lnTo>
                    <a:pt x="626" y="4008"/>
                  </a:lnTo>
                  <a:lnTo>
                    <a:pt x="7456" y="2564"/>
                  </a:lnTo>
                  <a:lnTo>
                    <a:pt x="14108" y="4005"/>
                  </a:lnTo>
                  <a:lnTo>
                    <a:pt x="14108" y="4880"/>
                  </a:lnTo>
                  <a:cubicBezTo>
                    <a:pt x="14108" y="4924"/>
                    <a:pt x="14142" y="4958"/>
                    <a:pt x="14186" y="4958"/>
                  </a:cubicBezTo>
                  <a:lnTo>
                    <a:pt x="14614" y="4958"/>
                  </a:lnTo>
                  <a:cubicBezTo>
                    <a:pt x="14658" y="4958"/>
                    <a:pt x="14692" y="4924"/>
                    <a:pt x="14692" y="4886"/>
                  </a:cubicBezTo>
                  <a:lnTo>
                    <a:pt x="14692" y="3645"/>
                  </a:lnTo>
                  <a:cubicBezTo>
                    <a:pt x="14692" y="3611"/>
                    <a:pt x="14674" y="3583"/>
                    <a:pt x="14642" y="3573"/>
                  </a:cubicBezTo>
                  <a:lnTo>
                    <a:pt x="8325" y="1073"/>
                  </a:lnTo>
                  <a:lnTo>
                    <a:pt x="8325" y="79"/>
                  </a:lnTo>
                  <a:cubicBezTo>
                    <a:pt x="8325" y="35"/>
                    <a:pt x="8291" y="1"/>
                    <a:pt x="824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5516;p42">
              <a:extLst>
                <a:ext uri="{FF2B5EF4-FFF2-40B4-BE49-F238E27FC236}">
                  <a16:creationId xmlns:a16="http://schemas.microsoft.com/office/drawing/2014/main" id="{68FDD5B6-C04C-A394-3FEA-EEA5C15CA697}"/>
                </a:ext>
              </a:extLst>
            </p:cNvPr>
            <p:cNvSpPr/>
            <p:nvPr/>
          </p:nvSpPr>
          <p:spPr>
            <a:xfrm>
              <a:off x="1776294" y="4072196"/>
              <a:ext cx="236032" cy="146701"/>
            </a:xfrm>
            <a:custGeom>
              <a:avLst/>
              <a:gdLst/>
              <a:ahLst/>
              <a:cxnLst/>
              <a:rect l="l" t="t" r="r" b="b"/>
              <a:pathLst>
                <a:path w="3205" h="1992" extrusionOk="0">
                  <a:moveTo>
                    <a:pt x="0" y="1"/>
                  </a:moveTo>
                  <a:lnTo>
                    <a:pt x="0" y="1992"/>
                  </a:lnTo>
                  <a:lnTo>
                    <a:pt x="3204" y="1992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5517;p42">
              <a:extLst>
                <a:ext uri="{FF2B5EF4-FFF2-40B4-BE49-F238E27FC236}">
                  <a16:creationId xmlns:a16="http://schemas.microsoft.com/office/drawing/2014/main" id="{13B013A2-2EBB-DF9A-8222-62ACDC18774F}"/>
                </a:ext>
              </a:extLst>
            </p:cNvPr>
            <p:cNvSpPr/>
            <p:nvPr/>
          </p:nvSpPr>
          <p:spPr>
            <a:xfrm>
              <a:off x="1770550" y="4066451"/>
              <a:ext cx="247521" cy="158189"/>
            </a:xfrm>
            <a:custGeom>
              <a:avLst/>
              <a:gdLst/>
              <a:ahLst/>
              <a:cxnLst/>
              <a:rect l="l" t="t" r="r" b="b"/>
              <a:pathLst>
                <a:path w="3361" h="2148" extrusionOk="0">
                  <a:moveTo>
                    <a:pt x="3204" y="157"/>
                  </a:moveTo>
                  <a:lnTo>
                    <a:pt x="3204" y="1992"/>
                  </a:lnTo>
                  <a:lnTo>
                    <a:pt x="156" y="1992"/>
                  </a:lnTo>
                  <a:lnTo>
                    <a:pt x="156" y="157"/>
                  </a:lnTo>
                  <a:close/>
                  <a:moveTo>
                    <a:pt x="78" y="0"/>
                  </a:moveTo>
                  <a:cubicBezTo>
                    <a:pt x="35" y="0"/>
                    <a:pt x="0" y="35"/>
                    <a:pt x="0" y="79"/>
                  </a:cubicBezTo>
                  <a:lnTo>
                    <a:pt x="0" y="2070"/>
                  </a:lnTo>
                  <a:cubicBezTo>
                    <a:pt x="0" y="2113"/>
                    <a:pt x="35" y="2148"/>
                    <a:pt x="78" y="2148"/>
                  </a:cubicBezTo>
                  <a:lnTo>
                    <a:pt x="3282" y="2148"/>
                  </a:lnTo>
                  <a:cubicBezTo>
                    <a:pt x="3326" y="2148"/>
                    <a:pt x="3360" y="2113"/>
                    <a:pt x="3360" y="2070"/>
                  </a:cubicBezTo>
                  <a:lnTo>
                    <a:pt x="3360" y="79"/>
                  </a:lnTo>
                  <a:cubicBezTo>
                    <a:pt x="3360" y="35"/>
                    <a:pt x="3326" y="0"/>
                    <a:pt x="328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5518;p42">
              <a:extLst>
                <a:ext uri="{FF2B5EF4-FFF2-40B4-BE49-F238E27FC236}">
                  <a16:creationId xmlns:a16="http://schemas.microsoft.com/office/drawing/2014/main" id="{20898C9C-D35A-04BC-3BA9-C3D9C9E72815}"/>
                </a:ext>
              </a:extLst>
            </p:cNvPr>
            <p:cNvSpPr/>
            <p:nvPr/>
          </p:nvSpPr>
          <p:spPr>
            <a:xfrm>
              <a:off x="1251406" y="4775757"/>
              <a:ext cx="101851" cy="101777"/>
            </a:xfrm>
            <a:custGeom>
              <a:avLst/>
              <a:gdLst/>
              <a:ahLst/>
              <a:cxnLst/>
              <a:rect l="l" t="t" r="r" b="b"/>
              <a:pathLst>
                <a:path w="1383" h="1382" extrusionOk="0"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3" y="1382"/>
                    <a:pt x="1382" y="1072"/>
                    <a:pt x="1382" y="691"/>
                  </a:cubicBezTo>
                  <a:cubicBezTo>
                    <a:pt x="1382" y="310"/>
                    <a:pt x="1073" y="0"/>
                    <a:pt x="69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5519;p42">
              <a:extLst>
                <a:ext uri="{FF2B5EF4-FFF2-40B4-BE49-F238E27FC236}">
                  <a16:creationId xmlns:a16="http://schemas.microsoft.com/office/drawing/2014/main" id="{6E869042-4C4F-6251-1B88-9029FD88CB11}"/>
                </a:ext>
              </a:extLst>
            </p:cNvPr>
            <p:cNvSpPr/>
            <p:nvPr/>
          </p:nvSpPr>
          <p:spPr>
            <a:xfrm>
              <a:off x="1245661" y="4769939"/>
              <a:ext cx="113340" cy="113561"/>
            </a:xfrm>
            <a:custGeom>
              <a:avLst/>
              <a:gdLst/>
              <a:ahLst/>
              <a:cxnLst/>
              <a:rect l="l" t="t" r="r" b="b"/>
              <a:pathLst>
                <a:path w="1539" h="1542" extrusionOk="0">
                  <a:moveTo>
                    <a:pt x="769" y="157"/>
                  </a:moveTo>
                  <a:cubicBezTo>
                    <a:pt x="1110" y="157"/>
                    <a:pt x="1382" y="432"/>
                    <a:pt x="1382" y="770"/>
                  </a:cubicBezTo>
                  <a:cubicBezTo>
                    <a:pt x="1382" y="1111"/>
                    <a:pt x="1110" y="1386"/>
                    <a:pt x="769" y="1386"/>
                  </a:cubicBezTo>
                  <a:cubicBezTo>
                    <a:pt x="429" y="1386"/>
                    <a:pt x="157" y="1111"/>
                    <a:pt x="157" y="770"/>
                  </a:cubicBezTo>
                  <a:cubicBezTo>
                    <a:pt x="157" y="432"/>
                    <a:pt x="429" y="157"/>
                    <a:pt x="769" y="157"/>
                  </a:cubicBezTo>
                  <a:close/>
                  <a:moveTo>
                    <a:pt x="769" y="1"/>
                  </a:moveTo>
                  <a:cubicBezTo>
                    <a:pt x="344" y="1"/>
                    <a:pt x="0" y="345"/>
                    <a:pt x="0" y="770"/>
                  </a:cubicBezTo>
                  <a:cubicBezTo>
                    <a:pt x="0" y="1198"/>
                    <a:pt x="344" y="1542"/>
                    <a:pt x="769" y="1542"/>
                  </a:cubicBezTo>
                  <a:cubicBezTo>
                    <a:pt x="1194" y="1542"/>
                    <a:pt x="1538" y="1198"/>
                    <a:pt x="1538" y="770"/>
                  </a:cubicBezTo>
                  <a:cubicBezTo>
                    <a:pt x="1538" y="345"/>
                    <a:pt x="1194" y="1"/>
                    <a:pt x="76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5520;p42">
              <a:extLst>
                <a:ext uri="{FF2B5EF4-FFF2-40B4-BE49-F238E27FC236}">
                  <a16:creationId xmlns:a16="http://schemas.microsoft.com/office/drawing/2014/main" id="{74CE7E19-BA9C-50A4-5E28-198561E5FEB1}"/>
                </a:ext>
              </a:extLst>
            </p:cNvPr>
            <p:cNvSpPr/>
            <p:nvPr/>
          </p:nvSpPr>
          <p:spPr>
            <a:xfrm>
              <a:off x="1280644" y="4804701"/>
              <a:ext cx="43819" cy="43819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97" y="1"/>
                  </a:moveTo>
                  <a:cubicBezTo>
                    <a:pt x="135" y="1"/>
                    <a:pt x="0" y="135"/>
                    <a:pt x="0" y="298"/>
                  </a:cubicBezTo>
                  <a:cubicBezTo>
                    <a:pt x="0" y="464"/>
                    <a:pt x="135" y="595"/>
                    <a:pt x="297" y="595"/>
                  </a:cubicBezTo>
                  <a:cubicBezTo>
                    <a:pt x="463" y="595"/>
                    <a:pt x="594" y="464"/>
                    <a:pt x="594" y="298"/>
                  </a:cubicBezTo>
                  <a:cubicBezTo>
                    <a:pt x="594" y="135"/>
                    <a:pt x="463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5521;p42">
              <a:extLst>
                <a:ext uri="{FF2B5EF4-FFF2-40B4-BE49-F238E27FC236}">
                  <a16:creationId xmlns:a16="http://schemas.microsoft.com/office/drawing/2014/main" id="{84F68D42-3059-442E-5D0B-34120596E7A0}"/>
                </a:ext>
              </a:extLst>
            </p:cNvPr>
            <p:cNvSpPr/>
            <p:nvPr/>
          </p:nvSpPr>
          <p:spPr>
            <a:xfrm>
              <a:off x="1274678" y="4798957"/>
              <a:ext cx="55307" cy="55381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75" y="157"/>
                  </a:moveTo>
                  <a:cubicBezTo>
                    <a:pt x="497" y="157"/>
                    <a:pt x="594" y="257"/>
                    <a:pt x="594" y="376"/>
                  </a:cubicBezTo>
                  <a:cubicBezTo>
                    <a:pt x="594" y="498"/>
                    <a:pt x="497" y="595"/>
                    <a:pt x="375" y="595"/>
                  </a:cubicBezTo>
                  <a:cubicBezTo>
                    <a:pt x="253" y="595"/>
                    <a:pt x="156" y="498"/>
                    <a:pt x="156" y="376"/>
                  </a:cubicBezTo>
                  <a:cubicBezTo>
                    <a:pt x="156" y="257"/>
                    <a:pt x="253" y="157"/>
                    <a:pt x="375" y="157"/>
                  </a:cubicBezTo>
                  <a:close/>
                  <a:moveTo>
                    <a:pt x="375" y="1"/>
                  </a:moveTo>
                  <a:cubicBezTo>
                    <a:pt x="169" y="1"/>
                    <a:pt x="0" y="170"/>
                    <a:pt x="0" y="376"/>
                  </a:cubicBezTo>
                  <a:cubicBezTo>
                    <a:pt x="0" y="585"/>
                    <a:pt x="169" y="751"/>
                    <a:pt x="375" y="751"/>
                  </a:cubicBezTo>
                  <a:cubicBezTo>
                    <a:pt x="582" y="751"/>
                    <a:pt x="750" y="585"/>
                    <a:pt x="750" y="376"/>
                  </a:cubicBezTo>
                  <a:cubicBezTo>
                    <a:pt x="750" y="170"/>
                    <a:pt x="582" y="1"/>
                    <a:pt x="375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5522;p42">
              <a:extLst>
                <a:ext uri="{FF2B5EF4-FFF2-40B4-BE49-F238E27FC236}">
                  <a16:creationId xmlns:a16="http://schemas.microsoft.com/office/drawing/2014/main" id="{7AA77AAD-A47F-8B3C-B1F3-474D605DC856}"/>
                </a:ext>
              </a:extLst>
            </p:cNvPr>
            <p:cNvSpPr/>
            <p:nvPr/>
          </p:nvSpPr>
          <p:spPr>
            <a:xfrm>
              <a:off x="2427121" y="4775757"/>
              <a:ext cx="101998" cy="101777"/>
            </a:xfrm>
            <a:custGeom>
              <a:avLst/>
              <a:gdLst/>
              <a:ahLst/>
              <a:cxnLst/>
              <a:rect l="l" t="t" r="r" b="b"/>
              <a:pathLst>
                <a:path w="1385" h="1382" extrusionOk="0"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5" y="1382"/>
                    <a:pt x="1385" y="1072"/>
                    <a:pt x="1385" y="691"/>
                  </a:cubicBezTo>
                  <a:cubicBezTo>
                    <a:pt x="1385" y="310"/>
                    <a:pt x="1075" y="0"/>
                    <a:pt x="69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5523;p42">
              <a:extLst>
                <a:ext uri="{FF2B5EF4-FFF2-40B4-BE49-F238E27FC236}">
                  <a16:creationId xmlns:a16="http://schemas.microsoft.com/office/drawing/2014/main" id="{533674B0-BD7F-2445-417F-D861751A43D1}"/>
                </a:ext>
              </a:extLst>
            </p:cNvPr>
            <p:cNvSpPr/>
            <p:nvPr/>
          </p:nvSpPr>
          <p:spPr>
            <a:xfrm>
              <a:off x="2421302" y="4769939"/>
              <a:ext cx="113561" cy="113561"/>
            </a:xfrm>
            <a:custGeom>
              <a:avLst/>
              <a:gdLst/>
              <a:ahLst/>
              <a:cxnLst/>
              <a:rect l="l" t="t" r="r" b="b"/>
              <a:pathLst>
                <a:path w="1542" h="1542" extrusionOk="0">
                  <a:moveTo>
                    <a:pt x="773" y="157"/>
                  </a:moveTo>
                  <a:cubicBezTo>
                    <a:pt x="1107" y="157"/>
                    <a:pt x="1386" y="432"/>
                    <a:pt x="1386" y="770"/>
                  </a:cubicBezTo>
                  <a:cubicBezTo>
                    <a:pt x="1386" y="1111"/>
                    <a:pt x="1111" y="1386"/>
                    <a:pt x="773" y="1386"/>
                  </a:cubicBezTo>
                  <a:cubicBezTo>
                    <a:pt x="432" y="1386"/>
                    <a:pt x="157" y="1111"/>
                    <a:pt x="157" y="770"/>
                  </a:cubicBezTo>
                  <a:cubicBezTo>
                    <a:pt x="157" y="432"/>
                    <a:pt x="432" y="157"/>
                    <a:pt x="773" y="157"/>
                  </a:cubicBezTo>
                  <a:close/>
                  <a:moveTo>
                    <a:pt x="773" y="1"/>
                  </a:moveTo>
                  <a:cubicBezTo>
                    <a:pt x="345" y="1"/>
                    <a:pt x="1" y="345"/>
                    <a:pt x="1" y="770"/>
                  </a:cubicBezTo>
                  <a:cubicBezTo>
                    <a:pt x="1" y="1198"/>
                    <a:pt x="345" y="1542"/>
                    <a:pt x="773" y="1542"/>
                  </a:cubicBezTo>
                  <a:cubicBezTo>
                    <a:pt x="1195" y="1542"/>
                    <a:pt x="1542" y="1198"/>
                    <a:pt x="1542" y="770"/>
                  </a:cubicBezTo>
                  <a:cubicBezTo>
                    <a:pt x="1542" y="345"/>
                    <a:pt x="1198" y="1"/>
                    <a:pt x="773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5524;p42">
              <a:extLst>
                <a:ext uri="{FF2B5EF4-FFF2-40B4-BE49-F238E27FC236}">
                  <a16:creationId xmlns:a16="http://schemas.microsoft.com/office/drawing/2014/main" id="{E8DD3D2E-B98C-B50E-20BA-C8DF61830DFE}"/>
                </a:ext>
              </a:extLst>
            </p:cNvPr>
            <p:cNvSpPr/>
            <p:nvPr/>
          </p:nvSpPr>
          <p:spPr>
            <a:xfrm>
              <a:off x="2456064" y="4804701"/>
              <a:ext cx="43819" cy="43819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98" y="1"/>
                  </a:moveTo>
                  <a:cubicBezTo>
                    <a:pt x="135" y="1"/>
                    <a:pt x="1" y="135"/>
                    <a:pt x="1" y="298"/>
                  </a:cubicBezTo>
                  <a:cubicBezTo>
                    <a:pt x="1" y="464"/>
                    <a:pt x="135" y="595"/>
                    <a:pt x="298" y="595"/>
                  </a:cubicBezTo>
                  <a:cubicBezTo>
                    <a:pt x="464" y="595"/>
                    <a:pt x="595" y="464"/>
                    <a:pt x="595" y="298"/>
                  </a:cubicBezTo>
                  <a:cubicBezTo>
                    <a:pt x="595" y="135"/>
                    <a:pt x="464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5525;p42">
              <a:extLst>
                <a:ext uri="{FF2B5EF4-FFF2-40B4-BE49-F238E27FC236}">
                  <a16:creationId xmlns:a16="http://schemas.microsoft.com/office/drawing/2014/main" id="{4F52C7C6-AB52-393A-7E22-B473B5EBC436}"/>
                </a:ext>
              </a:extLst>
            </p:cNvPr>
            <p:cNvSpPr/>
            <p:nvPr/>
          </p:nvSpPr>
          <p:spPr>
            <a:xfrm>
              <a:off x="2450541" y="4798957"/>
              <a:ext cx="55381" cy="55381"/>
            </a:xfrm>
            <a:custGeom>
              <a:avLst/>
              <a:gdLst/>
              <a:ahLst/>
              <a:cxnLst/>
              <a:rect l="l" t="t" r="r" b="b"/>
              <a:pathLst>
                <a:path w="752" h="752" extrusionOk="0">
                  <a:moveTo>
                    <a:pt x="376" y="157"/>
                  </a:moveTo>
                  <a:cubicBezTo>
                    <a:pt x="492" y="157"/>
                    <a:pt x="595" y="257"/>
                    <a:pt x="595" y="376"/>
                  </a:cubicBezTo>
                  <a:cubicBezTo>
                    <a:pt x="595" y="498"/>
                    <a:pt x="495" y="595"/>
                    <a:pt x="376" y="595"/>
                  </a:cubicBezTo>
                  <a:cubicBezTo>
                    <a:pt x="254" y="595"/>
                    <a:pt x="157" y="498"/>
                    <a:pt x="157" y="376"/>
                  </a:cubicBezTo>
                  <a:cubicBezTo>
                    <a:pt x="157" y="257"/>
                    <a:pt x="254" y="157"/>
                    <a:pt x="376" y="157"/>
                  </a:cubicBezTo>
                  <a:close/>
                  <a:moveTo>
                    <a:pt x="376" y="1"/>
                  </a:moveTo>
                  <a:cubicBezTo>
                    <a:pt x="167" y="1"/>
                    <a:pt x="1" y="170"/>
                    <a:pt x="1" y="376"/>
                  </a:cubicBezTo>
                  <a:cubicBezTo>
                    <a:pt x="1" y="585"/>
                    <a:pt x="167" y="751"/>
                    <a:pt x="376" y="751"/>
                  </a:cubicBezTo>
                  <a:cubicBezTo>
                    <a:pt x="582" y="751"/>
                    <a:pt x="751" y="585"/>
                    <a:pt x="751" y="376"/>
                  </a:cubicBezTo>
                  <a:cubicBezTo>
                    <a:pt x="751" y="170"/>
                    <a:pt x="582" y="1"/>
                    <a:pt x="37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5526;p42">
              <a:extLst>
                <a:ext uri="{FF2B5EF4-FFF2-40B4-BE49-F238E27FC236}">
                  <a16:creationId xmlns:a16="http://schemas.microsoft.com/office/drawing/2014/main" id="{95B092F3-30FE-AEA3-84F4-1907AF427FB0}"/>
                </a:ext>
              </a:extLst>
            </p:cNvPr>
            <p:cNvSpPr/>
            <p:nvPr/>
          </p:nvSpPr>
          <p:spPr>
            <a:xfrm>
              <a:off x="1855687" y="4561367"/>
              <a:ext cx="80420" cy="273370"/>
            </a:xfrm>
            <a:custGeom>
              <a:avLst/>
              <a:gdLst/>
              <a:ahLst/>
              <a:cxnLst/>
              <a:rect l="l" t="t" r="r" b="b"/>
              <a:pathLst>
                <a:path w="1092" h="3712" extrusionOk="0">
                  <a:moveTo>
                    <a:pt x="1" y="1"/>
                  </a:moveTo>
                  <a:lnTo>
                    <a:pt x="270" y="3711"/>
                  </a:lnTo>
                  <a:lnTo>
                    <a:pt x="817" y="3711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5527;p42">
              <a:extLst>
                <a:ext uri="{FF2B5EF4-FFF2-40B4-BE49-F238E27FC236}">
                  <a16:creationId xmlns:a16="http://schemas.microsoft.com/office/drawing/2014/main" id="{B11B4328-040D-EB7F-5586-F0F3A6B7EA82}"/>
                </a:ext>
              </a:extLst>
            </p:cNvPr>
            <p:cNvSpPr/>
            <p:nvPr/>
          </p:nvSpPr>
          <p:spPr>
            <a:xfrm>
              <a:off x="1849942" y="4555623"/>
              <a:ext cx="92130" cy="284859"/>
            </a:xfrm>
            <a:custGeom>
              <a:avLst/>
              <a:gdLst/>
              <a:ahLst/>
              <a:cxnLst/>
              <a:rect l="l" t="t" r="r" b="b"/>
              <a:pathLst>
                <a:path w="1251" h="3868" extrusionOk="0">
                  <a:moveTo>
                    <a:pt x="1082" y="157"/>
                  </a:moveTo>
                  <a:lnTo>
                    <a:pt x="820" y="3711"/>
                  </a:lnTo>
                  <a:lnTo>
                    <a:pt x="423" y="3711"/>
                  </a:lnTo>
                  <a:lnTo>
                    <a:pt x="160" y="157"/>
                  </a:lnTo>
                  <a:close/>
                  <a:moveTo>
                    <a:pt x="79" y="1"/>
                  </a:moveTo>
                  <a:cubicBezTo>
                    <a:pt x="54" y="1"/>
                    <a:pt x="35" y="7"/>
                    <a:pt x="19" y="23"/>
                  </a:cubicBezTo>
                  <a:cubicBezTo>
                    <a:pt x="7" y="38"/>
                    <a:pt x="1" y="60"/>
                    <a:pt x="1" y="82"/>
                  </a:cubicBezTo>
                  <a:lnTo>
                    <a:pt x="269" y="3796"/>
                  </a:lnTo>
                  <a:cubicBezTo>
                    <a:pt x="273" y="3836"/>
                    <a:pt x="310" y="3867"/>
                    <a:pt x="348" y="3867"/>
                  </a:cubicBezTo>
                  <a:lnTo>
                    <a:pt x="895" y="3867"/>
                  </a:lnTo>
                  <a:cubicBezTo>
                    <a:pt x="935" y="3867"/>
                    <a:pt x="970" y="3836"/>
                    <a:pt x="973" y="3796"/>
                  </a:cubicBezTo>
                  <a:lnTo>
                    <a:pt x="1248" y="82"/>
                  </a:lnTo>
                  <a:cubicBezTo>
                    <a:pt x="1251" y="63"/>
                    <a:pt x="1242" y="38"/>
                    <a:pt x="1226" y="23"/>
                  </a:cubicBezTo>
                  <a:cubicBezTo>
                    <a:pt x="1210" y="7"/>
                    <a:pt x="1192" y="1"/>
                    <a:pt x="1170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5528;p42">
              <a:extLst>
                <a:ext uri="{FF2B5EF4-FFF2-40B4-BE49-F238E27FC236}">
                  <a16:creationId xmlns:a16="http://schemas.microsoft.com/office/drawing/2014/main" id="{FBEFAC44-8297-7330-0522-4231DBD3D036}"/>
                </a:ext>
              </a:extLst>
            </p:cNvPr>
            <p:cNvSpPr/>
            <p:nvPr/>
          </p:nvSpPr>
          <p:spPr>
            <a:xfrm>
              <a:off x="1874099" y="4777083"/>
              <a:ext cx="40357" cy="112456"/>
            </a:xfrm>
            <a:custGeom>
              <a:avLst/>
              <a:gdLst/>
              <a:ahLst/>
              <a:cxnLst/>
              <a:rect l="l" t="t" r="r" b="b"/>
              <a:pathLst>
                <a:path w="548" h="1527" extrusionOk="0">
                  <a:moveTo>
                    <a:pt x="1" y="1"/>
                  </a:moveTo>
                  <a:lnTo>
                    <a:pt x="1" y="1526"/>
                  </a:lnTo>
                  <a:lnTo>
                    <a:pt x="548" y="152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5529;p42">
              <a:extLst>
                <a:ext uri="{FF2B5EF4-FFF2-40B4-BE49-F238E27FC236}">
                  <a16:creationId xmlns:a16="http://schemas.microsoft.com/office/drawing/2014/main" id="{D7823F0F-FFE6-EF06-903E-4DDCABED45F4}"/>
                </a:ext>
              </a:extLst>
            </p:cNvPr>
            <p:cNvSpPr/>
            <p:nvPr/>
          </p:nvSpPr>
          <p:spPr>
            <a:xfrm>
              <a:off x="1868354" y="4771339"/>
              <a:ext cx="51846" cy="123945"/>
            </a:xfrm>
            <a:custGeom>
              <a:avLst/>
              <a:gdLst/>
              <a:ahLst/>
              <a:cxnLst/>
              <a:rect l="l" t="t" r="r" b="b"/>
              <a:pathLst>
                <a:path w="704" h="1683" extrusionOk="0">
                  <a:moveTo>
                    <a:pt x="548" y="157"/>
                  </a:moveTo>
                  <a:lnTo>
                    <a:pt x="548" y="1526"/>
                  </a:lnTo>
                  <a:lnTo>
                    <a:pt x="157" y="1526"/>
                  </a:lnTo>
                  <a:lnTo>
                    <a:pt x="157" y="157"/>
                  </a:lnTo>
                  <a:close/>
                  <a:moveTo>
                    <a:pt x="79" y="1"/>
                  </a:moveTo>
                  <a:cubicBezTo>
                    <a:pt x="35" y="1"/>
                    <a:pt x="1" y="38"/>
                    <a:pt x="1" y="79"/>
                  </a:cubicBezTo>
                  <a:lnTo>
                    <a:pt x="1" y="1604"/>
                  </a:lnTo>
                  <a:cubicBezTo>
                    <a:pt x="1" y="1648"/>
                    <a:pt x="35" y="1682"/>
                    <a:pt x="79" y="1682"/>
                  </a:cubicBezTo>
                  <a:lnTo>
                    <a:pt x="626" y="1682"/>
                  </a:lnTo>
                  <a:cubicBezTo>
                    <a:pt x="670" y="1682"/>
                    <a:pt x="704" y="1648"/>
                    <a:pt x="704" y="1604"/>
                  </a:cubicBezTo>
                  <a:lnTo>
                    <a:pt x="704" y="79"/>
                  </a:lnTo>
                  <a:cubicBezTo>
                    <a:pt x="704" y="38"/>
                    <a:pt x="670" y="1"/>
                    <a:pt x="62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5530;p42">
              <a:extLst>
                <a:ext uri="{FF2B5EF4-FFF2-40B4-BE49-F238E27FC236}">
                  <a16:creationId xmlns:a16="http://schemas.microsoft.com/office/drawing/2014/main" id="{4DAEF07F-9143-ACE4-DD8A-6B203E2A9535}"/>
                </a:ext>
              </a:extLst>
            </p:cNvPr>
            <p:cNvSpPr/>
            <p:nvPr/>
          </p:nvSpPr>
          <p:spPr>
            <a:xfrm>
              <a:off x="1959604" y="3237688"/>
              <a:ext cx="704414" cy="167837"/>
            </a:xfrm>
            <a:custGeom>
              <a:avLst/>
              <a:gdLst/>
              <a:ahLst/>
              <a:cxnLst/>
              <a:rect l="l" t="t" r="r" b="b"/>
              <a:pathLst>
                <a:path w="9565" h="2279" extrusionOk="0">
                  <a:moveTo>
                    <a:pt x="5983" y="1"/>
                  </a:moveTo>
                  <a:cubicBezTo>
                    <a:pt x="5956" y="1"/>
                    <a:pt x="5931" y="3"/>
                    <a:pt x="5907" y="7"/>
                  </a:cubicBezTo>
                  <a:cubicBezTo>
                    <a:pt x="5498" y="75"/>
                    <a:pt x="1156" y="757"/>
                    <a:pt x="1156" y="757"/>
                  </a:cubicBezTo>
                  <a:cubicBezTo>
                    <a:pt x="1156" y="757"/>
                    <a:pt x="59" y="1066"/>
                    <a:pt x="24" y="1713"/>
                  </a:cubicBezTo>
                  <a:cubicBezTo>
                    <a:pt x="0" y="2130"/>
                    <a:pt x="385" y="2279"/>
                    <a:pt x="827" y="2279"/>
                  </a:cubicBezTo>
                  <a:cubicBezTo>
                    <a:pt x="1075" y="2279"/>
                    <a:pt x="1340" y="2232"/>
                    <a:pt x="1562" y="2160"/>
                  </a:cubicBezTo>
                  <a:cubicBezTo>
                    <a:pt x="2181" y="1960"/>
                    <a:pt x="5939" y="554"/>
                    <a:pt x="5939" y="554"/>
                  </a:cubicBezTo>
                  <a:cubicBezTo>
                    <a:pt x="5939" y="554"/>
                    <a:pt x="6207" y="1032"/>
                    <a:pt x="6386" y="1304"/>
                  </a:cubicBezTo>
                  <a:cubicBezTo>
                    <a:pt x="6642" y="1673"/>
                    <a:pt x="6998" y="1957"/>
                    <a:pt x="7411" y="2126"/>
                  </a:cubicBezTo>
                  <a:cubicBezTo>
                    <a:pt x="7606" y="2208"/>
                    <a:pt x="7734" y="2240"/>
                    <a:pt x="7805" y="2240"/>
                  </a:cubicBezTo>
                  <a:cubicBezTo>
                    <a:pt x="7909" y="2240"/>
                    <a:pt x="7892" y="2171"/>
                    <a:pt x="7786" y="2092"/>
                  </a:cubicBezTo>
                  <a:cubicBezTo>
                    <a:pt x="7589" y="1888"/>
                    <a:pt x="7405" y="1673"/>
                    <a:pt x="7239" y="1441"/>
                  </a:cubicBezTo>
                  <a:lnTo>
                    <a:pt x="7239" y="1441"/>
                  </a:lnTo>
                  <a:cubicBezTo>
                    <a:pt x="7239" y="1441"/>
                    <a:pt x="7580" y="1579"/>
                    <a:pt x="8027" y="1751"/>
                  </a:cubicBezTo>
                  <a:cubicBezTo>
                    <a:pt x="8422" y="1904"/>
                    <a:pt x="9009" y="2137"/>
                    <a:pt x="9276" y="2137"/>
                  </a:cubicBezTo>
                  <a:cubicBezTo>
                    <a:pt x="9308" y="2137"/>
                    <a:pt x="9336" y="2133"/>
                    <a:pt x="9358" y="2126"/>
                  </a:cubicBezTo>
                  <a:cubicBezTo>
                    <a:pt x="9565" y="2054"/>
                    <a:pt x="7855" y="1032"/>
                    <a:pt x="7480" y="757"/>
                  </a:cubicBezTo>
                  <a:cubicBezTo>
                    <a:pt x="7126" y="501"/>
                    <a:pt x="6407" y="1"/>
                    <a:pt x="5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5531;p42">
              <a:extLst>
                <a:ext uri="{FF2B5EF4-FFF2-40B4-BE49-F238E27FC236}">
                  <a16:creationId xmlns:a16="http://schemas.microsoft.com/office/drawing/2014/main" id="{EADCE183-29C5-76CF-E7FA-F3717DCC4495}"/>
                </a:ext>
              </a:extLst>
            </p:cNvPr>
            <p:cNvSpPr/>
            <p:nvPr/>
          </p:nvSpPr>
          <p:spPr>
            <a:xfrm>
              <a:off x="1954669" y="3231869"/>
              <a:ext cx="702205" cy="179694"/>
            </a:xfrm>
            <a:custGeom>
              <a:avLst/>
              <a:gdLst/>
              <a:ahLst/>
              <a:cxnLst/>
              <a:rect l="l" t="t" r="r" b="b"/>
              <a:pathLst>
                <a:path w="9535" h="2440" extrusionOk="0">
                  <a:moveTo>
                    <a:pt x="6039" y="153"/>
                  </a:moveTo>
                  <a:cubicBezTo>
                    <a:pt x="6249" y="153"/>
                    <a:pt x="6668" y="298"/>
                    <a:pt x="7490" y="895"/>
                  </a:cubicBezTo>
                  <a:cubicBezTo>
                    <a:pt x="7600" y="973"/>
                    <a:pt x="7812" y="1111"/>
                    <a:pt x="8056" y="1270"/>
                  </a:cubicBezTo>
                  <a:cubicBezTo>
                    <a:pt x="8441" y="1517"/>
                    <a:pt x="9113" y="1952"/>
                    <a:pt x="9306" y="2133"/>
                  </a:cubicBezTo>
                  <a:cubicBezTo>
                    <a:pt x="9069" y="2124"/>
                    <a:pt x="8534" y="1914"/>
                    <a:pt x="8197" y="1786"/>
                  </a:cubicBezTo>
                  <a:lnTo>
                    <a:pt x="8116" y="1755"/>
                  </a:lnTo>
                  <a:cubicBezTo>
                    <a:pt x="7678" y="1586"/>
                    <a:pt x="7334" y="1445"/>
                    <a:pt x="7331" y="1445"/>
                  </a:cubicBezTo>
                  <a:cubicBezTo>
                    <a:pt x="7322" y="1441"/>
                    <a:pt x="7311" y="1439"/>
                    <a:pt x="7301" y="1439"/>
                  </a:cubicBezTo>
                  <a:cubicBezTo>
                    <a:pt x="7277" y="1439"/>
                    <a:pt x="7253" y="1451"/>
                    <a:pt x="7240" y="1470"/>
                  </a:cubicBezTo>
                  <a:cubicBezTo>
                    <a:pt x="7222" y="1499"/>
                    <a:pt x="7222" y="1536"/>
                    <a:pt x="7240" y="1564"/>
                  </a:cubicBezTo>
                  <a:cubicBezTo>
                    <a:pt x="7409" y="1799"/>
                    <a:pt x="7597" y="2021"/>
                    <a:pt x="7797" y="2224"/>
                  </a:cubicBezTo>
                  <a:lnTo>
                    <a:pt x="7803" y="2233"/>
                  </a:lnTo>
                  <a:cubicBezTo>
                    <a:pt x="7803" y="2235"/>
                    <a:pt x="7804" y="2236"/>
                    <a:pt x="7805" y="2236"/>
                  </a:cubicBezTo>
                  <a:lnTo>
                    <a:pt x="7805" y="2236"/>
                  </a:lnTo>
                  <a:cubicBezTo>
                    <a:pt x="7748" y="2223"/>
                    <a:pt x="7655" y="2195"/>
                    <a:pt x="7506" y="2133"/>
                  </a:cubicBezTo>
                  <a:cubicBezTo>
                    <a:pt x="7106" y="1971"/>
                    <a:pt x="6759" y="1695"/>
                    <a:pt x="6515" y="1345"/>
                  </a:cubicBezTo>
                  <a:cubicBezTo>
                    <a:pt x="6343" y="1080"/>
                    <a:pt x="6074" y="601"/>
                    <a:pt x="6071" y="598"/>
                  </a:cubicBezTo>
                  <a:cubicBezTo>
                    <a:pt x="6060" y="573"/>
                    <a:pt x="6032" y="559"/>
                    <a:pt x="6005" y="559"/>
                  </a:cubicBezTo>
                  <a:cubicBezTo>
                    <a:pt x="5996" y="559"/>
                    <a:pt x="5986" y="561"/>
                    <a:pt x="5977" y="564"/>
                  </a:cubicBezTo>
                  <a:cubicBezTo>
                    <a:pt x="5940" y="580"/>
                    <a:pt x="2211" y="1974"/>
                    <a:pt x="1604" y="2171"/>
                  </a:cubicBezTo>
                  <a:cubicBezTo>
                    <a:pt x="1385" y="2241"/>
                    <a:pt x="1128" y="2285"/>
                    <a:pt x="892" y="2285"/>
                  </a:cubicBezTo>
                  <a:cubicBezTo>
                    <a:pt x="659" y="2285"/>
                    <a:pt x="447" y="2242"/>
                    <a:pt x="313" y="2139"/>
                  </a:cubicBezTo>
                  <a:cubicBezTo>
                    <a:pt x="207" y="2055"/>
                    <a:pt x="160" y="1945"/>
                    <a:pt x="170" y="1802"/>
                  </a:cubicBezTo>
                  <a:cubicBezTo>
                    <a:pt x="201" y="1233"/>
                    <a:pt x="1167" y="936"/>
                    <a:pt x="1239" y="914"/>
                  </a:cubicBezTo>
                  <a:cubicBezTo>
                    <a:pt x="1407" y="889"/>
                    <a:pt x="5587" y="233"/>
                    <a:pt x="5977" y="158"/>
                  </a:cubicBezTo>
                  <a:cubicBezTo>
                    <a:pt x="5996" y="154"/>
                    <a:pt x="6016" y="153"/>
                    <a:pt x="6039" y="153"/>
                  </a:cubicBezTo>
                  <a:close/>
                  <a:moveTo>
                    <a:pt x="6046" y="1"/>
                  </a:moveTo>
                  <a:cubicBezTo>
                    <a:pt x="6015" y="1"/>
                    <a:pt x="5986" y="3"/>
                    <a:pt x="5959" y="7"/>
                  </a:cubicBezTo>
                  <a:cubicBezTo>
                    <a:pt x="5552" y="76"/>
                    <a:pt x="1251" y="751"/>
                    <a:pt x="1207" y="758"/>
                  </a:cubicBezTo>
                  <a:cubicBezTo>
                    <a:pt x="1207" y="764"/>
                    <a:pt x="1204" y="764"/>
                    <a:pt x="1201" y="764"/>
                  </a:cubicBezTo>
                  <a:cubicBezTo>
                    <a:pt x="1154" y="773"/>
                    <a:pt x="51" y="1095"/>
                    <a:pt x="13" y="1789"/>
                  </a:cubicBezTo>
                  <a:cubicBezTo>
                    <a:pt x="1" y="1986"/>
                    <a:pt x="70" y="2149"/>
                    <a:pt x="217" y="2258"/>
                  </a:cubicBezTo>
                  <a:cubicBezTo>
                    <a:pt x="382" y="2389"/>
                    <a:pt x="629" y="2439"/>
                    <a:pt x="895" y="2439"/>
                  </a:cubicBezTo>
                  <a:cubicBezTo>
                    <a:pt x="1154" y="2439"/>
                    <a:pt x="1423" y="2386"/>
                    <a:pt x="1648" y="2314"/>
                  </a:cubicBezTo>
                  <a:cubicBezTo>
                    <a:pt x="2217" y="2133"/>
                    <a:pt x="5471" y="914"/>
                    <a:pt x="5962" y="733"/>
                  </a:cubicBezTo>
                  <a:cubicBezTo>
                    <a:pt x="6040" y="867"/>
                    <a:pt x="6240" y="1211"/>
                    <a:pt x="6381" y="1430"/>
                  </a:cubicBezTo>
                  <a:cubicBezTo>
                    <a:pt x="6646" y="1811"/>
                    <a:pt x="7018" y="2102"/>
                    <a:pt x="7443" y="2280"/>
                  </a:cubicBezTo>
                  <a:cubicBezTo>
                    <a:pt x="7658" y="2371"/>
                    <a:pt x="7788" y="2403"/>
                    <a:pt x="7870" y="2403"/>
                  </a:cubicBezTo>
                  <a:cubicBezTo>
                    <a:pt x="7947" y="2403"/>
                    <a:pt x="7980" y="2374"/>
                    <a:pt x="8000" y="2342"/>
                  </a:cubicBezTo>
                  <a:cubicBezTo>
                    <a:pt x="8025" y="2296"/>
                    <a:pt x="8031" y="2217"/>
                    <a:pt x="7900" y="2114"/>
                  </a:cubicBezTo>
                  <a:cubicBezTo>
                    <a:pt x="7772" y="1986"/>
                    <a:pt x="7650" y="1845"/>
                    <a:pt x="7534" y="1702"/>
                  </a:cubicBezTo>
                  <a:lnTo>
                    <a:pt x="7534" y="1702"/>
                  </a:lnTo>
                  <a:cubicBezTo>
                    <a:pt x="7675" y="1755"/>
                    <a:pt x="7859" y="1827"/>
                    <a:pt x="8062" y="1905"/>
                  </a:cubicBezTo>
                  <a:lnTo>
                    <a:pt x="8144" y="1936"/>
                  </a:lnTo>
                  <a:cubicBezTo>
                    <a:pt x="8671" y="2137"/>
                    <a:pt x="9101" y="2294"/>
                    <a:pt x="9342" y="2294"/>
                  </a:cubicBezTo>
                  <a:cubicBezTo>
                    <a:pt x="9383" y="2294"/>
                    <a:pt x="9418" y="2289"/>
                    <a:pt x="9447" y="2280"/>
                  </a:cubicBezTo>
                  <a:cubicBezTo>
                    <a:pt x="9488" y="2267"/>
                    <a:pt x="9516" y="2236"/>
                    <a:pt x="9519" y="2196"/>
                  </a:cubicBezTo>
                  <a:cubicBezTo>
                    <a:pt x="9535" y="2067"/>
                    <a:pt x="9275" y="1874"/>
                    <a:pt x="8147" y="1142"/>
                  </a:cubicBezTo>
                  <a:cubicBezTo>
                    <a:pt x="7900" y="986"/>
                    <a:pt x="7694" y="848"/>
                    <a:pt x="7587" y="773"/>
                  </a:cubicBezTo>
                  <a:cubicBezTo>
                    <a:pt x="6873" y="257"/>
                    <a:pt x="6368" y="1"/>
                    <a:pt x="604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5532;p42">
              <a:extLst>
                <a:ext uri="{FF2B5EF4-FFF2-40B4-BE49-F238E27FC236}">
                  <a16:creationId xmlns:a16="http://schemas.microsoft.com/office/drawing/2014/main" id="{21C80777-2177-50C8-623F-B031DE8D0A5B}"/>
                </a:ext>
              </a:extLst>
            </p:cNvPr>
            <p:cNvSpPr/>
            <p:nvPr/>
          </p:nvSpPr>
          <p:spPr>
            <a:xfrm>
              <a:off x="2193436" y="3237688"/>
              <a:ext cx="470592" cy="165259"/>
            </a:xfrm>
            <a:custGeom>
              <a:avLst/>
              <a:gdLst/>
              <a:ahLst/>
              <a:cxnLst/>
              <a:rect l="l" t="t" r="r" b="b"/>
              <a:pathLst>
                <a:path w="6390" h="2244" extrusionOk="0">
                  <a:moveTo>
                    <a:pt x="2808" y="1"/>
                  </a:moveTo>
                  <a:cubicBezTo>
                    <a:pt x="2781" y="1"/>
                    <a:pt x="2756" y="3"/>
                    <a:pt x="2732" y="7"/>
                  </a:cubicBezTo>
                  <a:cubicBezTo>
                    <a:pt x="2513" y="44"/>
                    <a:pt x="1194" y="254"/>
                    <a:pt x="0" y="441"/>
                  </a:cubicBezTo>
                  <a:lnTo>
                    <a:pt x="153" y="1523"/>
                  </a:lnTo>
                  <a:cubicBezTo>
                    <a:pt x="1385" y="1076"/>
                    <a:pt x="2767" y="554"/>
                    <a:pt x="2767" y="554"/>
                  </a:cubicBezTo>
                  <a:cubicBezTo>
                    <a:pt x="2767" y="554"/>
                    <a:pt x="3042" y="1032"/>
                    <a:pt x="3214" y="1304"/>
                  </a:cubicBezTo>
                  <a:cubicBezTo>
                    <a:pt x="3470" y="1673"/>
                    <a:pt x="3826" y="1954"/>
                    <a:pt x="4242" y="2126"/>
                  </a:cubicBezTo>
                  <a:cubicBezTo>
                    <a:pt x="4437" y="2210"/>
                    <a:pt x="4564" y="2244"/>
                    <a:pt x="4634" y="2244"/>
                  </a:cubicBezTo>
                  <a:cubicBezTo>
                    <a:pt x="4735" y="2244"/>
                    <a:pt x="4719" y="2175"/>
                    <a:pt x="4617" y="2092"/>
                  </a:cubicBezTo>
                  <a:cubicBezTo>
                    <a:pt x="4417" y="1888"/>
                    <a:pt x="4233" y="1673"/>
                    <a:pt x="4070" y="1441"/>
                  </a:cubicBezTo>
                  <a:lnTo>
                    <a:pt x="4070" y="1441"/>
                  </a:lnTo>
                  <a:cubicBezTo>
                    <a:pt x="4070" y="1441"/>
                    <a:pt x="4414" y="1579"/>
                    <a:pt x="4855" y="1751"/>
                  </a:cubicBezTo>
                  <a:cubicBezTo>
                    <a:pt x="5249" y="1905"/>
                    <a:pt x="5841" y="2136"/>
                    <a:pt x="6107" y="2136"/>
                  </a:cubicBezTo>
                  <a:cubicBezTo>
                    <a:pt x="6138" y="2136"/>
                    <a:pt x="6165" y="2133"/>
                    <a:pt x="6186" y="2126"/>
                  </a:cubicBezTo>
                  <a:cubicBezTo>
                    <a:pt x="6390" y="2060"/>
                    <a:pt x="4680" y="1035"/>
                    <a:pt x="4305" y="757"/>
                  </a:cubicBezTo>
                  <a:cubicBezTo>
                    <a:pt x="3951" y="501"/>
                    <a:pt x="3232" y="1"/>
                    <a:pt x="2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5533;p42">
              <a:extLst>
                <a:ext uri="{FF2B5EF4-FFF2-40B4-BE49-F238E27FC236}">
                  <a16:creationId xmlns:a16="http://schemas.microsoft.com/office/drawing/2014/main" id="{2181798A-E351-C8C3-B378-B6EDD75640A2}"/>
                </a:ext>
              </a:extLst>
            </p:cNvPr>
            <p:cNvSpPr/>
            <p:nvPr/>
          </p:nvSpPr>
          <p:spPr>
            <a:xfrm>
              <a:off x="2186513" y="3231649"/>
              <a:ext cx="470150" cy="176895"/>
            </a:xfrm>
            <a:custGeom>
              <a:avLst/>
              <a:gdLst/>
              <a:ahLst/>
              <a:cxnLst/>
              <a:rect l="l" t="t" r="r" b="b"/>
              <a:pathLst>
                <a:path w="6384" h="2402" extrusionOk="0">
                  <a:moveTo>
                    <a:pt x="2896" y="149"/>
                  </a:moveTo>
                  <a:cubicBezTo>
                    <a:pt x="3104" y="149"/>
                    <a:pt x="3523" y="295"/>
                    <a:pt x="4345" y="895"/>
                  </a:cubicBezTo>
                  <a:cubicBezTo>
                    <a:pt x="4455" y="976"/>
                    <a:pt x="4667" y="1114"/>
                    <a:pt x="4917" y="1273"/>
                  </a:cubicBezTo>
                  <a:cubicBezTo>
                    <a:pt x="5299" y="1520"/>
                    <a:pt x="5968" y="1948"/>
                    <a:pt x="6165" y="2133"/>
                  </a:cubicBezTo>
                  <a:cubicBezTo>
                    <a:pt x="5918" y="2120"/>
                    <a:pt x="5383" y="1911"/>
                    <a:pt x="5043" y="1783"/>
                  </a:cubicBezTo>
                  <a:lnTo>
                    <a:pt x="4968" y="1755"/>
                  </a:lnTo>
                  <a:cubicBezTo>
                    <a:pt x="4530" y="1586"/>
                    <a:pt x="4186" y="1445"/>
                    <a:pt x="4183" y="1445"/>
                  </a:cubicBezTo>
                  <a:cubicBezTo>
                    <a:pt x="4173" y="1440"/>
                    <a:pt x="4163" y="1438"/>
                    <a:pt x="4153" y="1438"/>
                  </a:cubicBezTo>
                  <a:cubicBezTo>
                    <a:pt x="4129" y="1438"/>
                    <a:pt x="4105" y="1450"/>
                    <a:pt x="4092" y="1467"/>
                  </a:cubicBezTo>
                  <a:cubicBezTo>
                    <a:pt x="4074" y="1495"/>
                    <a:pt x="4074" y="1536"/>
                    <a:pt x="4092" y="1561"/>
                  </a:cubicBezTo>
                  <a:cubicBezTo>
                    <a:pt x="4261" y="1795"/>
                    <a:pt x="4449" y="2020"/>
                    <a:pt x="4649" y="2224"/>
                  </a:cubicBezTo>
                  <a:cubicBezTo>
                    <a:pt x="4652" y="2227"/>
                    <a:pt x="4652" y="2230"/>
                    <a:pt x="4655" y="2230"/>
                  </a:cubicBezTo>
                  <a:lnTo>
                    <a:pt x="4658" y="2233"/>
                  </a:lnTo>
                  <a:cubicBezTo>
                    <a:pt x="4602" y="2227"/>
                    <a:pt x="4508" y="2195"/>
                    <a:pt x="4358" y="2133"/>
                  </a:cubicBezTo>
                  <a:cubicBezTo>
                    <a:pt x="3961" y="1970"/>
                    <a:pt x="3620" y="1695"/>
                    <a:pt x="3370" y="1345"/>
                  </a:cubicBezTo>
                  <a:cubicBezTo>
                    <a:pt x="3201" y="1080"/>
                    <a:pt x="2929" y="601"/>
                    <a:pt x="2920" y="589"/>
                  </a:cubicBezTo>
                  <a:cubicBezTo>
                    <a:pt x="2906" y="563"/>
                    <a:pt x="2880" y="550"/>
                    <a:pt x="2853" y="550"/>
                  </a:cubicBezTo>
                  <a:cubicBezTo>
                    <a:pt x="2844" y="550"/>
                    <a:pt x="2835" y="551"/>
                    <a:pt x="2826" y="554"/>
                  </a:cubicBezTo>
                  <a:cubicBezTo>
                    <a:pt x="2814" y="558"/>
                    <a:pt x="1501" y="1051"/>
                    <a:pt x="307" y="1489"/>
                  </a:cubicBezTo>
                  <a:lnTo>
                    <a:pt x="179" y="576"/>
                  </a:lnTo>
                  <a:lnTo>
                    <a:pt x="466" y="529"/>
                  </a:lnTo>
                  <a:cubicBezTo>
                    <a:pt x="1532" y="364"/>
                    <a:pt x="2639" y="192"/>
                    <a:pt x="2836" y="154"/>
                  </a:cubicBezTo>
                  <a:cubicBezTo>
                    <a:pt x="2854" y="151"/>
                    <a:pt x="2874" y="149"/>
                    <a:pt x="2896" y="149"/>
                  </a:cubicBezTo>
                  <a:close/>
                  <a:moveTo>
                    <a:pt x="2895" y="0"/>
                  </a:moveTo>
                  <a:cubicBezTo>
                    <a:pt x="2864" y="0"/>
                    <a:pt x="2835" y="3"/>
                    <a:pt x="2808" y="7"/>
                  </a:cubicBezTo>
                  <a:cubicBezTo>
                    <a:pt x="2611" y="42"/>
                    <a:pt x="1510" y="214"/>
                    <a:pt x="444" y="382"/>
                  </a:cubicBezTo>
                  <a:lnTo>
                    <a:pt x="76" y="442"/>
                  </a:lnTo>
                  <a:cubicBezTo>
                    <a:pt x="32" y="448"/>
                    <a:pt x="1" y="489"/>
                    <a:pt x="10" y="532"/>
                  </a:cubicBezTo>
                  <a:lnTo>
                    <a:pt x="163" y="1614"/>
                  </a:lnTo>
                  <a:cubicBezTo>
                    <a:pt x="166" y="1636"/>
                    <a:pt x="182" y="1658"/>
                    <a:pt x="201" y="1667"/>
                  </a:cubicBezTo>
                  <a:cubicBezTo>
                    <a:pt x="213" y="1676"/>
                    <a:pt x="228" y="1680"/>
                    <a:pt x="244" y="1680"/>
                  </a:cubicBezTo>
                  <a:cubicBezTo>
                    <a:pt x="251" y="1680"/>
                    <a:pt x="259" y="1679"/>
                    <a:pt x="266" y="1677"/>
                  </a:cubicBezTo>
                  <a:cubicBezTo>
                    <a:pt x="1338" y="1286"/>
                    <a:pt x="2539" y="836"/>
                    <a:pt x="2820" y="729"/>
                  </a:cubicBezTo>
                  <a:cubicBezTo>
                    <a:pt x="2898" y="867"/>
                    <a:pt x="3101" y="1211"/>
                    <a:pt x="3233" y="1426"/>
                  </a:cubicBezTo>
                  <a:cubicBezTo>
                    <a:pt x="3236" y="1426"/>
                    <a:pt x="3236" y="1430"/>
                    <a:pt x="3236" y="1430"/>
                  </a:cubicBezTo>
                  <a:cubicBezTo>
                    <a:pt x="3501" y="1808"/>
                    <a:pt x="3870" y="2102"/>
                    <a:pt x="4295" y="2277"/>
                  </a:cubicBezTo>
                  <a:cubicBezTo>
                    <a:pt x="4511" y="2370"/>
                    <a:pt x="4639" y="2402"/>
                    <a:pt x="4721" y="2402"/>
                  </a:cubicBezTo>
                  <a:cubicBezTo>
                    <a:pt x="4799" y="2402"/>
                    <a:pt x="4836" y="2377"/>
                    <a:pt x="4842" y="2336"/>
                  </a:cubicBezTo>
                  <a:cubicBezTo>
                    <a:pt x="4871" y="2289"/>
                    <a:pt x="4877" y="2214"/>
                    <a:pt x="4749" y="2108"/>
                  </a:cubicBezTo>
                  <a:cubicBezTo>
                    <a:pt x="4621" y="1980"/>
                    <a:pt x="4499" y="1839"/>
                    <a:pt x="4383" y="1695"/>
                  </a:cubicBezTo>
                  <a:lnTo>
                    <a:pt x="4383" y="1695"/>
                  </a:lnTo>
                  <a:cubicBezTo>
                    <a:pt x="4524" y="1748"/>
                    <a:pt x="4705" y="1823"/>
                    <a:pt x="4908" y="1902"/>
                  </a:cubicBezTo>
                  <a:lnTo>
                    <a:pt x="4983" y="1930"/>
                  </a:lnTo>
                  <a:cubicBezTo>
                    <a:pt x="5494" y="2128"/>
                    <a:pt x="5943" y="2291"/>
                    <a:pt x="6189" y="2291"/>
                  </a:cubicBezTo>
                  <a:cubicBezTo>
                    <a:pt x="6231" y="2291"/>
                    <a:pt x="6267" y="2287"/>
                    <a:pt x="6296" y="2277"/>
                  </a:cubicBezTo>
                  <a:cubicBezTo>
                    <a:pt x="6337" y="2267"/>
                    <a:pt x="6362" y="2236"/>
                    <a:pt x="6368" y="2195"/>
                  </a:cubicBezTo>
                  <a:cubicBezTo>
                    <a:pt x="6384" y="2067"/>
                    <a:pt x="6124" y="1870"/>
                    <a:pt x="4999" y="1145"/>
                  </a:cubicBezTo>
                  <a:cubicBezTo>
                    <a:pt x="4752" y="989"/>
                    <a:pt x="4542" y="851"/>
                    <a:pt x="4436" y="773"/>
                  </a:cubicBezTo>
                  <a:cubicBezTo>
                    <a:pt x="3726" y="254"/>
                    <a:pt x="3219" y="0"/>
                    <a:pt x="289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5534;p42">
              <a:extLst>
                <a:ext uri="{FF2B5EF4-FFF2-40B4-BE49-F238E27FC236}">
                  <a16:creationId xmlns:a16="http://schemas.microsoft.com/office/drawing/2014/main" id="{A341E7B9-6EC1-EE76-386F-C568AFCAF6A0}"/>
                </a:ext>
              </a:extLst>
            </p:cNvPr>
            <p:cNvSpPr/>
            <p:nvPr/>
          </p:nvSpPr>
          <p:spPr>
            <a:xfrm>
              <a:off x="2521243" y="3315387"/>
              <a:ext cx="134255" cy="84692"/>
            </a:xfrm>
            <a:custGeom>
              <a:avLst/>
              <a:gdLst/>
              <a:ahLst/>
              <a:cxnLst/>
              <a:rect l="l" t="t" r="r" b="b"/>
              <a:pathLst>
                <a:path w="1823" h="1150" extrusionOk="0">
                  <a:moveTo>
                    <a:pt x="92" y="1"/>
                  </a:moveTo>
                  <a:cubicBezTo>
                    <a:pt x="66" y="1"/>
                    <a:pt x="40" y="14"/>
                    <a:pt x="26" y="39"/>
                  </a:cubicBezTo>
                  <a:cubicBezTo>
                    <a:pt x="1" y="74"/>
                    <a:pt x="16" y="121"/>
                    <a:pt x="51" y="146"/>
                  </a:cubicBezTo>
                  <a:lnTo>
                    <a:pt x="1692" y="1137"/>
                  </a:lnTo>
                  <a:cubicBezTo>
                    <a:pt x="1704" y="1146"/>
                    <a:pt x="1717" y="1149"/>
                    <a:pt x="1732" y="1149"/>
                  </a:cubicBezTo>
                  <a:cubicBezTo>
                    <a:pt x="1760" y="1149"/>
                    <a:pt x="1782" y="1137"/>
                    <a:pt x="1798" y="1108"/>
                  </a:cubicBezTo>
                  <a:cubicBezTo>
                    <a:pt x="1823" y="1074"/>
                    <a:pt x="1807" y="1027"/>
                    <a:pt x="1770" y="1005"/>
                  </a:cubicBezTo>
                  <a:lnTo>
                    <a:pt x="129" y="11"/>
                  </a:lnTo>
                  <a:cubicBezTo>
                    <a:pt x="117" y="4"/>
                    <a:pt x="104" y="1"/>
                    <a:pt x="9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5535;p42">
              <a:extLst>
                <a:ext uri="{FF2B5EF4-FFF2-40B4-BE49-F238E27FC236}">
                  <a16:creationId xmlns:a16="http://schemas.microsoft.com/office/drawing/2014/main" id="{8F64F7A4-551C-A03D-4A7D-9B44C17E4C06}"/>
                </a:ext>
              </a:extLst>
            </p:cNvPr>
            <p:cNvSpPr/>
            <p:nvPr/>
          </p:nvSpPr>
          <p:spPr>
            <a:xfrm>
              <a:off x="1727687" y="2297200"/>
              <a:ext cx="637029" cy="664646"/>
            </a:xfrm>
            <a:custGeom>
              <a:avLst/>
              <a:gdLst/>
              <a:ahLst/>
              <a:cxnLst/>
              <a:rect l="l" t="t" r="r" b="b"/>
              <a:pathLst>
                <a:path w="8650" h="9025" extrusionOk="0">
                  <a:moveTo>
                    <a:pt x="4667" y="0"/>
                  </a:moveTo>
                  <a:cubicBezTo>
                    <a:pt x="4461" y="0"/>
                    <a:pt x="4271" y="17"/>
                    <a:pt x="4102" y="54"/>
                  </a:cubicBezTo>
                  <a:cubicBezTo>
                    <a:pt x="2736" y="358"/>
                    <a:pt x="2289" y="1764"/>
                    <a:pt x="1914" y="2790"/>
                  </a:cubicBezTo>
                  <a:cubicBezTo>
                    <a:pt x="1539" y="3818"/>
                    <a:pt x="1" y="8225"/>
                    <a:pt x="1" y="8225"/>
                  </a:cubicBezTo>
                  <a:cubicBezTo>
                    <a:pt x="1" y="8225"/>
                    <a:pt x="714" y="9024"/>
                    <a:pt x="1728" y="9024"/>
                  </a:cubicBezTo>
                  <a:cubicBezTo>
                    <a:pt x="1989" y="9024"/>
                    <a:pt x="2270" y="8971"/>
                    <a:pt x="2564" y="8838"/>
                  </a:cubicBezTo>
                  <a:cubicBezTo>
                    <a:pt x="3996" y="8191"/>
                    <a:pt x="5299" y="4668"/>
                    <a:pt x="5946" y="3949"/>
                  </a:cubicBezTo>
                  <a:cubicBezTo>
                    <a:pt x="6603" y="3233"/>
                    <a:pt x="7693" y="2758"/>
                    <a:pt x="7693" y="2758"/>
                  </a:cubicBezTo>
                  <a:cubicBezTo>
                    <a:pt x="7693" y="2758"/>
                    <a:pt x="8650" y="2143"/>
                    <a:pt x="8478" y="1461"/>
                  </a:cubicBezTo>
                  <a:cubicBezTo>
                    <a:pt x="8327" y="866"/>
                    <a:pt x="6129" y="0"/>
                    <a:pt x="4667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5536;p42">
              <a:extLst>
                <a:ext uri="{FF2B5EF4-FFF2-40B4-BE49-F238E27FC236}">
                  <a16:creationId xmlns:a16="http://schemas.microsoft.com/office/drawing/2014/main" id="{6CC80342-2F35-5B86-BED6-B944133F8AFD}"/>
                </a:ext>
              </a:extLst>
            </p:cNvPr>
            <p:cNvSpPr/>
            <p:nvPr/>
          </p:nvSpPr>
          <p:spPr>
            <a:xfrm>
              <a:off x="1721942" y="2291234"/>
              <a:ext cx="649475" cy="676208"/>
            </a:xfrm>
            <a:custGeom>
              <a:avLst/>
              <a:gdLst/>
              <a:ahLst/>
              <a:cxnLst/>
              <a:rect l="l" t="t" r="r" b="b"/>
              <a:pathLst>
                <a:path w="8819" h="9182" extrusionOk="0">
                  <a:moveTo>
                    <a:pt x="4737" y="163"/>
                  </a:moveTo>
                  <a:cubicBezTo>
                    <a:pt x="5314" y="163"/>
                    <a:pt x="6049" y="298"/>
                    <a:pt x="6790" y="548"/>
                  </a:cubicBezTo>
                  <a:cubicBezTo>
                    <a:pt x="7712" y="861"/>
                    <a:pt x="8409" y="1276"/>
                    <a:pt x="8478" y="1567"/>
                  </a:cubicBezTo>
                  <a:cubicBezTo>
                    <a:pt x="8631" y="2164"/>
                    <a:pt x="7803" y="2730"/>
                    <a:pt x="7731" y="2777"/>
                  </a:cubicBezTo>
                  <a:cubicBezTo>
                    <a:pt x="7634" y="2821"/>
                    <a:pt x="6602" y="3283"/>
                    <a:pt x="5971" y="3986"/>
                  </a:cubicBezTo>
                  <a:cubicBezTo>
                    <a:pt x="5746" y="4230"/>
                    <a:pt x="5455" y="4790"/>
                    <a:pt x="5114" y="5440"/>
                  </a:cubicBezTo>
                  <a:cubicBezTo>
                    <a:pt x="4455" y="6700"/>
                    <a:pt x="3548" y="8428"/>
                    <a:pt x="2614" y="8850"/>
                  </a:cubicBezTo>
                  <a:cubicBezTo>
                    <a:pt x="2334" y="8977"/>
                    <a:pt x="2066" y="9027"/>
                    <a:pt x="1816" y="9027"/>
                  </a:cubicBezTo>
                  <a:cubicBezTo>
                    <a:pt x="959" y="9027"/>
                    <a:pt x="318" y="8435"/>
                    <a:pt x="173" y="8288"/>
                  </a:cubicBezTo>
                  <a:cubicBezTo>
                    <a:pt x="335" y="7813"/>
                    <a:pt x="1720" y="3855"/>
                    <a:pt x="2064" y="2899"/>
                  </a:cubicBezTo>
                  <a:cubicBezTo>
                    <a:pt x="2082" y="2849"/>
                    <a:pt x="2101" y="2799"/>
                    <a:pt x="2120" y="2742"/>
                  </a:cubicBezTo>
                  <a:cubicBezTo>
                    <a:pt x="2486" y="1742"/>
                    <a:pt x="2939" y="492"/>
                    <a:pt x="4195" y="214"/>
                  </a:cubicBezTo>
                  <a:cubicBezTo>
                    <a:pt x="4352" y="180"/>
                    <a:pt x="4535" y="163"/>
                    <a:pt x="4737" y="163"/>
                  </a:cubicBezTo>
                  <a:close/>
                  <a:moveTo>
                    <a:pt x="4756" y="1"/>
                  </a:moveTo>
                  <a:cubicBezTo>
                    <a:pt x="4538" y="1"/>
                    <a:pt x="4339" y="19"/>
                    <a:pt x="4167" y="57"/>
                  </a:cubicBezTo>
                  <a:cubicBezTo>
                    <a:pt x="2826" y="354"/>
                    <a:pt x="2358" y="1648"/>
                    <a:pt x="1979" y="2689"/>
                  </a:cubicBezTo>
                  <a:cubicBezTo>
                    <a:pt x="1961" y="2742"/>
                    <a:pt x="1942" y="2792"/>
                    <a:pt x="1923" y="2846"/>
                  </a:cubicBezTo>
                  <a:cubicBezTo>
                    <a:pt x="1548" y="3855"/>
                    <a:pt x="23" y="8238"/>
                    <a:pt x="7" y="8278"/>
                  </a:cubicBezTo>
                  <a:cubicBezTo>
                    <a:pt x="1" y="8306"/>
                    <a:pt x="4" y="8338"/>
                    <a:pt x="23" y="8356"/>
                  </a:cubicBezTo>
                  <a:cubicBezTo>
                    <a:pt x="32" y="8369"/>
                    <a:pt x="773" y="9182"/>
                    <a:pt x="1817" y="9182"/>
                  </a:cubicBezTo>
                  <a:cubicBezTo>
                    <a:pt x="2086" y="9182"/>
                    <a:pt x="2376" y="9128"/>
                    <a:pt x="2676" y="8991"/>
                  </a:cubicBezTo>
                  <a:cubicBezTo>
                    <a:pt x="3655" y="8550"/>
                    <a:pt x="4539" y="6862"/>
                    <a:pt x="5249" y="5509"/>
                  </a:cubicBezTo>
                  <a:cubicBezTo>
                    <a:pt x="5586" y="4871"/>
                    <a:pt x="5874" y="4318"/>
                    <a:pt x="6087" y="4087"/>
                  </a:cubicBezTo>
                  <a:cubicBezTo>
                    <a:pt x="6715" y="3393"/>
                    <a:pt x="7790" y="2917"/>
                    <a:pt x="7803" y="2914"/>
                  </a:cubicBezTo>
                  <a:cubicBezTo>
                    <a:pt x="7806" y="2911"/>
                    <a:pt x="7809" y="2911"/>
                    <a:pt x="7815" y="2908"/>
                  </a:cubicBezTo>
                  <a:cubicBezTo>
                    <a:pt x="7856" y="2880"/>
                    <a:pt x="8819" y="2255"/>
                    <a:pt x="8634" y="1523"/>
                  </a:cubicBezTo>
                  <a:cubicBezTo>
                    <a:pt x="8528" y="1101"/>
                    <a:pt x="7643" y="664"/>
                    <a:pt x="6846" y="395"/>
                  </a:cubicBezTo>
                  <a:cubicBezTo>
                    <a:pt x="6086" y="137"/>
                    <a:pt x="5348" y="1"/>
                    <a:pt x="475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5537;p42">
              <a:extLst>
                <a:ext uri="{FF2B5EF4-FFF2-40B4-BE49-F238E27FC236}">
                  <a16:creationId xmlns:a16="http://schemas.microsoft.com/office/drawing/2014/main" id="{FDB80307-B5D6-FD4C-2432-ED7D0E544364}"/>
                </a:ext>
              </a:extLst>
            </p:cNvPr>
            <p:cNvSpPr/>
            <p:nvPr/>
          </p:nvSpPr>
          <p:spPr>
            <a:xfrm>
              <a:off x="2215751" y="2331299"/>
              <a:ext cx="84324" cy="117022"/>
            </a:xfrm>
            <a:custGeom>
              <a:avLst/>
              <a:gdLst/>
              <a:ahLst/>
              <a:cxnLst/>
              <a:rect l="l" t="t" r="r" b="b"/>
              <a:pathLst>
                <a:path w="1145" h="1589" extrusionOk="0">
                  <a:moveTo>
                    <a:pt x="87" y="1"/>
                  </a:moveTo>
                  <a:cubicBezTo>
                    <a:pt x="61" y="1"/>
                    <a:pt x="36" y="12"/>
                    <a:pt x="22" y="35"/>
                  </a:cubicBezTo>
                  <a:cubicBezTo>
                    <a:pt x="1" y="70"/>
                    <a:pt x="7" y="120"/>
                    <a:pt x="41" y="145"/>
                  </a:cubicBezTo>
                  <a:cubicBezTo>
                    <a:pt x="44" y="148"/>
                    <a:pt x="635" y="567"/>
                    <a:pt x="804" y="936"/>
                  </a:cubicBezTo>
                  <a:cubicBezTo>
                    <a:pt x="957" y="1273"/>
                    <a:pt x="791" y="1448"/>
                    <a:pt x="785" y="1458"/>
                  </a:cubicBezTo>
                  <a:cubicBezTo>
                    <a:pt x="754" y="1483"/>
                    <a:pt x="754" y="1536"/>
                    <a:pt x="785" y="1567"/>
                  </a:cubicBezTo>
                  <a:cubicBezTo>
                    <a:pt x="801" y="1583"/>
                    <a:pt x="820" y="1589"/>
                    <a:pt x="838" y="1589"/>
                  </a:cubicBezTo>
                  <a:cubicBezTo>
                    <a:pt x="860" y="1589"/>
                    <a:pt x="879" y="1583"/>
                    <a:pt x="891" y="1567"/>
                  </a:cubicBezTo>
                  <a:cubicBezTo>
                    <a:pt x="901" y="1558"/>
                    <a:pt x="1145" y="1308"/>
                    <a:pt x="945" y="870"/>
                  </a:cubicBezTo>
                  <a:cubicBezTo>
                    <a:pt x="760" y="460"/>
                    <a:pt x="160" y="35"/>
                    <a:pt x="132" y="13"/>
                  </a:cubicBezTo>
                  <a:cubicBezTo>
                    <a:pt x="119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5538;p42">
              <a:extLst>
                <a:ext uri="{FF2B5EF4-FFF2-40B4-BE49-F238E27FC236}">
                  <a16:creationId xmlns:a16="http://schemas.microsoft.com/office/drawing/2014/main" id="{55CCCE95-CC8E-812C-CD32-422AB9E5361C}"/>
                </a:ext>
              </a:extLst>
            </p:cNvPr>
            <p:cNvSpPr/>
            <p:nvPr/>
          </p:nvSpPr>
          <p:spPr>
            <a:xfrm>
              <a:off x="1845818" y="2360390"/>
              <a:ext cx="416462" cy="273076"/>
            </a:xfrm>
            <a:custGeom>
              <a:avLst/>
              <a:gdLst/>
              <a:ahLst/>
              <a:cxnLst/>
              <a:rect l="l" t="t" r="r" b="b"/>
              <a:pathLst>
                <a:path w="5655" h="3708" extrusionOk="0">
                  <a:moveTo>
                    <a:pt x="5571" y="1"/>
                  </a:moveTo>
                  <a:cubicBezTo>
                    <a:pt x="5550" y="1"/>
                    <a:pt x="5530" y="9"/>
                    <a:pt x="5514" y="25"/>
                  </a:cubicBezTo>
                  <a:cubicBezTo>
                    <a:pt x="4792" y="784"/>
                    <a:pt x="3939" y="1394"/>
                    <a:pt x="2995" y="1835"/>
                  </a:cubicBezTo>
                  <a:cubicBezTo>
                    <a:pt x="1323" y="2569"/>
                    <a:pt x="463" y="3079"/>
                    <a:pt x="28" y="3579"/>
                  </a:cubicBezTo>
                  <a:cubicBezTo>
                    <a:pt x="0" y="3610"/>
                    <a:pt x="7" y="3660"/>
                    <a:pt x="38" y="3688"/>
                  </a:cubicBezTo>
                  <a:cubicBezTo>
                    <a:pt x="53" y="3698"/>
                    <a:pt x="69" y="3707"/>
                    <a:pt x="88" y="3707"/>
                  </a:cubicBezTo>
                  <a:cubicBezTo>
                    <a:pt x="107" y="3707"/>
                    <a:pt x="132" y="3695"/>
                    <a:pt x="150" y="3676"/>
                  </a:cubicBezTo>
                  <a:cubicBezTo>
                    <a:pt x="560" y="3198"/>
                    <a:pt x="1432" y="2691"/>
                    <a:pt x="3061" y="1975"/>
                  </a:cubicBezTo>
                  <a:cubicBezTo>
                    <a:pt x="4026" y="1522"/>
                    <a:pt x="4889" y="900"/>
                    <a:pt x="5627" y="131"/>
                  </a:cubicBezTo>
                  <a:cubicBezTo>
                    <a:pt x="5655" y="100"/>
                    <a:pt x="5655" y="53"/>
                    <a:pt x="5624" y="22"/>
                  </a:cubicBezTo>
                  <a:cubicBezTo>
                    <a:pt x="5608" y="8"/>
                    <a:pt x="5590" y="1"/>
                    <a:pt x="5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5539;p42">
              <a:extLst>
                <a:ext uri="{FF2B5EF4-FFF2-40B4-BE49-F238E27FC236}">
                  <a16:creationId xmlns:a16="http://schemas.microsoft.com/office/drawing/2014/main" id="{591B31F0-FAE5-D7AE-E21A-4D22B7D15DED}"/>
                </a:ext>
              </a:extLst>
            </p:cNvPr>
            <p:cNvSpPr/>
            <p:nvPr/>
          </p:nvSpPr>
          <p:spPr>
            <a:xfrm>
              <a:off x="1795884" y="2688345"/>
              <a:ext cx="27691" cy="50300"/>
            </a:xfrm>
            <a:custGeom>
              <a:avLst/>
              <a:gdLst/>
              <a:ahLst/>
              <a:cxnLst/>
              <a:rect l="l" t="t" r="r" b="b"/>
              <a:pathLst>
                <a:path w="376" h="683" extrusionOk="0">
                  <a:moveTo>
                    <a:pt x="283" y="0"/>
                  </a:moveTo>
                  <a:cubicBezTo>
                    <a:pt x="254" y="0"/>
                    <a:pt x="227" y="18"/>
                    <a:pt x="216" y="48"/>
                  </a:cubicBezTo>
                  <a:cubicBezTo>
                    <a:pt x="138" y="220"/>
                    <a:pt x="69" y="401"/>
                    <a:pt x="13" y="583"/>
                  </a:cubicBezTo>
                  <a:cubicBezTo>
                    <a:pt x="0" y="620"/>
                    <a:pt x="19" y="667"/>
                    <a:pt x="63" y="679"/>
                  </a:cubicBezTo>
                  <a:cubicBezTo>
                    <a:pt x="69" y="683"/>
                    <a:pt x="78" y="683"/>
                    <a:pt x="84" y="683"/>
                  </a:cubicBezTo>
                  <a:cubicBezTo>
                    <a:pt x="116" y="683"/>
                    <a:pt x="147" y="664"/>
                    <a:pt x="156" y="629"/>
                  </a:cubicBezTo>
                  <a:cubicBezTo>
                    <a:pt x="216" y="454"/>
                    <a:pt x="281" y="276"/>
                    <a:pt x="353" y="111"/>
                  </a:cubicBezTo>
                  <a:cubicBezTo>
                    <a:pt x="375" y="70"/>
                    <a:pt x="353" y="23"/>
                    <a:pt x="316" y="7"/>
                  </a:cubicBezTo>
                  <a:cubicBezTo>
                    <a:pt x="305" y="2"/>
                    <a:pt x="294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5540;p42">
              <a:extLst>
                <a:ext uri="{FF2B5EF4-FFF2-40B4-BE49-F238E27FC236}">
                  <a16:creationId xmlns:a16="http://schemas.microsoft.com/office/drawing/2014/main" id="{3B924888-FFA8-F0C9-E1A6-6E392C95BCC4}"/>
                </a:ext>
              </a:extLst>
            </p:cNvPr>
            <p:cNvSpPr/>
            <p:nvPr/>
          </p:nvSpPr>
          <p:spPr>
            <a:xfrm>
              <a:off x="1825565" y="2371805"/>
              <a:ext cx="305553" cy="297305"/>
            </a:xfrm>
            <a:custGeom>
              <a:avLst/>
              <a:gdLst/>
              <a:ahLst/>
              <a:cxnLst/>
              <a:rect l="l" t="t" r="r" b="b"/>
              <a:pathLst>
                <a:path w="4149" h="4037" extrusionOk="0">
                  <a:moveTo>
                    <a:pt x="4062" y="1"/>
                  </a:moveTo>
                  <a:cubicBezTo>
                    <a:pt x="4042" y="1"/>
                    <a:pt x="4023" y="8"/>
                    <a:pt x="4008" y="23"/>
                  </a:cubicBezTo>
                  <a:cubicBezTo>
                    <a:pt x="3695" y="326"/>
                    <a:pt x="3354" y="608"/>
                    <a:pt x="3004" y="867"/>
                  </a:cubicBezTo>
                  <a:cubicBezTo>
                    <a:pt x="1866" y="1698"/>
                    <a:pt x="719" y="2649"/>
                    <a:pt x="19" y="3921"/>
                  </a:cubicBezTo>
                  <a:cubicBezTo>
                    <a:pt x="0" y="3962"/>
                    <a:pt x="10" y="4008"/>
                    <a:pt x="50" y="4027"/>
                  </a:cubicBezTo>
                  <a:cubicBezTo>
                    <a:pt x="63" y="4033"/>
                    <a:pt x="78" y="4037"/>
                    <a:pt x="88" y="4037"/>
                  </a:cubicBezTo>
                  <a:cubicBezTo>
                    <a:pt x="116" y="4037"/>
                    <a:pt x="141" y="4024"/>
                    <a:pt x="157" y="3993"/>
                  </a:cubicBezTo>
                  <a:cubicBezTo>
                    <a:pt x="838" y="2746"/>
                    <a:pt x="1973" y="1811"/>
                    <a:pt x="3095" y="989"/>
                  </a:cubicBezTo>
                  <a:cubicBezTo>
                    <a:pt x="3454" y="729"/>
                    <a:pt x="3798" y="442"/>
                    <a:pt x="4117" y="132"/>
                  </a:cubicBezTo>
                  <a:cubicBezTo>
                    <a:pt x="4145" y="104"/>
                    <a:pt x="4148" y="54"/>
                    <a:pt x="4117" y="23"/>
                  </a:cubicBezTo>
                  <a:cubicBezTo>
                    <a:pt x="4103" y="9"/>
                    <a:pt x="4082" y="1"/>
                    <a:pt x="4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5541;p42">
              <a:extLst>
                <a:ext uri="{FF2B5EF4-FFF2-40B4-BE49-F238E27FC236}">
                  <a16:creationId xmlns:a16="http://schemas.microsoft.com/office/drawing/2014/main" id="{ECA046A0-0C8B-A7B3-064B-D3B4D4D46FD5}"/>
                </a:ext>
              </a:extLst>
            </p:cNvPr>
            <p:cNvSpPr/>
            <p:nvPr/>
          </p:nvSpPr>
          <p:spPr>
            <a:xfrm>
              <a:off x="2145049" y="2323713"/>
              <a:ext cx="28206" cy="31152"/>
            </a:xfrm>
            <a:custGeom>
              <a:avLst/>
              <a:gdLst/>
              <a:ahLst/>
              <a:cxnLst/>
              <a:rect l="l" t="t" r="r" b="b"/>
              <a:pathLst>
                <a:path w="383" h="423" extrusionOk="0">
                  <a:moveTo>
                    <a:pt x="290" y="0"/>
                  </a:moveTo>
                  <a:cubicBezTo>
                    <a:pt x="264" y="0"/>
                    <a:pt x="240" y="13"/>
                    <a:pt x="226" y="35"/>
                  </a:cubicBezTo>
                  <a:cubicBezTo>
                    <a:pt x="167" y="126"/>
                    <a:pt x="101" y="210"/>
                    <a:pt x="29" y="295"/>
                  </a:cubicBezTo>
                  <a:cubicBezTo>
                    <a:pt x="1" y="326"/>
                    <a:pt x="7" y="376"/>
                    <a:pt x="38" y="404"/>
                  </a:cubicBezTo>
                  <a:cubicBezTo>
                    <a:pt x="54" y="413"/>
                    <a:pt x="70" y="423"/>
                    <a:pt x="88" y="423"/>
                  </a:cubicBezTo>
                  <a:cubicBezTo>
                    <a:pt x="107" y="423"/>
                    <a:pt x="132" y="410"/>
                    <a:pt x="151" y="398"/>
                  </a:cubicBezTo>
                  <a:cubicBezTo>
                    <a:pt x="226" y="313"/>
                    <a:pt x="295" y="220"/>
                    <a:pt x="357" y="123"/>
                  </a:cubicBezTo>
                  <a:cubicBezTo>
                    <a:pt x="382" y="82"/>
                    <a:pt x="370" y="35"/>
                    <a:pt x="335" y="13"/>
                  </a:cubicBezTo>
                  <a:cubicBezTo>
                    <a:pt x="321" y="4"/>
                    <a:pt x="305" y="0"/>
                    <a:pt x="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5542;p42">
              <a:extLst>
                <a:ext uri="{FF2B5EF4-FFF2-40B4-BE49-F238E27FC236}">
                  <a16:creationId xmlns:a16="http://schemas.microsoft.com/office/drawing/2014/main" id="{691E8ABE-5F18-EAA0-46B3-780DCFD1809A}"/>
                </a:ext>
              </a:extLst>
            </p:cNvPr>
            <p:cNvSpPr/>
            <p:nvPr/>
          </p:nvSpPr>
          <p:spPr>
            <a:xfrm>
              <a:off x="1609629" y="2763393"/>
              <a:ext cx="523542" cy="646750"/>
            </a:xfrm>
            <a:custGeom>
              <a:avLst/>
              <a:gdLst/>
              <a:ahLst/>
              <a:cxnLst/>
              <a:rect l="l" t="t" r="r" b="b"/>
              <a:pathLst>
                <a:path w="7109" h="8782" extrusionOk="0">
                  <a:moveTo>
                    <a:pt x="4337" y="1"/>
                  </a:moveTo>
                  <a:cubicBezTo>
                    <a:pt x="4244" y="1"/>
                    <a:pt x="4142" y="11"/>
                    <a:pt x="4033" y="32"/>
                  </a:cubicBezTo>
                  <a:cubicBezTo>
                    <a:pt x="4033" y="32"/>
                    <a:pt x="1573" y="1086"/>
                    <a:pt x="854" y="1467"/>
                  </a:cubicBezTo>
                  <a:cubicBezTo>
                    <a:pt x="138" y="1845"/>
                    <a:pt x="0" y="2596"/>
                    <a:pt x="0" y="3243"/>
                  </a:cubicBezTo>
                  <a:cubicBezTo>
                    <a:pt x="0" y="3893"/>
                    <a:pt x="925" y="8782"/>
                    <a:pt x="925" y="8782"/>
                  </a:cubicBezTo>
                  <a:lnTo>
                    <a:pt x="4955" y="8782"/>
                  </a:lnTo>
                  <a:cubicBezTo>
                    <a:pt x="4955" y="8782"/>
                    <a:pt x="5674" y="7347"/>
                    <a:pt x="6186" y="6865"/>
                  </a:cubicBezTo>
                  <a:cubicBezTo>
                    <a:pt x="6702" y="6390"/>
                    <a:pt x="7108" y="5431"/>
                    <a:pt x="6905" y="4781"/>
                  </a:cubicBezTo>
                  <a:cubicBezTo>
                    <a:pt x="6702" y="4127"/>
                    <a:pt x="6496" y="3787"/>
                    <a:pt x="6496" y="3139"/>
                  </a:cubicBezTo>
                  <a:cubicBezTo>
                    <a:pt x="6496" y="2489"/>
                    <a:pt x="6358" y="1670"/>
                    <a:pt x="5846" y="1155"/>
                  </a:cubicBezTo>
                  <a:cubicBezTo>
                    <a:pt x="5385" y="702"/>
                    <a:pt x="5121" y="1"/>
                    <a:pt x="4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5543;p42">
              <a:extLst>
                <a:ext uri="{FF2B5EF4-FFF2-40B4-BE49-F238E27FC236}">
                  <a16:creationId xmlns:a16="http://schemas.microsoft.com/office/drawing/2014/main" id="{7437878D-B5ED-4452-7EB6-352EA0536C12}"/>
                </a:ext>
              </a:extLst>
            </p:cNvPr>
            <p:cNvSpPr/>
            <p:nvPr/>
          </p:nvSpPr>
          <p:spPr>
            <a:xfrm>
              <a:off x="1603884" y="2757796"/>
              <a:ext cx="535473" cy="658313"/>
            </a:xfrm>
            <a:custGeom>
              <a:avLst/>
              <a:gdLst/>
              <a:ahLst/>
              <a:cxnLst/>
              <a:rect l="l" t="t" r="r" b="b"/>
              <a:pathLst>
                <a:path w="7271" h="8939" extrusionOk="0">
                  <a:moveTo>
                    <a:pt x="4408" y="158"/>
                  </a:moveTo>
                  <a:cubicBezTo>
                    <a:pt x="4949" y="158"/>
                    <a:pt x="5229" y="515"/>
                    <a:pt x="5520" y="890"/>
                  </a:cubicBezTo>
                  <a:cubicBezTo>
                    <a:pt x="5630" y="1031"/>
                    <a:pt x="5739" y="1171"/>
                    <a:pt x="5864" y="1296"/>
                  </a:cubicBezTo>
                  <a:cubicBezTo>
                    <a:pt x="6408" y="1840"/>
                    <a:pt x="6489" y="2737"/>
                    <a:pt x="6489" y="3222"/>
                  </a:cubicBezTo>
                  <a:cubicBezTo>
                    <a:pt x="6489" y="3709"/>
                    <a:pt x="6605" y="4022"/>
                    <a:pt x="6749" y="4422"/>
                  </a:cubicBezTo>
                  <a:cubicBezTo>
                    <a:pt x="6802" y="4563"/>
                    <a:pt x="6855" y="4710"/>
                    <a:pt x="6908" y="4882"/>
                  </a:cubicBezTo>
                  <a:cubicBezTo>
                    <a:pt x="7105" y="5500"/>
                    <a:pt x="6699" y="6435"/>
                    <a:pt x="6214" y="6888"/>
                  </a:cubicBezTo>
                  <a:cubicBezTo>
                    <a:pt x="5739" y="7329"/>
                    <a:pt x="5111" y="8533"/>
                    <a:pt x="4986" y="8783"/>
                  </a:cubicBezTo>
                  <a:lnTo>
                    <a:pt x="1072" y="8783"/>
                  </a:lnTo>
                  <a:cubicBezTo>
                    <a:pt x="963" y="8204"/>
                    <a:pt x="156" y="3919"/>
                    <a:pt x="153" y="3325"/>
                  </a:cubicBezTo>
                  <a:cubicBezTo>
                    <a:pt x="153" y="2453"/>
                    <a:pt x="410" y="1909"/>
                    <a:pt x="966" y="1615"/>
                  </a:cubicBezTo>
                  <a:cubicBezTo>
                    <a:pt x="1651" y="1252"/>
                    <a:pt x="3979" y="252"/>
                    <a:pt x="4129" y="187"/>
                  </a:cubicBezTo>
                  <a:cubicBezTo>
                    <a:pt x="4229" y="167"/>
                    <a:pt x="4322" y="158"/>
                    <a:pt x="4408" y="158"/>
                  </a:cubicBezTo>
                  <a:close/>
                  <a:moveTo>
                    <a:pt x="4415" y="0"/>
                  </a:moveTo>
                  <a:cubicBezTo>
                    <a:pt x="4316" y="0"/>
                    <a:pt x="4210" y="11"/>
                    <a:pt x="4095" y="33"/>
                  </a:cubicBezTo>
                  <a:cubicBezTo>
                    <a:pt x="4092" y="33"/>
                    <a:pt x="4082" y="33"/>
                    <a:pt x="4079" y="37"/>
                  </a:cubicBezTo>
                  <a:cubicBezTo>
                    <a:pt x="4057" y="49"/>
                    <a:pt x="1607" y="1096"/>
                    <a:pt x="894" y="1474"/>
                  </a:cubicBezTo>
                  <a:cubicBezTo>
                    <a:pt x="294" y="1796"/>
                    <a:pt x="0" y="2403"/>
                    <a:pt x="0" y="3325"/>
                  </a:cubicBezTo>
                  <a:cubicBezTo>
                    <a:pt x="0" y="3972"/>
                    <a:pt x="888" y="8676"/>
                    <a:pt x="925" y="8876"/>
                  </a:cubicBezTo>
                  <a:cubicBezTo>
                    <a:pt x="935" y="8911"/>
                    <a:pt x="966" y="8939"/>
                    <a:pt x="1003" y="8939"/>
                  </a:cubicBezTo>
                  <a:lnTo>
                    <a:pt x="5033" y="8939"/>
                  </a:lnTo>
                  <a:cubicBezTo>
                    <a:pt x="5064" y="8939"/>
                    <a:pt x="5092" y="8923"/>
                    <a:pt x="5105" y="8895"/>
                  </a:cubicBezTo>
                  <a:cubicBezTo>
                    <a:pt x="5111" y="8883"/>
                    <a:pt x="5824" y="7470"/>
                    <a:pt x="6317" y="7004"/>
                  </a:cubicBezTo>
                  <a:cubicBezTo>
                    <a:pt x="6846" y="6513"/>
                    <a:pt x="7271" y="5522"/>
                    <a:pt x="7058" y="4841"/>
                  </a:cubicBezTo>
                  <a:cubicBezTo>
                    <a:pt x="7002" y="4663"/>
                    <a:pt x="6949" y="4516"/>
                    <a:pt x="6896" y="4372"/>
                  </a:cubicBezTo>
                  <a:cubicBezTo>
                    <a:pt x="6761" y="3988"/>
                    <a:pt x="6652" y="3684"/>
                    <a:pt x="6652" y="3222"/>
                  </a:cubicBezTo>
                  <a:cubicBezTo>
                    <a:pt x="6652" y="2709"/>
                    <a:pt x="6564" y="1768"/>
                    <a:pt x="5980" y="1184"/>
                  </a:cubicBezTo>
                  <a:cubicBezTo>
                    <a:pt x="5858" y="1065"/>
                    <a:pt x="5752" y="924"/>
                    <a:pt x="5645" y="793"/>
                  </a:cubicBezTo>
                  <a:cubicBezTo>
                    <a:pt x="5341" y="403"/>
                    <a:pt x="5027" y="0"/>
                    <a:pt x="441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5544;p42">
              <a:extLst>
                <a:ext uri="{FF2B5EF4-FFF2-40B4-BE49-F238E27FC236}">
                  <a16:creationId xmlns:a16="http://schemas.microsoft.com/office/drawing/2014/main" id="{D6EF6E07-DAB5-CCC7-0343-6623EFCBA57E}"/>
                </a:ext>
              </a:extLst>
            </p:cNvPr>
            <p:cNvSpPr/>
            <p:nvPr/>
          </p:nvSpPr>
          <p:spPr>
            <a:xfrm>
              <a:off x="2463724" y="3736581"/>
              <a:ext cx="574136" cy="1162781"/>
            </a:xfrm>
            <a:custGeom>
              <a:avLst/>
              <a:gdLst/>
              <a:ahLst/>
              <a:cxnLst/>
              <a:rect l="l" t="t" r="r" b="b"/>
              <a:pathLst>
                <a:path w="7796" h="15789" extrusionOk="0">
                  <a:moveTo>
                    <a:pt x="72" y="0"/>
                  </a:moveTo>
                  <a:lnTo>
                    <a:pt x="0" y="1822"/>
                  </a:lnTo>
                  <a:cubicBezTo>
                    <a:pt x="0" y="1822"/>
                    <a:pt x="8" y="1821"/>
                    <a:pt x="23" y="1821"/>
                  </a:cubicBezTo>
                  <a:cubicBezTo>
                    <a:pt x="106" y="1821"/>
                    <a:pt x="411" y="1873"/>
                    <a:pt x="753" y="2566"/>
                  </a:cubicBezTo>
                  <a:cubicBezTo>
                    <a:pt x="997" y="3048"/>
                    <a:pt x="672" y="4092"/>
                    <a:pt x="932" y="5405"/>
                  </a:cubicBezTo>
                  <a:cubicBezTo>
                    <a:pt x="1019" y="5852"/>
                    <a:pt x="1375" y="6405"/>
                    <a:pt x="1550" y="6830"/>
                  </a:cubicBezTo>
                  <a:cubicBezTo>
                    <a:pt x="1904" y="7690"/>
                    <a:pt x="2551" y="9056"/>
                    <a:pt x="2941" y="9903"/>
                  </a:cubicBezTo>
                  <a:cubicBezTo>
                    <a:pt x="3498" y="11109"/>
                    <a:pt x="3910" y="12672"/>
                    <a:pt x="3839" y="12778"/>
                  </a:cubicBezTo>
                  <a:cubicBezTo>
                    <a:pt x="3704" y="13044"/>
                    <a:pt x="3614" y="13332"/>
                    <a:pt x="3579" y="13629"/>
                  </a:cubicBezTo>
                  <a:cubicBezTo>
                    <a:pt x="3579" y="13841"/>
                    <a:pt x="3729" y="15654"/>
                    <a:pt x="3729" y="15654"/>
                  </a:cubicBezTo>
                  <a:lnTo>
                    <a:pt x="3989" y="15654"/>
                  </a:lnTo>
                  <a:lnTo>
                    <a:pt x="4173" y="14585"/>
                  </a:lnTo>
                  <a:cubicBezTo>
                    <a:pt x="4173" y="14585"/>
                    <a:pt x="4764" y="14623"/>
                    <a:pt x="4951" y="14798"/>
                  </a:cubicBezTo>
                  <a:cubicBezTo>
                    <a:pt x="5139" y="14973"/>
                    <a:pt x="5358" y="15364"/>
                    <a:pt x="5689" y="15545"/>
                  </a:cubicBezTo>
                  <a:cubicBezTo>
                    <a:pt x="6020" y="15720"/>
                    <a:pt x="7536" y="15789"/>
                    <a:pt x="7536" y="15789"/>
                  </a:cubicBezTo>
                  <a:cubicBezTo>
                    <a:pt x="7536" y="15789"/>
                    <a:pt x="7796" y="15651"/>
                    <a:pt x="7465" y="15364"/>
                  </a:cubicBezTo>
                  <a:cubicBezTo>
                    <a:pt x="7130" y="15079"/>
                    <a:pt x="6611" y="14692"/>
                    <a:pt x="6317" y="14266"/>
                  </a:cubicBezTo>
                  <a:cubicBezTo>
                    <a:pt x="6027" y="13841"/>
                    <a:pt x="5173" y="12813"/>
                    <a:pt x="5173" y="12813"/>
                  </a:cubicBezTo>
                  <a:cubicBezTo>
                    <a:pt x="5173" y="12813"/>
                    <a:pt x="3251" y="2269"/>
                    <a:pt x="3104" y="1816"/>
                  </a:cubicBezTo>
                  <a:cubicBezTo>
                    <a:pt x="2954" y="1363"/>
                    <a:pt x="2473" y="363"/>
                    <a:pt x="2032" y="260"/>
                  </a:cubicBezTo>
                  <a:cubicBezTo>
                    <a:pt x="1591" y="153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5545;p42">
              <a:extLst>
                <a:ext uri="{FF2B5EF4-FFF2-40B4-BE49-F238E27FC236}">
                  <a16:creationId xmlns:a16="http://schemas.microsoft.com/office/drawing/2014/main" id="{F1391AF4-24DC-7E85-D0E9-866F3B946873}"/>
                </a:ext>
              </a:extLst>
            </p:cNvPr>
            <p:cNvSpPr/>
            <p:nvPr/>
          </p:nvSpPr>
          <p:spPr>
            <a:xfrm>
              <a:off x="2456801" y="3730542"/>
              <a:ext cx="574652" cy="1175080"/>
            </a:xfrm>
            <a:custGeom>
              <a:avLst/>
              <a:gdLst/>
              <a:ahLst/>
              <a:cxnLst/>
              <a:rect l="l" t="t" r="r" b="b"/>
              <a:pathLst>
                <a:path w="7803" h="15956" extrusionOk="0">
                  <a:moveTo>
                    <a:pt x="235" y="166"/>
                  </a:moveTo>
                  <a:cubicBezTo>
                    <a:pt x="560" y="201"/>
                    <a:pt x="1729" y="326"/>
                    <a:pt x="2104" y="417"/>
                  </a:cubicBezTo>
                  <a:cubicBezTo>
                    <a:pt x="2501" y="510"/>
                    <a:pt x="2967" y="1457"/>
                    <a:pt x="3120" y="1923"/>
                  </a:cubicBezTo>
                  <a:cubicBezTo>
                    <a:pt x="3264" y="2370"/>
                    <a:pt x="5167" y="12804"/>
                    <a:pt x="5186" y="12911"/>
                  </a:cubicBezTo>
                  <a:cubicBezTo>
                    <a:pt x="5186" y="12923"/>
                    <a:pt x="5192" y="12936"/>
                    <a:pt x="5202" y="12945"/>
                  </a:cubicBezTo>
                  <a:cubicBezTo>
                    <a:pt x="5208" y="12957"/>
                    <a:pt x="6052" y="13976"/>
                    <a:pt x="6343" y="14395"/>
                  </a:cubicBezTo>
                  <a:cubicBezTo>
                    <a:pt x="6590" y="14752"/>
                    <a:pt x="6987" y="15080"/>
                    <a:pt x="7302" y="15346"/>
                  </a:cubicBezTo>
                  <a:cubicBezTo>
                    <a:pt x="7374" y="15405"/>
                    <a:pt x="7440" y="15458"/>
                    <a:pt x="7502" y="15508"/>
                  </a:cubicBezTo>
                  <a:cubicBezTo>
                    <a:pt x="7596" y="15596"/>
                    <a:pt x="7646" y="15671"/>
                    <a:pt x="7643" y="15727"/>
                  </a:cubicBezTo>
                  <a:cubicBezTo>
                    <a:pt x="7643" y="15761"/>
                    <a:pt x="7621" y="15786"/>
                    <a:pt x="7605" y="15799"/>
                  </a:cubicBezTo>
                  <a:cubicBezTo>
                    <a:pt x="7165" y="15774"/>
                    <a:pt x="6068" y="15696"/>
                    <a:pt x="5814" y="15561"/>
                  </a:cubicBezTo>
                  <a:cubicBezTo>
                    <a:pt x="5602" y="15446"/>
                    <a:pt x="5439" y="15242"/>
                    <a:pt x="5295" y="15061"/>
                  </a:cubicBezTo>
                  <a:cubicBezTo>
                    <a:pt x="5220" y="14970"/>
                    <a:pt x="5155" y="14889"/>
                    <a:pt x="5092" y="14827"/>
                  </a:cubicBezTo>
                  <a:cubicBezTo>
                    <a:pt x="4892" y="14633"/>
                    <a:pt x="4330" y="14595"/>
                    <a:pt x="4267" y="14592"/>
                  </a:cubicBezTo>
                  <a:lnTo>
                    <a:pt x="4264" y="14592"/>
                  </a:lnTo>
                  <a:cubicBezTo>
                    <a:pt x="4223" y="14592"/>
                    <a:pt x="4192" y="14617"/>
                    <a:pt x="4186" y="14655"/>
                  </a:cubicBezTo>
                  <a:lnTo>
                    <a:pt x="4014" y="15655"/>
                  </a:lnTo>
                  <a:lnTo>
                    <a:pt x="3892" y="15655"/>
                  </a:lnTo>
                  <a:cubicBezTo>
                    <a:pt x="3864" y="15317"/>
                    <a:pt x="3751" y="13914"/>
                    <a:pt x="3751" y="13711"/>
                  </a:cubicBezTo>
                  <a:cubicBezTo>
                    <a:pt x="3786" y="13423"/>
                    <a:pt x="3873" y="13145"/>
                    <a:pt x="4001" y="12889"/>
                  </a:cubicBezTo>
                  <a:cubicBezTo>
                    <a:pt x="4045" y="12789"/>
                    <a:pt x="3979" y="12426"/>
                    <a:pt x="3795" y="11804"/>
                  </a:cubicBezTo>
                  <a:cubicBezTo>
                    <a:pt x="3604" y="11157"/>
                    <a:pt x="3354" y="10482"/>
                    <a:pt x="3107" y="9944"/>
                  </a:cubicBezTo>
                  <a:cubicBezTo>
                    <a:pt x="3026" y="9769"/>
                    <a:pt x="2932" y="9569"/>
                    <a:pt x="2832" y="9360"/>
                  </a:cubicBezTo>
                  <a:cubicBezTo>
                    <a:pt x="2457" y="8559"/>
                    <a:pt x="1995" y="7559"/>
                    <a:pt x="1716" y="6878"/>
                  </a:cubicBezTo>
                  <a:cubicBezTo>
                    <a:pt x="1654" y="6724"/>
                    <a:pt x="1573" y="6562"/>
                    <a:pt x="1482" y="6390"/>
                  </a:cubicBezTo>
                  <a:cubicBezTo>
                    <a:pt x="1323" y="6074"/>
                    <a:pt x="1154" y="5749"/>
                    <a:pt x="1097" y="5468"/>
                  </a:cubicBezTo>
                  <a:cubicBezTo>
                    <a:pt x="969" y="4799"/>
                    <a:pt x="994" y="4193"/>
                    <a:pt x="1010" y="3708"/>
                  </a:cubicBezTo>
                  <a:cubicBezTo>
                    <a:pt x="1029" y="3236"/>
                    <a:pt x="1041" y="2861"/>
                    <a:pt x="910" y="2608"/>
                  </a:cubicBezTo>
                  <a:cubicBezTo>
                    <a:pt x="604" y="1983"/>
                    <a:pt x="313" y="1845"/>
                    <a:pt x="169" y="1823"/>
                  </a:cubicBezTo>
                  <a:lnTo>
                    <a:pt x="235" y="166"/>
                  </a:lnTo>
                  <a:close/>
                  <a:moveTo>
                    <a:pt x="157" y="1"/>
                  </a:moveTo>
                  <a:cubicBezTo>
                    <a:pt x="138" y="1"/>
                    <a:pt x="113" y="4"/>
                    <a:pt x="97" y="20"/>
                  </a:cubicBezTo>
                  <a:cubicBezTo>
                    <a:pt x="82" y="32"/>
                    <a:pt x="72" y="51"/>
                    <a:pt x="72" y="76"/>
                  </a:cubicBezTo>
                  <a:lnTo>
                    <a:pt x="0" y="1895"/>
                  </a:lnTo>
                  <a:cubicBezTo>
                    <a:pt x="0" y="1920"/>
                    <a:pt x="10" y="1942"/>
                    <a:pt x="28" y="1958"/>
                  </a:cubicBezTo>
                  <a:cubicBezTo>
                    <a:pt x="42" y="1969"/>
                    <a:pt x="60" y="1976"/>
                    <a:pt x="77" y="1976"/>
                  </a:cubicBezTo>
                  <a:cubicBezTo>
                    <a:pt x="83" y="1976"/>
                    <a:pt x="88" y="1975"/>
                    <a:pt x="94" y="1973"/>
                  </a:cubicBezTo>
                  <a:cubicBezTo>
                    <a:pt x="94" y="1973"/>
                    <a:pt x="97" y="1973"/>
                    <a:pt x="101" y="1973"/>
                  </a:cubicBezTo>
                  <a:cubicBezTo>
                    <a:pt x="150" y="1973"/>
                    <a:pt x="434" y="2002"/>
                    <a:pt x="766" y="2677"/>
                  </a:cubicBezTo>
                  <a:cubicBezTo>
                    <a:pt x="876" y="2895"/>
                    <a:pt x="863" y="3252"/>
                    <a:pt x="847" y="3705"/>
                  </a:cubicBezTo>
                  <a:cubicBezTo>
                    <a:pt x="832" y="4199"/>
                    <a:pt x="810" y="4811"/>
                    <a:pt x="941" y="5499"/>
                  </a:cubicBezTo>
                  <a:cubicBezTo>
                    <a:pt x="1004" y="5799"/>
                    <a:pt x="1176" y="6140"/>
                    <a:pt x="1341" y="6465"/>
                  </a:cubicBezTo>
                  <a:cubicBezTo>
                    <a:pt x="1426" y="6637"/>
                    <a:pt x="1510" y="6796"/>
                    <a:pt x="1566" y="6940"/>
                  </a:cubicBezTo>
                  <a:cubicBezTo>
                    <a:pt x="1845" y="7625"/>
                    <a:pt x="2310" y="8625"/>
                    <a:pt x="2685" y="9428"/>
                  </a:cubicBezTo>
                  <a:cubicBezTo>
                    <a:pt x="2785" y="9641"/>
                    <a:pt x="2876" y="9841"/>
                    <a:pt x="2957" y="10016"/>
                  </a:cubicBezTo>
                  <a:cubicBezTo>
                    <a:pt x="3495" y="11179"/>
                    <a:pt x="3886" y="12648"/>
                    <a:pt x="3854" y="12826"/>
                  </a:cubicBezTo>
                  <a:cubicBezTo>
                    <a:pt x="3717" y="13101"/>
                    <a:pt x="3626" y="13395"/>
                    <a:pt x="3589" y="13704"/>
                  </a:cubicBezTo>
                  <a:lnTo>
                    <a:pt x="3589" y="13711"/>
                  </a:lnTo>
                  <a:cubicBezTo>
                    <a:pt x="3589" y="13926"/>
                    <a:pt x="3729" y="15671"/>
                    <a:pt x="3736" y="15743"/>
                  </a:cubicBezTo>
                  <a:cubicBezTo>
                    <a:pt x="3739" y="15783"/>
                    <a:pt x="3776" y="15814"/>
                    <a:pt x="3814" y="15814"/>
                  </a:cubicBezTo>
                  <a:lnTo>
                    <a:pt x="4076" y="15814"/>
                  </a:lnTo>
                  <a:cubicBezTo>
                    <a:pt x="4114" y="15814"/>
                    <a:pt x="4145" y="15786"/>
                    <a:pt x="4155" y="15749"/>
                  </a:cubicBezTo>
                  <a:lnTo>
                    <a:pt x="4326" y="14752"/>
                  </a:lnTo>
                  <a:cubicBezTo>
                    <a:pt x="4514" y="14770"/>
                    <a:pt x="4864" y="14827"/>
                    <a:pt x="4983" y="14939"/>
                  </a:cubicBezTo>
                  <a:cubicBezTo>
                    <a:pt x="5036" y="14992"/>
                    <a:pt x="5105" y="15070"/>
                    <a:pt x="5170" y="15158"/>
                  </a:cubicBezTo>
                  <a:cubicBezTo>
                    <a:pt x="5317" y="15342"/>
                    <a:pt x="5502" y="15567"/>
                    <a:pt x="5739" y="15696"/>
                  </a:cubicBezTo>
                  <a:cubicBezTo>
                    <a:pt x="6083" y="15880"/>
                    <a:pt x="7559" y="15952"/>
                    <a:pt x="7624" y="15955"/>
                  </a:cubicBezTo>
                  <a:cubicBezTo>
                    <a:pt x="7640" y="15955"/>
                    <a:pt x="7652" y="15952"/>
                    <a:pt x="7655" y="15949"/>
                  </a:cubicBezTo>
                  <a:cubicBezTo>
                    <a:pt x="7671" y="15943"/>
                    <a:pt x="7777" y="15880"/>
                    <a:pt x="7793" y="15752"/>
                  </a:cubicBezTo>
                  <a:cubicBezTo>
                    <a:pt x="7802" y="15639"/>
                    <a:pt x="7737" y="15517"/>
                    <a:pt x="7596" y="15396"/>
                  </a:cubicBezTo>
                  <a:cubicBezTo>
                    <a:pt x="7534" y="15342"/>
                    <a:pt x="7468" y="15286"/>
                    <a:pt x="7396" y="15227"/>
                  </a:cubicBezTo>
                  <a:cubicBezTo>
                    <a:pt x="7083" y="14970"/>
                    <a:pt x="6699" y="14648"/>
                    <a:pt x="6464" y="14311"/>
                  </a:cubicBezTo>
                  <a:cubicBezTo>
                    <a:pt x="6186" y="13908"/>
                    <a:pt x="5439" y="13001"/>
                    <a:pt x="5327" y="12864"/>
                  </a:cubicBezTo>
                  <a:cubicBezTo>
                    <a:pt x="5205" y="12207"/>
                    <a:pt x="3401" y="2326"/>
                    <a:pt x="3254" y="1876"/>
                  </a:cubicBezTo>
                  <a:cubicBezTo>
                    <a:pt x="3107" y="1420"/>
                    <a:pt x="2613" y="379"/>
                    <a:pt x="2126" y="263"/>
                  </a:cubicBezTo>
                  <a:cubicBezTo>
                    <a:pt x="1685" y="157"/>
                    <a:pt x="219" y="10"/>
                    <a:pt x="15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5546;p42">
              <a:extLst>
                <a:ext uri="{FF2B5EF4-FFF2-40B4-BE49-F238E27FC236}">
                  <a16:creationId xmlns:a16="http://schemas.microsoft.com/office/drawing/2014/main" id="{C19140DD-9D78-80B8-1189-80D0C71EBD4F}"/>
                </a:ext>
              </a:extLst>
            </p:cNvPr>
            <p:cNvSpPr/>
            <p:nvPr/>
          </p:nvSpPr>
          <p:spPr>
            <a:xfrm>
              <a:off x="2727089" y="4704613"/>
              <a:ext cx="310561" cy="195012"/>
            </a:xfrm>
            <a:custGeom>
              <a:avLst/>
              <a:gdLst/>
              <a:ahLst/>
              <a:cxnLst/>
              <a:rect l="l" t="t" r="r" b="b"/>
              <a:pathLst>
                <a:path w="4217" h="2648" extrusionOk="0">
                  <a:moveTo>
                    <a:pt x="109" y="0"/>
                  </a:moveTo>
                  <a:cubicBezTo>
                    <a:pt x="50" y="157"/>
                    <a:pt x="16" y="322"/>
                    <a:pt x="0" y="485"/>
                  </a:cubicBezTo>
                  <a:cubicBezTo>
                    <a:pt x="0" y="697"/>
                    <a:pt x="147" y="2510"/>
                    <a:pt x="147" y="2510"/>
                  </a:cubicBezTo>
                  <a:lnTo>
                    <a:pt x="409" y="2510"/>
                  </a:lnTo>
                  <a:lnTo>
                    <a:pt x="594" y="1444"/>
                  </a:lnTo>
                  <a:cubicBezTo>
                    <a:pt x="594" y="1444"/>
                    <a:pt x="1185" y="1479"/>
                    <a:pt x="1372" y="1654"/>
                  </a:cubicBezTo>
                  <a:cubicBezTo>
                    <a:pt x="1560" y="1829"/>
                    <a:pt x="1779" y="2220"/>
                    <a:pt x="2110" y="2401"/>
                  </a:cubicBezTo>
                  <a:cubicBezTo>
                    <a:pt x="2441" y="2576"/>
                    <a:pt x="3957" y="2648"/>
                    <a:pt x="3957" y="2648"/>
                  </a:cubicBezTo>
                  <a:cubicBezTo>
                    <a:pt x="3957" y="2648"/>
                    <a:pt x="4217" y="2507"/>
                    <a:pt x="3882" y="2220"/>
                  </a:cubicBezTo>
                  <a:cubicBezTo>
                    <a:pt x="3704" y="2070"/>
                    <a:pt x="3457" y="1873"/>
                    <a:pt x="3226" y="1666"/>
                  </a:cubicBezTo>
                  <a:cubicBezTo>
                    <a:pt x="3104" y="1707"/>
                    <a:pt x="2982" y="1725"/>
                    <a:pt x="2860" y="1725"/>
                  </a:cubicBezTo>
                  <a:cubicBezTo>
                    <a:pt x="2105" y="1725"/>
                    <a:pt x="1382" y="1021"/>
                    <a:pt x="1035" y="625"/>
                  </a:cubicBezTo>
                  <a:cubicBezTo>
                    <a:pt x="778" y="350"/>
                    <a:pt x="460" y="135"/>
                    <a:pt x="10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5547;p42">
              <a:extLst>
                <a:ext uri="{FF2B5EF4-FFF2-40B4-BE49-F238E27FC236}">
                  <a16:creationId xmlns:a16="http://schemas.microsoft.com/office/drawing/2014/main" id="{80A56327-6DA5-C88E-F885-CE8EC3E983F9}"/>
                </a:ext>
              </a:extLst>
            </p:cNvPr>
            <p:cNvSpPr/>
            <p:nvPr/>
          </p:nvSpPr>
          <p:spPr>
            <a:xfrm>
              <a:off x="2721049" y="4698942"/>
              <a:ext cx="310414" cy="206722"/>
            </a:xfrm>
            <a:custGeom>
              <a:avLst/>
              <a:gdLst/>
              <a:ahLst/>
              <a:cxnLst/>
              <a:rect l="l" t="t" r="r" b="b"/>
              <a:pathLst>
                <a:path w="4215" h="2807" extrusionOk="0">
                  <a:moveTo>
                    <a:pt x="241" y="180"/>
                  </a:moveTo>
                  <a:cubicBezTo>
                    <a:pt x="551" y="309"/>
                    <a:pt x="835" y="509"/>
                    <a:pt x="1064" y="756"/>
                  </a:cubicBezTo>
                  <a:cubicBezTo>
                    <a:pt x="1457" y="1203"/>
                    <a:pt x="2174" y="1878"/>
                    <a:pt x="2939" y="1878"/>
                  </a:cubicBezTo>
                  <a:cubicBezTo>
                    <a:pt x="3056" y="1878"/>
                    <a:pt x="3174" y="1863"/>
                    <a:pt x="3292" y="1828"/>
                  </a:cubicBezTo>
                  <a:cubicBezTo>
                    <a:pt x="3424" y="1946"/>
                    <a:pt x="3555" y="2056"/>
                    <a:pt x="3677" y="2156"/>
                  </a:cubicBezTo>
                  <a:cubicBezTo>
                    <a:pt x="3761" y="2228"/>
                    <a:pt x="3846" y="2297"/>
                    <a:pt x="3914" y="2359"/>
                  </a:cubicBezTo>
                  <a:cubicBezTo>
                    <a:pt x="4008" y="2447"/>
                    <a:pt x="4058" y="2522"/>
                    <a:pt x="4055" y="2578"/>
                  </a:cubicBezTo>
                  <a:cubicBezTo>
                    <a:pt x="4055" y="2612"/>
                    <a:pt x="4033" y="2637"/>
                    <a:pt x="4017" y="2650"/>
                  </a:cubicBezTo>
                  <a:cubicBezTo>
                    <a:pt x="3577" y="2625"/>
                    <a:pt x="2480" y="2547"/>
                    <a:pt x="2226" y="2412"/>
                  </a:cubicBezTo>
                  <a:cubicBezTo>
                    <a:pt x="2014" y="2297"/>
                    <a:pt x="1851" y="2093"/>
                    <a:pt x="1707" y="1912"/>
                  </a:cubicBezTo>
                  <a:cubicBezTo>
                    <a:pt x="1632" y="1821"/>
                    <a:pt x="1567" y="1740"/>
                    <a:pt x="1504" y="1678"/>
                  </a:cubicBezTo>
                  <a:cubicBezTo>
                    <a:pt x="1304" y="1484"/>
                    <a:pt x="742" y="1446"/>
                    <a:pt x="679" y="1443"/>
                  </a:cubicBezTo>
                  <a:lnTo>
                    <a:pt x="676" y="1443"/>
                  </a:lnTo>
                  <a:cubicBezTo>
                    <a:pt x="635" y="1443"/>
                    <a:pt x="604" y="1468"/>
                    <a:pt x="598" y="1509"/>
                  </a:cubicBezTo>
                  <a:lnTo>
                    <a:pt x="426" y="2509"/>
                  </a:lnTo>
                  <a:lnTo>
                    <a:pt x="304" y="2509"/>
                  </a:lnTo>
                  <a:cubicBezTo>
                    <a:pt x="276" y="2172"/>
                    <a:pt x="163" y="765"/>
                    <a:pt x="163" y="568"/>
                  </a:cubicBezTo>
                  <a:cubicBezTo>
                    <a:pt x="176" y="434"/>
                    <a:pt x="204" y="305"/>
                    <a:pt x="241" y="180"/>
                  </a:cubicBezTo>
                  <a:close/>
                  <a:moveTo>
                    <a:pt x="185" y="1"/>
                  </a:moveTo>
                  <a:cubicBezTo>
                    <a:pt x="174" y="1"/>
                    <a:pt x="163" y="3"/>
                    <a:pt x="151" y="8"/>
                  </a:cubicBezTo>
                  <a:cubicBezTo>
                    <a:pt x="135" y="15"/>
                    <a:pt x="120" y="30"/>
                    <a:pt x="113" y="52"/>
                  </a:cubicBezTo>
                  <a:cubicBezTo>
                    <a:pt x="54" y="212"/>
                    <a:pt x="16" y="384"/>
                    <a:pt x="1" y="555"/>
                  </a:cubicBezTo>
                  <a:lnTo>
                    <a:pt x="1" y="562"/>
                  </a:lnTo>
                  <a:cubicBezTo>
                    <a:pt x="1" y="777"/>
                    <a:pt x="141" y="2522"/>
                    <a:pt x="148" y="2594"/>
                  </a:cubicBezTo>
                  <a:cubicBezTo>
                    <a:pt x="151" y="2634"/>
                    <a:pt x="188" y="2665"/>
                    <a:pt x="226" y="2665"/>
                  </a:cubicBezTo>
                  <a:lnTo>
                    <a:pt x="488" y="2665"/>
                  </a:lnTo>
                  <a:cubicBezTo>
                    <a:pt x="526" y="2665"/>
                    <a:pt x="557" y="2637"/>
                    <a:pt x="567" y="2600"/>
                  </a:cubicBezTo>
                  <a:lnTo>
                    <a:pt x="738" y="1603"/>
                  </a:lnTo>
                  <a:cubicBezTo>
                    <a:pt x="926" y="1621"/>
                    <a:pt x="1276" y="1678"/>
                    <a:pt x="1395" y="1790"/>
                  </a:cubicBezTo>
                  <a:cubicBezTo>
                    <a:pt x="1448" y="1843"/>
                    <a:pt x="1517" y="1921"/>
                    <a:pt x="1582" y="2009"/>
                  </a:cubicBezTo>
                  <a:cubicBezTo>
                    <a:pt x="1729" y="2193"/>
                    <a:pt x="1914" y="2418"/>
                    <a:pt x="2151" y="2547"/>
                  </a:cubicBezTo>
                  <a:cubicBezTo>
                    <a:pt x="2495" y="2731"/>
                    <a:pt x="3971" y="2803"/>
                    <a:pt x="4036" y="2806"/>
                  </a:cubicBezTo>
                  <a:cubicBezTo>
                    <a:pt x="4052" y="2806"/>
                    <a:pt x="4064" y="2803"/>
                    <a:pt x="4067" y="2790"/>
                  </a:cubicBezTo>
                  <a:cubicBezTo>
                    <a:pt x="4083" y="2781"/>
                    <a:pt x="4186" y="2719"/>
                    <a:pt x="4202" y="2590"/>
                  </a:cubicBezTo>
                  <a:cubicBezTo>
                    <a:pt x="4214" y="2478"/>
                    <a:pt x="4149" y="2359"/>
                    <a:pt x="4008" y="2240"/>
                  </a:cubicBezTo>
                  <a:cubicBezTo>
                    <a:pt x="3939" y="2172"/>
                    <a:pt x="3852" y="2106"/>
                    <a:pt x="3767" y="2031"/>
                  </a:cubicBezTo>
                  <a:cubicBezTo>
                    <a:pt x="3636" y="1928"/>
                    <a:pt x="3492" y="1803"/>
                    <a:pt x="3355" y="1681"/>
                  </a:cubicBezTo>
                  <a:cubicBezTo>
                    <a:pt x="3340" y="1668"/>
                    <a:pt x="3322" y="1661"/>
                    <a:pt x="3303" y="1661"/>
                  </a:cubicBezTo>
                  <a:cubicBezTo>
                    <a:pt x="3294" y="1661"/>
                    <a:pt x="3285" y="1662"/>
                    <a:pt x="3277" y="1665"/>
                  </a:cubicBezTo>
                  <a:cubicBezTo>
                    <a:pt x="3164" y="1703"/>
                    <a:pt x="3050" y="1720"/>
                    <a:pt x="2936" y="1720"/>
                  </a:cubicBezTo>
                  <a:cubicBezTo>
                    <a:pt x="2195" y="1720"/>
                    <a:pt x="1473" y="999"/>
                    <a:pt x="1167" y="649"/>
                  </a:cubicBezTo>
                  <a:cubicBezTo>
                    <a:pt x="907" y="365"/>
                    <a:pt x="573" y="140"/>
                    <a:pt x="210" y="5"/>
                  </a:cubicBezTo>
                  <a:cubicBezTo>
                    <a:pt x="202" y="3"/>
                    <a:pt x="193" y="1"/>
                    <a:pt x="185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5548;p42">
              <a:extLst>
                <a:ext uri="{FF2B5EF4-FFF2-40B4-BE49-F238E27FC236}">
                  <a16:creationId xmlns:a16="http://schemas.microsoft.com/office/drawing/2014/main" id="{D3E931EE-D9AF-8EB0-B8BE-FEFEDECEE901}"/>
                </a:ext>
              </a:extLst>
            </p:cNvPr>
            <p:cNvSpPr/>
            <p:nvPr/>
          </p:nvSpPr>
          <p:spPr>
            <a:xfrm>
              <a:off x="2237846" y="3702703"/>
              <a:ext cx="494084" cy="1189514"/>
            </a:xfrm>
            <a:custGeom>
              <a:avLst/>
              <a:gdLst/>
              <a:ahLst/>
              <a:cxnLst/>
              <a:rect l="l" t="t" r="r" b="b"/>
              <a:pathLst>
                <a:path w="6709" h="16152" extrusionOk="0">
                  <a:moveTo>
                    <a:pt x="5099" y="1"/>
                  </a:moveTo>
                  <a:lnTo>
                    <a:pt x="3655" y="1907"/>
                  </a:lnTo>
                  <a:cubicBezTo>
                    <a:pt x="3373" y="2548"/>
                    <a:pt x="3173" y="3220"/>
                    <a:pt x="3061" y="3911"/>
                  </a:cubicBezTo>
                  <a:cubicBezTo>
                    <a:pt x="2883" y="4986"/>
                    <a:pt x="1779" y="10319"/>
                    <a:pt x="1476" y="11360"/>
                  </a:cubicBezTo>
                  <a:cubicBezTo>
                    <a:pt x="1176" y="12398"/>
                    <a:pt x="841" y="12817"/>
                    <a:pt x="504" y="13195"/>
                  </a:cubicBezTo>
                  <a:cubicBezTo>
                    <a:pt x="279" y="13485"/>
                    <a:pt x="107" y="13817"/>
                    <a:pt x="1" y="14167"/>
                  </a:cubicBezTo>
                  <a:lnTo>
                    <a:pt x="132" y="16074"/>
                  </a:lnTo>
                  <a:lnTo>
                    <a:pt x="488" y="16074"/>
                  </a:lnTo>
                  <a:lnTo>
                    <a:pt x="488" y="14830"/>
                  </a:lnTo>
                  <a:lnTo>
                    <a:pt x="663" y="14898"/>
                  </a:lnTo>
                  <a:cubicBezTo>
                    <a:pt x="835" y="14967"/>
                    <a:pt x="1779" y="16092"/>
                    <a:pt x="1942" y="16114"/>
                  </a:cubicBezTo>
                  <a:cubicBezTo>
                    <a:pt x="2300" y="16139"/>
                    <a:pt x="2658" y="16152"/>
                    <a:pt x="3017" y="16152"/>
                  </a:cubicBezTo>
                  <a:cubicBezTo>
                    <a:pt x="3376" y="16152"/>
                    <a:pt x="3734" y="16139"/>
                    <a:pt x="4092" y="16114"/>
                  </a:cubicBezTo>
                  <a:cubicBezTo>
                    <a:pt x="4189" y="16080"/>
                    <a:pt x="3517" y="15730"/>
                    <a:pt x="3251" y="15523"/>
                  </a:cubicBezTo>
                  <a:cubicBezTo>
                    <a:pt x="2986" y="15317"/>
                    <a:pt x="2145" y="13961"/>
                    <a:pt x="2045" y="13548"/>
                  </a:cubicBezTo>
                  <a:cubicBezTo>
                    <a:pt x="1942" y="13129"/>
                    <a:pt x="2279" y="11782"/>
                    <a:pt x="3186" y="10081"/>
                  </a:cubicBezTo>
                  <a:cubicBezTo>
                    <a:pt x="4092" y="8381"/>
                    <a:pt x="6505" y="1145"/>
                    <a:pt x="6609" y="798"/>
                  </a:cubicBezTo>
                  <a:cubicBezTo>
                    <a:pt x="6709" y="451"/>
                    <a:pt x="5099" y="1"/>
                    <a:pt x="5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5549;p42">
              <a:extLst>
                <a:ext uri="{FF2B5EF4-FFF2-40B4-BE49-F238E27FC236}">
                  <a16:creationId xmlns:a16="http://schemas.microsoft.com/office/drawing/2014/main" id="{62FABC71-E31D-7EED-4FF0-B3F669C87A9C}"/>
                </a:ext>
              </a:extLst>
            </p:cNvPr>
            <p:cNvSpPr/>
            <p:nvPr/>
          </p:nvSpPr>
          <p:spPr>
            <a:xfrm>
              <a:off x="2232322" y="3696958"/>
              <a:ext cx="498945" cy="1200782"/>
            </a:xfrm>
            <a:custGeom>
              <a:avLst/>
              <a:gdLst/>
              <a:ahLst/>
              <a:cxnLst/>
              <a:rect l="l" t="t" r="r" b="b"/>
              <a:pathLst>
                <a:path w="6775" h="16305" extrusionOk="0">
                  <a:moveTo>
                    <a:pt x="5205" y="169"/>
                  </a:moveTo>
                  <a:cubicBezTo>
                    <a:pt x="5705" y="313"/>
                    <a:pt x="6484" y="597"/>
                    <a:pt x="6599" y="810"/>
                  </a:cubicBezTo>
                  <a:cubicBezTo>
                    <a:pt x="6612" y="832"/>
                    <a:pt x="6609" y="848"/>
                    <a:pt x="6609" y="851"/>
                  </a:cubicBezTo>
                  <a:cubicBezTo>
                    <a:pt x="6530" y="1116"/>
                    <a:pt x="4095" y="8425"/>
                    <a:pt x="3189" y="10119"/>
                  </a:cubicBezTo>
                  <a:cubicBezTo>
                    <a:pt x="2295" y="11797"/>
                    <a:pt x="1932" y="13182"/>
                    <a:pt x="2042" y="13642"/>
                  </a:cubicBezTo>
                  <a:cubicBezTo>
                    <a:pt x="2142" y="14054"/>
                    <a:pt x="2986" y="15433"/>
                    <a:pt x="3280" y="15661"/>
                  </a:cubicBezTo>
                  <a:cubicBezTo>
                    <a:pt x="3389" y="15745"/>
                    <a:pt x="3561" y="15852"/>
                    <a:pt x="3730" y="15955"/>
                  </a:cubicBezTo>
                  <a:cubicBezTo>
                    <a:pt x="3814" y="16008"/>
                    <a:pt x="3917" y="16070"/>
                    <a:pt x="3995" y="16120"/>
                  </a:cubicBezTo>
                  <a:cubicBezTo>
                    <a:pt x="3692" y="16139"/>
                    <a:pt x="3386" y="16149"/>
                    <a:pt x="3080" y="16149"/>
                  </a:cubicBezTo>
                  <a:cubicBezTo>
                    <a:pt x="2728" y="16149"/>
                    <a:pt x="2376" y="16136"/>
                    <a:pt x="2029" y="16111"/>
                  </a:cubicBezTo>
                  <a:cubicBezTo>
                    <a:pt x="1942" y="16080"/>
                    <a:pt x="1595" y="15711"/>
                    <a:pt x="1370" y="15464"/>
                  </a:cubicBezTo>
                  <a:cubicBezTo>
                    <a:pt x="1048" y="15129"/>
                    <a:pt x="863" y="14936"/>
                    <a:pt x="776" y="14898"/>
                  </a:cubicBezTo>
                  <a:lnTo>
                    <a:pt x="598" y="14826"/>
                  </a:lnTo>
                  <a:cubicBezTo>
                    <a:pt x="588" y="14823"/>
                    <a:pt x="578" y="14821"/>
                    <a:pt x="569" y="14821"/>
                  </a:cubicBezTo>
                  <a:cubicBezTo>
                    <a:pt x="553" y="14821"/>
                    <a:pt x="537" y="14826"/>
                    <a:pt x="526" y="14836"/>
                  </a:cubicBezTo>
                  <a:cubicBezTo>
                    <a:pt x="501" y="14851"/>
                    <a:pt x="488" y="14873"/>
                    <a:pt x="488" y="14901"/>
                  </a:cubicBezTo>
                  <a:lnTo>
                    <a:pt x="488" y="16070"/>
                  </a:lnTo>
                  <a:lnTo>
                    <a:pt x="285" y="16070"/>
                  </a:lnTo>
                  <a:lnTo>
                    <a:pt x="157" y="14254"/>
                  </a:lnTo>
                  <a:cubicBezTo>
                    <a:pt x="260" y="13914"/>
                    <a:pt x="423" y="13601"/>
                    <a:pt x="641" y="13323"/>
                  </a:cubicBezTo>
                  <a:cubicBezTo>
                    <a:pt x="1004" y="12913"/>
                    <a:pt x="1329" y="12488"/>
                    <a:pt x="1629" y="11460"/>
                  </a:cubicBezTo>
                  <a:cubicBezTo>
                    <a:pt x="1923" y="10459"/>
                    <a:pt x="3033" y="5121"/>
                    <a:pt x="3217" y="4005"/>
                  </a:cubicBezTo>
                  <a:cubicBezTo>
                    <a:pt x="3326" y="3326"/>
                    <a:pt x="3527" y="2661"/>
                    <a:pt x="3798" y="2029"/>
                  </a:cubicBezTo>
                  <a:lnTo>
                    <a:pt x="5205" y="169"/>
                  </a:lnTo>
                  <a:close/>
                  <a:moveTo>
                    <a:pt x="5174" y="0"/>
                  </a:moveTo>
                  <a:cubicBezTo>
                    <a:pt x="5151" y="0"/>
                    <a:pt x="5129" y="11"/>
                    <a:pt x="5114" y="32"/>
                  </a:cubicBezTo>
                  <a:lnTo>
                    <a:pt x="3670" y="1942"/>
                  </a:lnTo>
                  <a:cubicBezTo>
                    <a:pt x="3667" y="1945"/>
                    <a:pt x="3667" y="1954"/>
                    <a:pt x="3661" y="1957"/>
                  </a:cubicBezTo>
                  <a:cubicBezTo>
                    <a:pt x="3380" y="2607"/>
                    <a:pt x="3176" y="3286"/>
                    <a:pt x="3064" y="3983"/>
                  </a:cubicBezTo>
                  <a:cubicBezTo>
                    <a:pt x="2879" y="5096"/>
                    <a:pt x="1773" y="10416"/>
                    <a:pt x="1482" y="11416"/>
                  </a:cubicBezTo>
                  <a:cubicBezTo>
                    <a:pt x="1188" y="12413"/>
                    <a:pt x="876" y="12823"/>
                    <a:pt x="523" y="13223"/>
                  </a:cubicBezTo>
                  <a:cubicBezTo>
                    <a:pt x="519" y="13223"/>
                    <a:pt x="519" y="13226"/>
                    <a:pt x="519" y="13226"/>
                  </a:cubicBezTo>
                  <a:cubicBezTo>
                    <a:pt x="285" y="13523"/>
                    <a:pt x="113" y="13860"/>
                    <a:pt x="4" y="14223"/>
                  </a:cubicBezTo>
                  <a:cubicBezTo>
                    <a:pt x="1" y="14229"/>
                    <a:pt x="1" y="14242"/>
                    <a:pt x="1" y="14251"/>
                  </a:cubicBezTo>
                  <a:lnTo>
                    <a:pt x="135" y="16158"/>
                  </a:lnTo>
                  <a:cubicBezTo>
                    <a:pt x="138" y="16199"/>
                    <a:pt x="173" y="16230"/>
                    <a:pt x="213" y="16230"/>
                  </a:cubicBezTo>
                  <a:lnTo>
                    <a:pt x="566" y="16230"/>
                  </a:lnTo>
                  <a:cubicBezTo>
                    <a:pt x="610" y="16230"/>
                    <a:pt x="645" y="16195"/>
                    <a:pt x="645" y="16152"/>
                  </a:cubicBezTo>
                  <a:lnTo>
                    <a:pt x="645" y="15020"/>
                  </a:lnTo>
                  <a:lnTo>
                    <a:pt x="713" y="15048"/>
                  </a:lnTo>
                  <a:cubicBezTo>
                    <a:pt x="776" y="15073"/>
                    <a:pt x="1051" y="15364"/>
                    <a:pt x="1251" y="15573"/>
                  </a:cubicBezTo>
                  <a:cubicBezTo>
                    <a:pt x="1698" y="16048"/>
                    <a:pt x="1904" y="16255"/>
                    <a:pt x="2014" y="16267"/>
                  </a:cubicBezTo>
                  <a:cubicBezTo>
                    <a:pt x="2370" y="16292"/>
                    <a:pt x="2733" y="16305"/>
                    <a:pt x="3092" y="16305"/>
                  </a:cubicBezTo>
                  <a:cubicBezTo>
                    <a:pt x="3455" y="16305"/>
                    <a:pt x="3814" y="16292"/>
                    <a:pt x="4177" y="16267"/>
                  </a:cubicBezTo>
                  <a:cubicBezTo>
                    <a:pt x="4186" y="16267"/>
                    <a:pt x="4189" y="16267"/>
                    <a:pt x="4195" y="16261"/>
                  </a:cubicBezTo>
                  <a:cubicBezTo>
                    <a:pt x="4233" y="16249"/>
                    <a:pt x="4255" y="16224"/>
                    <a:pt x="4258" y="16189"/>
                  </a:cubicBezTo>
                  <a:cubicBezTo>
                    <a:pt x="4267" y="16111"/>
                    <a:pt x="4192" y="16055"/>
                    <a:pt x="3814" y="15823"/>
                  </a:cubicBezTo>
                  <a:cubicBezTo>
                    <a:pt x="3648" y="15723"/>
                    <a:pt x="3483" y="15620"/>
                    <a:pt x="3376" y="15539"/>
                  </a:cubicBezTo>
                  <a:cubicBezTo>
                    <a:pt x="3139" y="15351"/>
                    <a:pt x="2295" y="14010"/>
                    <a:pt x="2195" y="13604"/>
                  </a:cubicBezTo>
                  <a:cubicBezTo>
                    <a:pt x="2107" y="13238"/>
                    <a:pt x="2398" y="11938"/>
                    <a:pt x="3330" y="10194"/>
                  </a:cubicBezTo>
                  <a:cubicBezTo>
                    <a:pt x="4264" y="8446"/>
                    <a:pt x="6680" y="1169"/>
                    <a:pt x="6759" y="898"/>
                  </a:cubicBezTo>
                  <a:cubicBezTo>
                    <a:pt x="6771" y="860"/>
                    <a:pt x="6774" y="804"/>
                    <a:pt x="6737" y="735"/>
                  </a:cubicBezTo>
                  <a:cubicBezTo>
                    <a:pt x="6546" y="391"/>
                    <a:pt x="5333" y="41"/>
                    <a:pt x="5196" y="4"/>
                  </a:cubicBezTo>
                  <a:cubicBezTo>
                    <a:pt x="5189" y="1"/>
                    <a:pt x="5181" y="0"/>
                    <a:pt x="517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5550;p42">
              <a:extLst>
                <a:ext uri="{FF2B5EF4-FFF2-40B4-BE49-F238E27FC236}">
                  <a16:creationId xmlns:a16="http://schemas.microsoft.com/office/drawing/2014/main" id="{B9C68A7B-EE4E-9D17-1BF4-ABDB766C0E25}"/>
                </a:ext>
              </a:extLst>
            </p:cNvPr>
            <p:cNvSpPr/>
            <p:nvPr/>
          </p:nvSpPr>
          <p:spPr>
            <a:xfrm>
              <a:off x="2237183" y="4689663"/>
              <a:ext cx="309235" cy="202082"/>
            </a:xfrm>
            <a:custGeom>
              <a:avLst/>
              <a:gdLst/>
              <a:ahLst/>
              <a:cxnLst/>
              <a:rect l="l" t="t" r="r" b="b"/>
              <a:pathLst>
                <a:path w="4199" h="2744" extrusionOk="0">
                  <a:moveTo>
                    <a:pt x="353" y="0"/>
                  </a:moveTo>
                  <a:cubicBezTo>
                    <a:pt x="203" y="241"/>
                    <a:pt x="85" y="494"/>
                    <a:pt x="0" y="763"/>
                  </a:cubicBezTo>
                  <a:lnTo>
                    <a:pt x="135" y="2670"/>
                  </a:lnTo>
                  <a:lnTo>
                    <a:pt x="507" y="2670"/>
                  </a:lnTo>
                  <a:lnTo>
                    <a:pt x="507" y="1419"/>
                  </a:lnTo>
                  <a:lnTo>
                    <a:pt x="682" y="1491"/>
                  </a:lnTo>
                  <a:cubicBezTo>
                    <a:pt x="857" y="1560"/>
                    <a:pt x="1791" y="2685"/>
                    <a:pt x="1960" y="2704"/>
                  </a:cubicBezTo>
                  <a:cubicBezTo>
                    <a:pt x="2316" y="2730"/>
                    <a:pt x="2674" y="2744"/>
                    <a:pt x="3033" y="2744"/>
                  </a:cubicBezTo>
                  <a:cubicBezTo>
                    <a:pt x="3391" y="2744"/>
                    <a:pt x="3750" y="2730"/>
                    <a:pt x="4108" y="2704"/>
                  </a:cubicBezTo>
                  <a:cubicBezTo>
                    <a:pt x="4198" y="2670"/>
                    <a:pt x="3526" y="2323"/>
                    <a:pt x="3257" y="2116"/>
                  </a:cubicBezTo>
                  <a:cubicBezTo>
                    <a:pt x="3167" y="2032"/>
                    <a:pt x="3085" y="1944"/>
                    <a:pt x="3017" y="1841"/>
                  </a:cubicBezTo>
                  <a:cubicBezTo>
                    <a:pt x="2984" y="1843"/>
                    <a:pt x="2952" y="1844"/>
                    <a:pt x="2919" y="1844"/>
                  </a:cubicBezTo>
                  <a:cubicBezTo>
                    <a:pt x="2692" y="1844"/>
                    <a:pt x="2464" y="1796"/>
                    <a:pt x="2251" y="1700"/>
                  </a:cubicBezTo>
                  <a:cubicBezTo>
                    <a:pt x="1813" y="1460"/>
                    <a:pt x="1413" y="903"/>
                    <a:pt x="1044" y="485"/>
                  </a:cubicBezTo>
                  <a:cubicBezTo>
                    <a:pt x="844" y="281"/>
                    <a:pt x="610" y="119"/>
                    <a:pt x="353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5551;p42">
              <a:extLst>
                <a:ext uri="{FF2B5EF4-FFF2-40B4-BE49-F238E27FC236}">
                  <a16:creationId xmlns:a16="http://schemas.microsoft.com/office/drawing/2014/main" id="{57ED4A27-FAA1-0878-95E0-5E75B7BC836D}"/>
                </a:ext>
              </a:extLst>
            </p:cNvPr>
            <p:cNvSpPr/>
            <p:nvPr/>
          </p:nvSpPr>
          <p:spPr>
            <a:xfrm>
              <a:off x="2230923" y="4684139"/>
              <a:ext cx="315274" cy="213423"/>
            </a:xfrm>
            <a:custGeom>
              <a:avLst/>
              <a:gdLst/>
              <a:ahLst/>
              <a:cxnLst/>
              <a:rect l="l" t="t" r="r" b="b"/>
              <a:pathLst>
                <a:path w="4281" h="2898" extrusionOk="0">
                  <a:moveTo>
                    <a:pt x="460" y="178"/>
                  </a:moveTo>
                  <a:cubicBezTo>
                    <a:pt x="689" y="291"/>
                    <a:pt x="892" y="435"/>
                    <a:pt x="1067" y="616"/>
                  </a:cubicBezTo>
                  <a:cubicBezTo>
                    <a:pt x="1145" y="706"/>
                    <a:pt x="1223" y="800"/>
                    <a:pt x="1311" y="900"/>
                  </a:cubicBezTo>
                  <a:cubicBezTo>
                    <a:pt x="1617" y="1269"/>
                    <a:pt x="1939" y="1650"/>
                    <a:pt x="2295" y="1847"/>
                  </a:cubicBezTo>
                  <a:cubicBezTo>
                    <a:pt x="2298" y="1847"/>
                    <a:pt x="2298" y="1851"/>
                    <a:pt x="2301" y="1851"/>
                  </a:cubicBezTo>
                  <a:cubicBezTo>
                    <a:pt x="2520" y="1948"/>
                    <a:pt x="2760" y="1999"/>
                    <a:pt x="2999" y="1999"/>
                  </a:cubicBezTo>
                  <a:cubicBezTo>
                    <a:pt x="3020" y="1999"/>
                    <a:pt x="3041" y="1998"/>
                    <a:pt x="3061" y="1997"/>
                  </a:cubicBezTo>
                  <a:cubicBezTo>
                    <a:pt x="3127" y="2088"/>
                    <a:pt x="3205" y="2176"/>
                    <a:pt x="3286" y="2248"/>
                  </a:cubicBezTo>
                  <a:lnTo>
                    <a:pt x="3289" y="2254"/>
                  </a:lnTo>
                  <a:cubicBezTo>
                    <a:pt x="3405" y="2341"/>
                    <a:pt x="3574" y="2448"/>
                    <a:pt x="3742" y="2551"/>
                  </a:cubicBezTo>
                  <a:cubicBezTo>
                    <a:pt x="3830" y="2601"/>
                    <a:pt x="3930" y="2663"/>
                    <a:pt x="4008" y="2713"/>
                  </a:cubicBezTo>
                  <a:cubicBezTo>
                    <a:pt x="3718" y="2731"/>
                    <a:pt x="3425" y="2740"/>
                    <a:pt x="3132" y="2740"/>
                  </a:cubicBezTo>
                  <a:cubicBezTo>
                    <a:pt x="2769" y="2740"/>
                    <a:pt x="2406" y="2727"/>
                    <a:pt x="2048" y="2701"/>
                  </a:cubicBezTo>
                  <a:cubicBezTo>
                    <a:pt x="1967" y="2676"/>
                    <a:pt x="1626" y="2310"/>
                    <a:pt x="1398" y="2072"/>
                  </a:cubicBezTo>
                  <a:cubicBezTo>
                    <a:pt x="1082" y="1738"/>
                    <a:pt x="882" y="1529"/>
                    <a:pt x="789" y="1491"/>
                  </a:cubicBezTo>
                  <a:lnTo>
                    <a:pt x="614" y="1419"/>
                  </a:lnTo>
                  <a:cubicBezTo>
                    <a:pt x="603" y="1416"/>
                    <a:pt x="593" y="1414"/>
                    <a:pt x="583" y="1414"/>
                  </a:cubicBezTo>
                  <a:cubicBezTo>
                    <a:pt x="567" y="1414"/>
                    <a:pt x="552" y="1419"/>
                    <a:pt x="538" y="1429"/>
                  </a:cubicBezTo>
                  <a:cubicBezTo>
                    <a:pt x="517" y="1444"/>
                    <a:pt x="504" y="1466"/>
                    <a:pt x="504" y="1494"/>
                  </a:cubicBezTo>
                  <a:lnTo>
                    <a:pt x="504" y="2666"/>
                  </a:lnTo>
                  <a:lnTo>
                    <a:pt x="285" y="2666"/>
                  </a:lnTo>
                  <a:lnTo>
                    <a:pt x="157" y="850"/>
                  </a:lnTo>
                  <a:cubicBezTo>
                    <a:pt x="235" y="616"/>
                    <a:pt x="335" y="388"/>
                    <a:pt x="460" y="178"/>
                  </a:cubicBezTo>
                  <a:close/>
                  <a:moveTo>
                    <a:pt x="431" y="0"/>
                  </a:moveTo>
                  <a:cubicBezTo>
                    <a:pt x="404" y="0"/>
                    <a:pt x="377" y="15"/>
                    <a:pt x="363" y="38"/>
                  </a:cubicBezTo>
                  <a:cubicBezTo>
                    <a:pt x="210" y="281"/>
                    <a:pt x="91" y="544"/>
                    <a:pt x="4" y="819"/>
                  </a:cubicBezTo>
                  <a:cubicBezTo>
                    <a:pt x="1" y="825"/>
                    <a:pt x="1" y="838"/>
                    <a:pt x="1" y="844"/>
                  </a:cubicBezTo>
                  <a:lnTo>
                    <a:pt x="132" y="2751"/>
                  </a:lnTo>
                  <a:cubicBezTo>
                    <a:pt x="138" y="2795"/>
                    <a:pt x="173" y="2826"/>
                    <a:pt x="210" y="2826"/>
                  </a:cubicBezTo>
                  <a:lnTo>
                    <a:pt x="582" y="2826"/>
                  </a:lnTo>
                  <a:cubicBezTo>
                    <a:pt x="626" y="2826"/>
                    <a:pt x="660" y="2791"/>
                    <a:pt x="660" y="2748"/>
                  </a:cubicBezTo>
                  <a:lnTo>
                    <a:pt x="660" y="1613"/>
                  </a:lnTo>
                  <a:lnTo>
                    <a:pt x="732" y="1638"/>
                  </a:lnTo>
                  <a:cubicBezTo>
                    <a:pt x="798" y="1666"/>
                    <a:pt x="1079" y="1963"/>
                    <a:pt x="1286" y="2182"/>
                  </a:cubicBezTo>
                  <a:cubicBezTo>
                    <a:pt x="1720" y="2644"/>
                    <a:pt x="1923" y="2848"/>
                    <a:pt x="2033" y="2857"/>
                  </a:cubicBezTo>
                  <a:cubicBezTo>
                    <a:pt x="2389" y="2885"/>
                    <a:pt x="2752" y="2898"/>
                    <a:pt x="3111" y="2898"/>
                  </a:cubicBezTo>
                  <a:cubicBezTo>
                    <a:pt x="3474" y="2898"/>
                    <a:pt x="3833" y="2885"/>
                    <a:pt x="4193" y="2857"/>
                  </a:cubicBezTo>
                  <a:cubicBezTo>
                    <a:pt x="4196" y="2857"/>
                    <a:pt x="4205" y="2857"/>
                    <a:pt x="4211" y="2854"/>
                  </a:cubicBezTo>
                  <a:cubicBezTo>
                    <a:pt x="4243" y="2841"/>
                    <a:pt x="4268" y="2813"/>
                    <a:pt x="4271" y="2779"/>
                  </a:cubicBezTo>
                  <a:cubicBezTo>
                    <a:pt x="4280" y="2701"/>
                    <a:pt x="4205" y="2648"/>
                    <a:pt x="3827" y="2416"/>
                  </a:cubicBezTo>
                  <a:cubicBezTo>
                    <a:pt x="3661" y="2316"/>
                    <a:pt x="3492" y="2213"/>
                    <a:pt x="3389" y="2132"/>
                  </a:cubicBezTo>
                  <a:cubicBezTo>
                    <a:pt x="3302" y="2054"/>
                    <a:pt x="3227" y="1966"/>
                    <a:pt x="3161" y="1872"/>
                  </a:cubicBezTo>
                  <a:cubicBezTo>
                    <a:pt x="3145" y="1851"/>
                    <a:pt x="3117" y="1838"/>
                    <a:pt x="3092" y="1838"/>
                  </a:cubicBezTo>
                  <a:cubicBezTo>
                    <a:pt x="3065" y="1839"/>
                    <a:pt x="3037" y="1840"/>
                    <a:pt x="3009" y="1840"/>
                  </a:cubicBezTo>
                  <a:cubicBezTo>
                    <a:pt x="2787" y="1840"/>
                    <a:pt x="2567" y="1795"/>
                    <a:pt x="2364" y="1704"/>
                  </a:cubicBezTo>
                  <a:cubicBezTo>
                    <a:pt x="2036" y="1522"/>
                    <a:pt x="1726" y="1153"/>
                    <a:pt x="1426" y="797"/>
                  </a:cubicBezTo>
                  <a:cubicBezTo>
                    <a:pt x="1342" y="697"/>
                    <a:pt x="1264" y="600"/>
                    <a:pt x="1179" y="510"/>
                  </a:cubicBezTo>
                  <a:cubicBezTo>
                    <a:pt x="1176" y="510"/>
                    <a:pt x="1176" y="506"/>
                    <a:pt x="1176" y="506"/>
                  </a:cubicBezTo>
                  <a:cubicBezTo>
                    <a:pt x="970" y="294"/>
                    <a:pt x="732" y="125"/>
                    <a:pt x="460" y="6"/>
                  </a:cubicBezTo>
                  <a:cubicBezTo>
                    <a:pt x="451" y="2"/>
                    <a:pt x="441" y="0"/>
                    <a:pt x="43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5552;p42">
              <a:extLst>
                <a:ext uri="{FF2B5EF4-FFF2-40B4-BE49-F238E27FC236}">
                  <a16:creationId xmlns:a16="http://schemas.microsoft.com/office/drawing/2014/main" id="{1557A945-F0DF-804B-2572-9290A8BCF3FE}"/>
                </a:ext>
              </a:extLst>
            </p:cNvPr>
            <p:cNvSpPr/>
            <p:nvPr/>
          </p:nvSpPr>
          <p:spPr>
            <a:xfrm>
              <a:off x="1648957" y="3407373"/>
              <a:ext cx="997816" cy="560954"/>
            </a:xfrm>
            <a:custGeom>
              <a:avLst/>
              <a:gdLst/>
              <a:ahLst/>
              <a:cxnLst/>
              <a:rect l="l" t="t" r="r" b="b"/>
              <a:pathLst>
                <a:path w="13549" h="7617" extrusionOk="0">
                  <a:moveTo>
                    <a:pt x="4430" y="0"/>
                  </a:moveTo>
                  <a:lnTo>
                    <a:pt x="391" y="9"/>
                  </a:lnTo>
                  <a:cubicBezTo>
                    <a:pt x="391" y="9"/>
                    <a:pt x="79" y="3807"/>
                    <a:pt x="41" y="5042"/>
                  </a:cubicBezTo>
                  <a:cubicBezTo>
                    <a:pt x="1" y="6274"/>
                    <a:pt x="1032" y="7468"/>
                    <a:pt x="2433" y="7605"/>
                  </a:cubicBezTo>
                  <a:cubicBezTo>
                    <a:pt x="2512" y="7613"/>
                    <a:pt x="2615" y="7617"/>
                    <a:pt x="2737" y="7617"/>
                  </a:cubicBezTo>
                  <a:cubicBezTo>
                    <a:pt x="4757" y="7617"/>
                    <a:pt x="12182" y="6608"/>
                    <a:pt x="12182" y="6608"/>
                  </a:cubicBezTo>
                  <a:lnTo>
                    <a:pt x="13548" y="4111"/>
                  </a:lnTo>
                  <a:cubicBezTo>
                    <a:pt x="13548" y="4111"/>
                    <a:pt x="9516" y="3085"/>
                    <a:pt x="8150" y="2704"/>
                  </a:cubicBezTo>
                  <a:cubicBezTo>
                    <a:pt x="6781" y="2323"/>
                    <a:pt x="5483" y="2088"/>
                    <a:pt x="5483" y="2088"/>
                  </a:cubicBezTo>
                  <a:lnTo>
                    <a:pt x="4430" y="0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5553;p42">
              <a:extLst>
                <a:ext uri="{FF2B5EF4-FFF2-40B4-BE49-F238E27FC236}">
                  <a16:creationId xmlns:a16="http://schemas.microsoft.com/office/drawing/2014/main" id="{9C65CF7B-6B1C-94E7-F27F-E7B1B20663CF}"/>
                </a:ext>
              </a:extLst>
            </p:cNvPr>
            <p:cNvSpPr/>
            <p:nvPr/>
          </p:nvSpPr>
          <p:spPr>
            <a:xfrm>
              <a:off x="1642991" y="3401334"/>
              <a:ext cx="1009747" cy="572369"/>
            </a:xfrm>
            <a:custGeom>
              <a:avLst/>
              <a:gdLst/>
              <a:ahLst/>
              <a:cxnLst/>
              <a:rect l="l" t="t" r="r" b="b"/>
              <a:pathLst>
                <a:path w="13711" h="7772" extrusionOk="0">
                  <a:moveTo>
                    <a:pt x="4458" y="160"/>
                  </a:moveTo>
                  <a:lnTo>
                    <a:pt x="5496" y="2205"/>
                  </a:lnTo>
                  <a:cubicBezTo>
                    <a:pt x="5505" y="2226"/>
                    <a:pt x="5527" y="2242"/>
                    <a:pt x="5549" y="2248"/>
                  </a:cubicBezTo>
                  <a:cubicBezTo>
                    <a:pt x="5561" y="2248"/>
                    <a:pt x="6859" y="2486"/>
                    <a:pt x="8206" y="2861"/>
                  </a:cubicBezTo>
                  <a:cubicBezTo>
                    <a:pt x="9440" y="3205"/>
                    <a:pt x="12888" y="4083"/>
                    <a:pt x="13513" y="4243"/>
                  </a:cubicBezTo>
                  <a:lnTo>
                    <a:pt x="12210" y="6615"/>
                  </a:lnTo>
                  <a:cubicBezTo>
                    <a:pt x="11627" y="6698"/>
                    <a:pt x="4725" y="7620"/>
                    <a:pt x="2814" y="7620"/>
                  </a:cubicBezTo>
                  <a:cubicBezTo>
                    <a:pt x="2696" y="7620"/>
                    <a:pt x="2597" y="7617"/>
                    <a:pt x="2520" y="7609"/>
                  </a:cubicBezTo>
                  <a:cubicBezTo>
                    <a:pt x="1201" y="7475"/>
                    <a:pt x="160" y="6362"/>
                    <a:pt x="201" y="5124"/>
                  </a:cubicBezTo>
                  <a:cubicBezTo>
                    <a:pt x="238" y="4002"/>
                    <a:pt x="504" y="698"/>
                    <a:pt x="547" y="170"/>
                  </a:cubicBezTo>
                  <a:lnTo>
                    <a:pt x="4458" y="160"/>
                  </a:lnTo>
                  <a:close/>
                  <a:moveTo>
                    <a:pt x="4511" y="1"/>
                  </a:moveTo>
                  <a:lnTo>
                    <a:pt x="472" y="7"/>
                  </a:lnTo>
                  <a:cubicBezTo>
                    <a:pt x="435" y="7"/>
                    <a:pt x="401" y="38"/>
                    <a:pt x="394" y="79"/>
                  </a:cubicBezTo>
                  <a:cubicBezTo>
                    <a:pt x="391" y="117"/>
                    <a:pt x="82" y="3896"/>
                    <a:pt x="44" y="5115"/>
                  </a:cubicBezTo>
                  <a:cubicBezTo>
                    <a:pt x="0" y="6437"/>
                    <a:pt x="1107" y="7625"/>
                    <a:pt x="2511" y="7762"/>
                  </a:cubicBezTo>
                  <a:cubicBezTo>
                    <a:pt x="2592" y="7769"/>
                    <a:pt x="2698" y="7772"/>
                    <a:pt x="2823" y="7772"/>
                  </a:cubicBezTo>
                  <a:cubicBezTo>
                    <a:pt x="4824" y="7772"/>
                    <a:pt x="11954" y="6809"/>
                    <a:pt x="12272" y="6759"/>
                  </a:cubicBezTo>
                  <a:cubicBezTo>
                    <a:pt x="12297" y="6756"/>
                    <a:pt x="12319" y="6743"/>
                    <a:pt x="12332" y="6721"/>
                  </a:cubicBezTo>
                  <a:lnTo>
                    <a:pt x="13701" y="4224"/>
                  </a:lnTo>
                  <a:cubicBezTo>
                    <a:pt x="13710" y="4202"/>
                    <a:pt x="13710" y="4177"/>
                    <a:pt x="13704" y="4155"/>
                  </a:cubicBezTo>
                  <a:cubicBezTo>
                    <a:pt x="13695" y="4133"/>
                    <a:pt x="13676" y="4118"/>
                    <a:pt x="13654" y="4111"/>
                  </a:cubicBezTo>
                  <a:cubicBezTo>
                    <a:pt x="13610" y="4102"/>
                    <a:pt x="9606" y="3083"/>
                    <a:pt x="8253" y="2705"/>
                  </a:cubicBezTo>
                  <a:cubicBezTo>
                    <a:pt x="7030" y="2364"/>
                    <a:pt x="5846" y="2139"/>
                    <a:pt x="5621" y="2095"/>
                  </a:cubicBezTo>
                  <a:lnTo>
                    <a:pt x="4580" y="45"/>
                  </a:lnTo>
                  <a:cubicBezTo>
                    <a:pt x="4564" y="16"/>
                    <a:pt x="4542" y="1"/>
                    <a:pt x="4511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5554;p42">
              <a:extLst>
                <a:ext uri="{FF2B5EF4-FFF2-40B4-BE49-F238E27FC236}">
                  <a16:creationId xmlns:a16="http://schemas.microsoft.com/office/drawing/2014/main" id="{B0A75593-16E4-A9D2-D891-26B40E334801}"/>
                </a:ext>
              </a:extLst>
            </p:cNvPr>
            <p:cNvSpPr/>
            <p:nvPr/>
          </p:nvSpPr>
          <p:spPr>
            <a:xfrm>
              <a:off x="2007622" y="2854054"/>
              <a:ext cx="65470" cy="147290"/>
            </a:xfrm>
            <a:custGeom>
              <a:avLst/>
              <a:gdLst/>
              <a:ahLst/>
              <a:cxnLst/>
              <a:rect l="l" t="t" r="r" b="b"/>
              <a:pathLst>
                <a:path w="889" h="2000" extrusionOk="0">
                  <a:moveTo>
                    <a:pt x="221" y="1"/>
                  </a:moveTo>
                  <a:cubicBezTo>
                    <a:pt x="104" y="1"/>
                    <a:pt x="1" y="98"/>
                    <a:pt x="1" y="224"/>
                  </a:cubicBezTo>
                  <a:cubicBezTo>
                    <a:pt x="23" y="461"/>
                    <a:pt x="70" y="699"/>
                    <a:pt x="141" y="927"/>
                  </a:cubicBezTo>
                  <a:lnTo>
                    <a:pt x="204" y="805"/>
                  </a:lnTo>
                  <a:lnTo>
                    <a:pt x="889" y="1999"/>
                  </a:lnTo>
                  <a:cubicBezTo>
                    <a:pt x="889" y="1999"/>
                    <a:pt x="648" y="739"/>
                    <a:pt x="513" y="292"/>
                  </a:cubicBezTo>
                  <a:cubicBezTo>
                    <a:pt x="448" y="81"/>
                    <a:pt x="328" y="1"/>
                    <a:pt x="221" y="1"/>
                  </a:cubicBez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5555;p42">
              <a:extLst>
                <a:ext uri="{FF2B5EF4-FFF2-40B4-BE49-F238E27FC236}">
                  <a16:creationId xmlns:a16="http://schemas.microsoft.com/office/drawing/2014/main" id="{34175E85-5A1F-40BD-7BC9-7D8CFA267C8F}"/>
                </a:ext>
              </a:extLst>
            </p:cNvPr>
            <p:cNvSpPr/>
            <p:nvPr/>
          </p:nvSpPr>
          <p:spPr>
            <a:xfrm>
              <a:off x="2001878" y="2848678"/>
              <a:ext cx="77401" cy="158631"/>
            </a:xfrm>
            <a:custGeom>
              <a:avLst/>
              <a:gdLst/>
              <a:ahLst/>
              <a:cxnLst/>
              <a:rect l="l" t="t" r="r" b="b"/>
              <a:pathLst>
                <a:path w="1051" h="2154" extrusionOk="0">
                  <a:moveTo>
                    <a:pt x="302" y="151"/>
                  </a:moveTo>
                  <a:cubicBezTo>
                    <a:pt x="392" y="151"/>
                    <a:pt x="470" y="237"/>
                    <a:pt x="516" y="387"/>
                  </a:cubicBezTo>
                  <a:cubicBezTo>
                    <a:pt x="595" y="653"/>
                    <a:pt x="716" y="1213"/>
                    <a:pt x="798" y="1622"/>
                  </a:cubicBezTo>
                  <a:lnTo>
                    <a:pt x="348" y="841"/>
                  </a:lnTo>
                  <a:cubicBezTo>
                    <a:pt x="335" y="816"/>
                    <a:pt x="310" y="800"/>
                    <a:pt x="282" y="800"/>
                  </a:cubicBezTo>
                  <a:cubicBezTo>
                    <a:pt x="266" y="800"/>
                    <a:pt x="254" y="800"/>
                    <a:pt x="248" y="809"/>
                  </a:cubicBezTo>
                  <a:cubicBezTo>
                    <a:pt x="204" y="641"/>
                    <a:pt x="173" y="465"/>
                    <a:pt x="157" y="294"/>
                  </a:cubicBezTo>
                  <a:cubicBezTo>
                    <a:pt x="157" y="222"/>
                    <a:pt x="207" y="162"/>
                    <a:pt x="279" y="153"/>
                  </a:cubicBezTo>
                  <a:cubicBezTo>
                    <a:pt x="286" y="152"/>
                    <a:pt x="294" y="151"/>
                    <a:pt x="302" y="151"/>
                  </a:cubicBezTo>
                  <a:close/>
                  <a:moveTo>
                    <a:pt x="294" y="0"/>
                  </a:moveTo>
                  <a:cubicBezTo>
                    <a:pt x="280" y="0"/>
                    <a:pt x="267" y="1"/>
                    <a:pt x="254" y="3"/>
                  </a:cubicBezTo>
                  <a:cubicBezTo>
                    <a:pt x="110" y="22"/>
                    <a:pt x="1" y="153"/>
                    <a:pt x="1" y="300"/>
                  </a:cubicBezTo>
                  <a:lnTo>
                    <a:pt x="1" y="309"/>
                  </a:lnTo>
                  <a:cubicBezTo>
                    <a:pt x="23" y="550"/>
                    <a:pt x="69" y="794"/>
                    <a:pt x="144" y="1028"/>
                  </a:cubicBezTo>
                  <a:cubicBezTo>
                    <a:pt x="155" y="1059"/>
                    <a:pt x="186" y="1081"/>
                    <a:pt x="220" y="1081"/>
                  </a:cubicBezTo>
                  <a:cubicBezTo>
                    <a:pt x="227" y="1081"/>
                    <a:pt x="234" y="1080"/>
                    <a:pt x="241" y="1078"/>
                  </a:cubicBezTo>
                  <a:cubicBezTo>
                    <a:pt x="263" y="1069"/>
                    <a:pt x="279" y="1059"/>
                    <a:pt x="285" y="1044"/>
                  </a:cubicBezTo>
                  <a:lnTo>
                    <a:pt x="898" y="2113"/>
                  </a:lnTo>
                  <a:cubicBezTo>
                    <a:pt x="910" y="2138"/>
                    <a:pt x="938" y="2153"/>
                    <a:pt x="967" y="2153"/>
                  </a:cubicBezTo>
                  <a:cubicBezTo>
                    <a:pt x="973" y="2153"/>
                    <a:pt x="982" y="2147"/>
                    <a:pt x="992" y="2147"/>
                  </a:cubicBezTo>
                  <a:cubicBezTo>
                    <a:pt x="1029" y="2138"/>
                    <a:pt x="1051" y="2100"/>
                    <a:pt x="1045" y="2063"/>
                  </a:cubicBezTo>
                  <a:cubicBezTo>
                    <a:pt x="1032" y="2013"/>
                    <a:pt x="801" y="794"/>
                    <a:pt x="663" y="347"/>
                  </a:cubicBezTo>
                  <a:cubicBezTo>
                    <a:pt x="584" y="88"/>
                    <a:pt x="427" y="0"/>
                    <a:pt x="294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5556;p42">
              <a:extLst>
                <a:ext uri="{FF2B5EF4-FFF2-40B4-BE49-F238E27FC236}">
                  <a16:creationId xmlns:a16="http://schemas.microsoft.com/office/drawing/2014/main" id="{26572126-9108-D2F3-A3E9-B951660E238D}"/>
                </a:ext>
              </a:extLst>
            </p:cNvPr>
            <p:cNvSpPr/>
            <p:nvPr/>
          </p:nvSpPr>
          <p:spPr>
            <a:xfrm>
              <a:off x="1942297" y="2592676"/>
              <a:ext cx="208342" cy="328972"/>
            </a:xfrm>
            <a:custGeom>
              <a:avLst/>
              <a:gdLst/>
              <a:ahLst/>
              <a:cxnLst/>
              <a:rect l="l" t="t" r="r" b="b"/>
              <a:pathLst>
                <a:path w="2829" h="4467" extrusionOk="0">
                  <a:moveTo>
                    <a:pt x="1412" y="1"/>
                  </a:moveTo>
                  <a:cubicBezTo>
                    <a:pt x="1308" y="1"/>
                    <a:pt x="1215" y="56"/>
                    <a:pt x="1182" y="184"/>
                  </a:cubicBezTo>
                  <a:lnTo>
                    <a:pt x="0" y="2072"/>
                  </a:lnTo>
                  <a:lnTo>
                    <a:pt x="1025" y="4467"/>
                  </a:lnTo>
                  <a:cubicBezTo>
                    <a:pt x="1025" y="4467"/>
                    <a:pt x="1654" y="3013"/>
                    <a:pt x="1966" y="2660"/>
                  </a:cubicBezTo>
                  <a:cubicBezTo>
                    <a:pt x="2282" y="2304"/>
                    <a:pt x="2829" y="1791"/>
                    <a:pt x="2829" y="1791"/>
                  </a:cubicBezTo>
                  <a:cubicBezTo>
                    <a:pt x="2829" y="1791"/>
                    <a:pt x="1847" y="612"/>
                    <a:pt x="1776" y="300"/>
                  </a:cubicBezTo>
                  <a:cubicBezTo>
                    <a:pt x="1733" y="117"/>
                    <a:pt x="1562" y="1"/>
                    <a:pt x="1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5557;p42">
              <a:extLst>
                <a:ext uri="{FF2B5EF4-FFF2-40B4-BE49-F238E27FC236}">
                  <a16:creationId xmlns:a16="http://schemas.microsoft.com/office/drawing/2014/main" id="{7EDFB901-4C1A-D3D7-FD94-7016802EBF1E}"/>
                </a:ext>
              </a:extLst>
            </p:cNvPr>
            <p:cNvSpPr/>
            <p:nvPr/>
          </p:nvSpPr>
          <p:spPr>
            <a:xfrm>
              <a:off x="1936257" y="2587300"/>
              <a:ext cx="220640" cy="340093"/>
            </a:xfrm>
            <a:custGeom>
              <a:avLst/>
              <a:gdLst/>
              <a:ahLst/>
              <a:cxnLst/>
              <a:rect l="l" t="t" r="r" b="b"/>
              <a:pathLst>
                <a:path w="2996" h="4618" extrusionOk="0">
                  <a:moveTo>
                    <a:pt x="1492" y="148"/>
                  </a:moveTo>
                  <a:cubicBezTo>
                    <a:pt x="1607" y="148"/>
                    <a:pt x="1748" y="238"/>
                    <a:pt x="1783" y="392"/>
                  </a:cubicBezTo>
                  <a:cubicBezTo>
                    <a:pt x="1848" y="685"/>
                    <a:pt x="2595" y="1601"/>
                    <a:pt x="2805" y="1861"/>
                  </a:cubicBezTo>
                  <a:cubicBezTo>
                    <a:pt x="2658" y="1998"/>
                    <a:pt x="2242" y="2392"/>
                    <a:pt x="1989" y="2680"/>
                  </a:cubicBezTo>
                  <a:cubicBezTo>
                    <a:pt x="1732" y="2974"/>
                    <a:pt x="1282" y="3952"/>
                    <a:pt x="1107" y="4346"/>
                  </a:cubicBezTo>
                  <a:lnTo>
                    <a:pt x="173" y="2155"/>
                  </a:lnTo>
                  <a:lnTo>
                    <a:pt x="1332" y="298"/>
                  </a:lnTo>
                  <a:cubicBezTo>
                    <a:pt x="1336" y="288"/>
                    <a:pt x="1336" y="282"/>
                    <a:pt x="1342" y="273"/>
                  </a:cubicBezTo>
                  <a:cubicBezTo>
                    <a:pt x="1364" y="173"/>
                    <a:pt x="1439" y="148"/>
                    <a:pt x="1492" y="148"/>
                  </a:cubicBezTo>
                  <a:close/>
                  <a:moveTo>
                    <a:pt x="1489" y="1"/>
                  </a:moveTo>
                  <a:cubicBezTo>
                    <a:pt x="1342" y="1"/>
                    <a:pt x="1232" y="85"/>
                    <a:pt x="1189" y="232"/>
                  </a:cubicBezTo>
                  <a:lnTo>
                    <a:pt x="16" y="2108"/>
                  </a:lnTo>
                  <a:cubicBezTo>
                    <a:pt x="4" y="2126"/>
                    <a:pt x="1" y="2155"/>
                    <a:pt x="13" y="2176"/>
                  </a:cubicBezTo>
                  <a:lnTo>
                    <a:pt x="1035" y="4571"/>
                  </a:lnTo>
                  <a:cubicBezTo>
                    <a:pt x="1048" y="4599"/>
                    <a:pt x="1076" y="4618"/>
                    <a:pt x="1107" y="4618"/>
                  </a:cubicBezTo>
                  <a:cubicBezTo>
                    <a:pt x="1139" y="4618"/>
                    <a:pt x="1170" y="4602"/>
                    <a:pt x="1173" y="4577"/>
                  </a:cubicBezTo>
                  <a:cubicBezTo>
                    <a:pt x="1179" y="4561"/>
                    <a:pt x="1798" y="3130"/>
                    <a:pt x="2101" y="2789"/>
                  </a:cubicBezTo>
                  <a:cubicBezTo>
                    <a:pt x="2411" y="2442"/>
                    <a:pt x="2958" y="1936"/>
                    <a:pt x="2961" y="1930"/>
                  </a:cubicBezTo>
                  <a:cubicBezTo>
                    <a:pt x="2992" y="1905"/>
                    <a:pt x="2995" y="1858"/>
                    <a:pt x="2970" y="1826"/>
                  </a:cubicBezTo>
                  <a:cubicBezTo>
                    <a:pt x="2698" y="1501"/>
                    <a:pt x="1989" y="607"/>
                    <a:pt x="1929" y="363"/>
                  </a:cubicBezTo>
                  <a:cubicBezTo>
                    <a:pt x="1876" y="129"/>
                    <a:pt x="1664" y="1"/>
                    <a:pt x="149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5558;p42">
              <a:extLst>
                <a:ext uri="{FF2B5EF4-FFF2-40B4-BE49-F238E27FC236}">
                  <a16:creationId xmlns:a16="http://schemas.microsoft.com/office/drawing/2014/main" id="{DE8C1C7F-9C81-5D5B-0FBD-D985F06FAAE8}"/>
                </a:ext>
              </a:extLst>
            </p:cNvPr>
            <p:cNvSpPr/>
            <p:nvPr/>
          </p:nvSpPr>
          <p:spPr>
            <a:xfrm>
              <a:off x="1881463" y="2719499"/>
              <a:ext cx="141177" cy="276979"/>
            </a:xfrm>
            <a:custGeom>
              <a:avLst/>
              <a:gdLst/>
              <a:ahLst/>
              <a:cxnLst/>
              <a:rect l="l" t="t" r="r" b="b"/>
              <a:pathLst>
                <a:path w="1917" h="3761" extrusionOk="0">
                  <a:moveTo>
                    <a:pt x="617" y="0"/>
                  </a:moveTo>
                  <a:lnTo>
                    <a:pt x="1" y="616"/>
                  </a:lnTo>
                  <a:lnTo>
                    <a:pt x="1095" y="3760"/>
                  </a:lnTo>
                  <a:lnTo>
                    <a:pt x="1917" y="2632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5559;p42">
              <a:extLst>
                <a:ext uri="{FF2B5EF4-FFF2-40B4-BE49-F238E27FC236}">
                  <a16:creationId xmlns:a16="http://schemas.microsoft.com/office/drawing/2014/main" id="{03B04E9C-EDBF-D970-DA39-0ABAAEC14DF8}"/>
                </a:ext>
              </a:extLst>
            </p:cNvPr>
            <p:cNvSpPr/>
            <p:nvPr/>
          </p:nvSpPr>
          <p:spPr>
            <a:xfrm>
              <a:off x="1875277" y="2713901"/>
              <a:ext cx="153182" cy="288320"/>
            </a:xfrm>
            <a:custGeom>
              <a:avLst/>
              <a:gdLst/>
              <a:ahLst/>
              <a:cxnLst/>
              <a:rect l="l" t="t" r="r" b="b"/>
              <a:pathLst>
                <a:path w="2080" h="3915" extrusionOk="0">
                  <a:moveTo>
                    <a:pt x="676" y="211"/>
                  </a:moveTo>
                  <a:lnTo>
                    <a:pt x="1907" y="2702"/>
                  </a:lnTo>
                  <a:lnTo>
                    <a:pt x="1204" y="3671"/>
                  </a:lnTo>
                  <a:lnTo>
                    <a:pt x="175" y="711"/>
                  </a:lnTo>
                  <a:lnTo>
                    <a:pt x="676" y="211"/>
                  </a:lnTo>
                  <a:close/>
                  <a:moveTo>
                    <a:pt x="699" y="0"/>
                  </a:moveTo>
                  <a:cubicBezTo>
                    <a:pt x="680" y="0"/>
                    <a:pt x="660" y="7"/>
                    <a:pt x="644" y="23"/>
                  </a:cubicBezTo>
                  <a:lnTo>
                    <a:pt x="32" y="639"/>
                  </a:lnTo>
                  <a:cubicBezTo>
                    <a:pt x="7" y="661"/>
                    <a:pt x="0" y="692"/>
                    <a:pt x="13" y="720"/>
                  </a:cubicBezTo>
                  <a:lnTo>
                    <a:pt x="1107" y="3865"/>
                  </a:lnTo>
                  <a:cubicBezTo>
                    <a:pt x="1113" y="3893"/>
                    <a:pt x="1141" y="3912"/>
                    <a:pt x="1169" y="3915"/>
                  </a:cubicBezTo>
                  <a:lnTo>
                    <a:pt x="1179" y="3915"/>
                  </a:lnTo>
                  <a:cubicBezTo>
                    <a:pt x="1204" y="3915"/>
                    <a:pt x="1226" y="3905"/>
                    <a:pt x="1238" y="3883"/>
                  </a:cubicBezTo>
                  <a:lnTo>
                    <a:pt x="2057" y="2755"/>
                  </a:lnTo>
                  <a:cubicBezTo>
                    <a:pt x="2079" y="2733"/>
                    <a:pt x="2079" y="2702"/>
                    <a:pt x="2067" y="2674"/>
                  </a:cubicBezTo>
                  <a:lnTo>
                    <a:pt x="769" y="45"/>
                  </a:lnTo>
                  <a:cubicBezTo>
                    <a:pt x="757" y="20"/>
                    <a:pt x="735" y="4"/>
                    <a:pt x="710" y="1"/>
                  </a:cubicBezTo>
                  <a:cubicBezTo>
                    <a:pt x="706" y="1"/>
                    <a:pt x="703" y="0"/>
                    <a:pt x="69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5560;p42">
              <a:extLst>
                <a:ext uri="{FF2B5EF4-FFF2-40B4-BE49-F238E27FC236}">
                  <a16:creationId xmlns:a16="http://schemas.microsoft.com/office/drawing/2014/main" id="{EBB75F69-978B-F91D-D91D-BDB363613B76}"/>
                </a:ext>
              </a:extLst>
            </p:cNvPr>
            <p:cNvSpPr/>
            <p:nvPr/>
          </p:nvSpPr>
          <p:spPr>
            <a:xfrm>
              <a:off x="1647337" y="2888595"/>
              <a:ext cx="1122129" cy="628855"/>
            </a:xfrm>
            <a:custGeom>
              <a:avLst/>
              <a:gdLst/>
              <a:ahLst/>
              <a:cxnLst/>
              <a:rect l="l" t="t" r="r" b="b"/>
              <a:pathLst>
                <a:path w="15237" h="8539" extrusionOk="0">
                  <a:moveTo>
                    <a:pt x="1356" y="1"/>
                  </a:moveTo>
                  <a:cubicBezTo>
                    <a:pt x="875" y="1"/>
                    <a:pt x="463" y="299"/>
                    <a:pt x="463" y="299"/>
                  </a:cubicBezTo>
                  <a:lnTo>
                    <a:pt x="1" y="2727"/>
                  </a:lnTo>
                  <a:cubicBezTo>
                    <a:pt x="1" y="2727"/>
                    <a:pt x="1779" y="6728"/>
                    <a:pt x="2155" y="7544"/>
                  </a:cubicBezTo>
                  <a:cubicBezTo>
                    <a:pt x="2527" y="8366"/>
                    <a:pt x="3349" y="8538"/>
                    <a:pt x="4102" y="8538"/>
                  </a:cubicBezTo>
                  <a:cubicBezTo>
                    <a:pt x="4858" y="8538"/>
                    <a:pt x="9566" y="8404"/>
                    <a:pt x="9566" y="8404"/>
                  </a:cubicBezTo>
                  <a:cubicBezTo>
                    <a:pt x="9566" y="8404"/>
                    <a:pt x="10720" y="8450"/>
                    <a:pt x="11622" y="8450"/>
                  </a:cubicBezTo>
                  <a:cubicBezTo>
                    <a:pt x="12074" y="8450"/>
                    <a:pt x="12461" y="8438"/>
                    <a:pt x="12610" y="8404"/>
                  </a:cubicBezTo>
                  <a:cubicBezTo>
                    <a:pt x="13054" y="8304"/>
                    <a:pt x="13770" y="7685"/>
                    <a:pt x="13908" y="7685"/>
                  </a:cubicBezTo>
                  <a:cubicBezTo>
                    <a:pt x="14042" y="7685"/>
                    <a:pt x="14792" y="8369"/>
                    <a:pt x="14961" y="8369"/>
                  </a:cubicBezTo>
                  <a:cubicBezTo>
                    <a:pt x="15130" y="8369"/>
                    <a:pt x="15236" y="8269"/>
                    <a:pt x="15099" y="8029"/>
                  </a:cubicBezTo>
                  <a:cubicBezTo>
                    <a:pt x="14961" y="7791"/>
                    <a:pt x="14414" y="6732"/>
                    <a:pt x="14042" y="6697"/>
                  </a:cubicBezTo>
                  <a:cubicBezTo>
                    <a:pt x="14036" y="6697"/>
                    <a:pt x="14030" y="6696"/>
                    <a:pt x="14023" y="6696"/>
                  </a:cubicBezTo>
                  <a:cubicBezTo>
                    <a:pt x="13622" y="6696"/>
                    <a:pt x="12057" y="7722"/>
                    <a:pt x="12057" y="7722"/>
                  </a:cubicBezTo>
                  <a:cubicBezTo>
                    <a:pt x="12057" y="7722"/>
                    <a:pt x="9394" y="7347"/>
                    <a:pt x="7990" y="6969"/>
                  </a:cubicBezTo>
                  <a:cubicBezTo>
                    <a:pt x="6587" y="6594"/>
                    <a:pt x="4399" y="5741"/>
                    <a:pt x="4399" y="5741"/>
                  </a:cubicBezTo>
                  <a:cubicBezTo>
                    <a:pt x="4399" y="5741"/>
                    <a:pt x="3514" y="4100"/>
                    <a:pt x="3133" y="3099"/>
                  </a:cubicBezTo>
                  <a:cubicBezTo>
                    <a:pt x="2755" y="2099"/>
                    <a:pt x="2692" y="774"/>
                    <a:pt x="2005" y="227"/>
                  </a:cubicBezTo>
                  <a:cubicBezTo>
                    <a:pt x="1795" y="59"/>
                    <a:pt x="1569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5561;p42">
              <a:extLst>
                <a:ext uri="{FF2B5EF4-FFF2-40B4-BE49-F238E27FC236}">
                  <a16:creationId xmlns:a16="http://schemas.microsoft.com/office/drawing/2014/main" id="{451094AE-CAC4-4E1C-BB53-E5B32B013672}"/>
                </a:ext>
              </a:extLst>
            </p:cNvPr>
            <p:cNvSpPr/>
            <p:nvPr/>
          </p:nvSpPr>
          <p:spPr>
            <a:xfrm>
              <a:off x="1640929" y="2882777"/>
              <a:ext cx="1130156" cy="640417"/>
            </a:xfrm>
            <a:custGeom>
              <a:avLst/>
              <a:gdLst/>
              <a:ahLst/>
              <a:cxnLst/>
              <a:rect l="l" t="t" r="r" b="b"/>
              <a:pathLst>
                <a:path w="15346" h="8696" extrusionOk="0">
                  <a:moveTo>
                    <a:pt x="1447" y="1"/>
                  </a:moveTo>
                  <a:cubicBezTo>
                    <a:pt x="944" y="1"/>
                    <a:pt x="514" y="304"/>
                    <a:pt x="510" y="309"/>
                  </a:cubicBezTo>
                  <a:cubicBezTo>
                    <a:pt x="472" y="337"/>
                    <a:pt x="466" y="384"/>
                    <a:pt x="488" y="418"/>
                  </a:cubicBezTo>
                  <a:cubicBezTo>
                    <a:pt x="505" y="441"/>
                    <a:pt x="530" y="453"/>
                    <a:pt x="555" y="453"/>
                  </a:cubicBezTo>
                  <a:cubicBezTo>
                    <a:pt x="571" y="453"/>
                    <a:pt x="586" y="448"/>
                    <a:pt x="600" y="440"/>
                  </a:cubicBezTo>
                  <a:cubicBezTo>
                    <a:pt x="605" y="436"/>
                    <a:pt x="994" y="161"/>
                    <a:pt x="1442" y="161"/>
                  </a:cubicBezTo>
                  <a:cubicBezTo>
                    <a:pt x="1640" y="161"/>
                    <a:pt x="1849" y="214"/>
                    <a:pt x="2042" y="368"/>
                  </a:cubicBezTo>
                  <a:cubicBezTo>
                    <a:pt x="2482" y="721"/>
                    <a:pt x="2657" y="1418"/>
                    <a:pt x="2842" y="2159"/>
                  </a:cubicBezTo>
                  <a:cubicBezTo>
                    <a:pt x="2932" y="2509"/>
                    <a:pt x="3023" y="2878"/>
                    <a:pt x="3148" y="3206"/>
                  </a:cubicBezTo>
                  <a:cubicBezTo>
                    <a:pt x="3523" y="4197"/>
                    <a:pt x="4408" y="5838"/>
                    <a:pt x="4417" y="5854"/>
                  </a:cubicBezTo>
                  <a:cubicBezTo>
                    <a:pt x="4423" y="5870"/>
                    <a:pt x="4439" y="5882"/>
                    <a:pt x="4455" y="5888"/>
                  </a:cubicBezTo>
                  <a:cubicBezTo>
                    <a:pt x="4480" y="5898"/>
                    <a:pt x="6668" y="6748"/>
                    <a:pt x="8056" y="7123"/>
                  </a:cubicBezTo>
                  <a:cubicBezTo>
                    <a:pt x="9440" y="7498"/>
                    <a:pt x="12104" y="7873"/>
                    <a:pt x="12129" y="7880"/>
                  </a:cubicBezTo>
                  <a:cubicBezTo>
                    <a:pt x="12134" y="7880"/>
                    <a:pt x="12139" y="7881"/>
                    <a:pt x="12144" y="7881"/>
                  </a:cubicBezTo>
                  <a:cubicBezTo>
                    <a:pt x="12159" y="7881"/>
                    <a:pt x="12173" y="7877"/>
                    <a:pt x="12185" y="7867"/>
                  </a:cubicBezTo>
                  <a:cubicBezTo>
                    <a:pt x="12787" y="7471"/>
                    <a:pt x="13833" y="6854"/>
                    <a:pt x="14106" y="6854"/>
                  </a:cubicBezTo>
                  <a:cubicBezTo>
                    <a:pt x="14111" y="6854"/>
                    <a:pt x="14115" y="6854"/>
                    <a:pt x="14120" y="6854"/>
                  </a:cubicBezTo>
                  <a:cubicBezTo>
                    <a:pt x="14410" y="6882"/>
                    <a:pt x="14901" y="7761"/>
                    <a:pt x="15061" y="8048"/>
                  </a:cubicBezTo>
                  <a:cubicBezTo>
                    <a:pt x="15082" y="8089"/>
                    <a:pt x="15098" y="8123"/>
                    <a:pt x="15114" y="8148"/>
                  </a:cubicBezTo>
                  <a:cubicBezTo>
                    <a:pt x="15161" y="8230"/>
                    <a:pt x="15176" y="8295"/>
                    <a:pt x="15157" y="8330"/>
                  </a:cubicBezTo>
                  <a:cubicBezTo>
                    <a:pt x="15142" y="8355"/>
                    <a:pt x="15098" y="8370"/>
                    <a:pt x="15045" y="8370"/>
                  </a:cubicBezTo>
                  <a:cubicBezTo>
                    <a:pt x="14973" y="8361"/>
                    <a:pt x="14689" y="8148"/>
                    <a:pt x="14517" y="8017"/>
                  </a:cubicBezTo>
                  <a:cubicBezTo>
                    <a:pt x="14204" y="7783"/>
                    <a:pt x="14067" y="7686"/>
                    <a:pt x="13985" y="7686"/>
                  </a:cubicBezTo>
                  <a:cubicBezTo>
                    <a:pt x="13907" y="7686"/>
                    <a:pt x="13795" y="7761"/>
                    <a:pt x="13545" y="7930"/>
                  </a:cubicBezTo>
                  <a:cubicBezTo>
                    <a:pt x="13282" y="8105"/>
                    <a:pt x="12919" y="8348"/>
                    <a:pt x="12669" y="8405"/>
                  </a:cubicBezTo>
                  <a:cubicBezTo>
                    <a:pt x="12526" y="8439"/>
                    <a:pt x="12145" y="8451"/>
                    <a:pt x="11700" y="8451"/>
                  </a:cubicBezTo>
                  <a:cubicBezTo>
                    <a:pt x="10811" y="8451"/>
                    <a:pt x="9665" y="8405"/>
                    <a:pt x="9647" y="8405"/>
                  </a:cubicBezTo>
                  <a:lnTo>
                    <a:pt x="9644" y="8405"/>
                  </a:lnTo>
                  <a:cubicBezTo>
                    <a:pt x="9597" y="8405"/>
                    <a:pt x="4930" y="8539"/>
                    <a:pt x="4186" y="8539"/>
                  </a:cubicBezTo>
                  <a:cubicBezTo>
                    <a:pt x="3217" y="8539"/>
                    <a:pt x="2604" y="8230"/>
                    <a:pt x="2310" y="7592"/>
                  </a:cubicBezTo>
                  <a:cubicBezTo>
                    <a:pt x="1938" y="6786"/>
                    <a:pt x="179" y="2816"/>
                    <a:pt x="157" y="2775"/>
                  </a:cubicBezTo>
                  <a:cubicBezTo>
                    <a:pt x="145" y="2747"/>
                    <a:pt x="116" y="2732"/>
                    <a:pt x="87" y="2732"/>
                  </a:cubicBezTo>
                  <a:cubicBezTo>
                    <a:pt x="77" y="2732"/>
                    <a:pt x="66" y="2733"/>
                    <a:pt x="57" y="2738"/>
                  </a:cubicBezTo>
                  <a:cubicBezTo>
                    <a:pt x="16" y="2750"/>
                    <a:pt x="0" y="2800"/>
                    <a:pt x="16" y="2838"/>
                  </a:cubicBezTo>
                  <a:cubicBezTo>
                    <a:pt x="32" y="2881"/>
                    <a:pt x="1798" y="6848"/>
                    <a:pt x="2170" y="7661"/>
                  </a:cubicBezTo>
                  <a:cubicBezTo>
                    <a:pt x="2492" y="8355"/>
                    <a:pt x="3151" y="8695"/>
                    <a:pt x="4189" y="8695"/>
                  </a:cubicBezTo>
                  <a:cubicBezTo>
                    <a:pt x="4930" y="8695"/>
                    <a:pt x="9518" y="8567"/>
                    <a:pt x="9647" y="8561"/>
                  </a:cubicBezTo>
                  <a:cubicBezTo>
                    <a:pt x="9736" y="8565"/>
                    <a:pt x="10812" y="8606"/>
                    <a:pt x="11678" y="8606"/>
                  </a:cubicBezTo>
                  <a:cubicBezTo>
                    <a:pt x="12145" y="8606"/>
                    <a:pt x="12551" y="8594"/>
                    <a:pt x="12707" y="8558"/>
                  </a:cubicBezTo>
                  <a:cubicBezTo>
                    <a:pt x="12985" y="8495"/>
                    <a:pt x="13345" y="8255"/>
                    <a:pt x="13632" y="8058"/>
                  </a:cubicBezTo>
                  <a:cubicBezTo>
                    <a:pt x="13766" y="7967"/>
                    <a:pt x="13935" y="7855"/>
                    <a:pt x="13985" y="7842"/>
                  </a:cubicBezTo>
                  <a:cubicBezTo>
                    <a:pt x="14048" y="7858"/>
                    <a:pt x="14264" y="8023"/>
                    <a:pt x="14423" y="8145"/>
                  </a:cubicBezTo>
                  <a:cubicBezTo>
                    <a:pt x="14767" y="8405"/>
                    <a:pt x="14942" y="8527"/>
                    <a:pt x="15045" y="8527"/>
                  </a:cubicBezTo>
                  <a:cubicBezTo>
                    <a:pt x="15161" y="8527"/>
                    <a:pt x="15251" y="8483"/>
                    <a:pt x="15295" y="8411"/>
                  </a:cubicBezTo>
                  <a:cubicBezTo>
                    <a:pt x="15345" y="8323"/>
                    <a:pt x="15329" y="8211"/>
                    <a:pt x="15251" y="8070"/>
                  </a:cubicBezTo>
                  <a:cubicBezTo>
                    <a:pt x="15236" y="8042"/>
                    <a:pt x="15220" y="8011"/>
                    <a:pt x="15195" y="7973"/>
                  </a:cubicBezTo>
                  <a:cubicBezTo>
                    <a:pt x="14857" y="7358"/>
                    <a:pt x="14464" y="6729"/>
                    <a:pt x="14135" y="6698"/>
                  </a:cubicBezTo>
                  <a:cubicBezTo>
                    <a:pt x="14128" y="6697"/>
                    <a:pt x="14121" y="6697"/>
                    <a:pt x="14113" y="6697"/>
                  </a:cubicBezTo>
                  <a:cubicBezTo>
                    <a:pt x="13711" y="6697"/>
                    <a:pt x="12374" y="7558"/>
                    <a:pt x="12125" y="7717"/>
                  </a:cubicBezTo>
                  <a:cubicBezTo>
                    <a:pt x="11832" y="7676"/>
                    <a:pt x="9400" y="7323"/>
                    <a:pt x="8096" y="6973"/>
                  </a:cubicBezTo>
                  <a:cubicBezTo>
                    <a:pt x="6799" y="6623"/>
                    <a:pt x="4795" y="5851"/>
                    <a:pt x="4542" y="5754"/>
                  </a:cubicBezTo>
                  <a:cubicBezTo>
                    <a:pt x="4430" y="5541"/>
                    <a:pt x="3639" y="4060"/>
                    <a:pt x="3295" y="3147"/>
                  </a:cubicBezTo>
                  <a:cubicBezTo>
                    <a:pt x="3173" y="2825"/>
                    <a:pt x="3082" y="2462"/>
                    <a:pt x="2998" y="2116"/>
                  </a:cubicBezTo>
                  <a:cubicBezTo>
                    <a:pt x="2807" y="1353"/>
                    <a:pt x="2623" y="631"/>
                    <a:pt x="2142" y="243"/>
                  </a:cubicBezTo>
                  <a:cubicBezTo>
                    <a:pt x="1917" y="63"/>
                    <a:pt x="1674" y="1"/>
                    <a:pt x="144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5562;p42">
              <a:extLst>
                <a:ext uri="{FF2B5EF4-FFF2-40B4-BE49-F238E27FC236}">
                  <a16:creationId xmlns:a16="http://schemas.microsoft.com/office/drawing/2014/main" id="{6A20D80C-4C31-6F66-BD56-F6232BD3EF12}"/>
                </a:ext>
              </a:extLst>
            </p:cNvPr>
            <p:cNvSpPr/>
            <p:nvPr/>
          </p:nvSpPr>
          <p:spPr>
            <a:xfrm>
              <a:off x="2343530" y="3381965"/>
              <a:ext cx="425963" cy="129542"/>
            </a:xfrm>
            <a:custGeom>
              <a:avLst/>
              <a:gdLst/>
              <a:ahLst/>
              <a:cxnLst/>
              <a:rect l="l" t="t" r="r" b="b"/>
              <a:pathLst>
                <a:path w="5784" h="1759" extrusionOk="0">
                  <a:moveTo>
                    <a:pt x="4580" y="0"/>
                  </a:moveTo>
                  <a:cubicBezTo>
                    <a:pt x="4172" y="0"/>
                    <a:pt x="2614" y="1027"/>
                    <a:pt x="2614" y="1027"/>
                  </a:cubicBezTo>
                  <a:cubicBezTo>
                    <a:pt x="2614" y="1027"/>
                    <a:pt x="1276" y="839"/>
                    <a:pt x="0" y="595"/>
                  </a:cubicBezTo>
                  <a:lnTo>
                    <a:pt x="0" y="595"/>
                  </a:lnTo>
                  <a:lnTo>
                    <a:pt x="35" y="1714"/>
                  </a:lnTo>
                  <a:lnTo>
                    <a:pt x="113" y="1714"/>
                  </a:lnTo>
                  <a:cubicBezTo>
                    <a:pt x="113" y="1714"/>
                    <a:pt x="1267" y="1759"/>
                    <a:pt x="2169" y="1759"/>
                  </a:cubicBezTo>
                  <a:cubicBezTo>
                    <a:pt x="2621" y="1759"/>
                    <a:pt x="3008" y="1748"/>
                    <a:pt x="3157" y="1714"/>
                  </a:cubicBezTo>
                  <a:cubicBezTo>
                    <a:pt x="3601" y="1611"/>
                    <a:pt x="4317" y="995"/>
                    <a:pt x="4455" y="995"/>
                  </a:cubicBezTo>
                  <a:cubicBezTo>
                    <a:pt x="4589" y="995"/>
                    <a:pt x="5339" y="1677"/>
                    <a:pt x="5508" y="1677"/>
                  </a:cubicBezTo>
                  <a:cubicBezTo>
                    <a:pt x="5677" y="1677"/>
                    <a:pt x="5783" y="1577"/>
                    <a:pt x="5646" y="1339"/>
                  </a:cubicBezTo>
                  <a:cubicBezTo>
                    <a:pt x="5508" y="1098"/>
                    <a:pt x="4974" y="36"/>
                    <a:pt x="4598" y="1"/>
                  </a:cubicBezTo>
                  <a:cubicBezTo>
                    <a:pt x="4592" y="1"/>
                    <a:pt x="4586" y="0"/>
                    <a:pt x="4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5563;p42">
              <a:extLst>
                <a:ext uri="{FF2B5EF4-FFF2-40B4-BE49-F238E27FC236}">
                  <a16:creationId xmlns:a16="http://schemas.microsoft.com/office/drawing/2014/main" id="{469B6397-A46D-5B0E-1F69-731894166FA8}"/>
                </a:ext>
              </a:extLst>
            </p:cNvPr>
            <p:cNvSpPr/>
            <p:nvPr/>
          </p:nvSpPr>
          <p:spPr>
            <a:xfrm>
              <a:off x="2337786" y="3376662"/>
              <a:ext cx="433327" cy="140809"/>
            </a:xfrm>
            <a:custGeom>
              <a:avLst/>
              <a:gdLst/>
              <a:ahLst/>
              <a:cxnLst/>
              <a:rect l="l" t="t" r="r" b="b"/>
              <a:pathLst>
                <a:path w="5884" h="1912" extrusionOk="0">
                  <a:moveTo>
                    <a:pt x="4663" y="154"/>
                  </a:moveTo>
                  <a:cubicBezTo>
                    <a:pt x="4668" y="154"/>
                    <a:pt x="4672" y="154"/>
                    <a:pt x="4676" y="155"/>
                  </a:cubicBezTo>
                  <a:cubicBezTo>
                    <a:pt x="4964" y="183"/>
                    <a:pt x="5445" y="1055"/>
                    <a:pt x="5602" y="1339"/>
                  </a:cubicBezTo>
                  <a:cubicBezTo>
                    <a:pt x="5630" y="1386"/>
                    <a:pt x="5649" y="1427"/>
                    <a:pt x="5664" y="1452"/>
                  </a:cubicBezTo>
                  <a:cubicBezTo>
                    <a:pt x="5711" y="1536"/>
                    <a:pt x="5727" y="1602"/>
                    <a:pt x="5708" y="1636"/>
                  </a:cubicBezTo>
                  <a:cubicBezTo>
                    <a:pt x="5692" y="1661"/>
                    <a:pt x="5649" y="1677"/>
                    <a:pt x="5595" y="1677"/>
                  </a:cubicBezTo>
                  <a:cubicBezTo>
                    <a:pt x="5524" y="1667"/>
                    <a:pt x="5239" y="1452"/>
                    <a:pt x="5067" y="1324"/>
                  </a:cubicBezTo>
                  <a:cubicBezTo>
                    <a:pt x="4755" y="1089"/>
                    <a:pt x="4617" y="992"/>
                    <a:pt x="4536" y="992"/>
                  </a:cubicBezTo>
                  <a:cubicBezTo>
                    <a:pt x="4458" y="992"/>
                    <a:pt x="4345" y="1067"/>
                    <a:pt x="4095" y="1233"/>
                  </a:cubicBezTo>
                  <a:cubicBezTo>
                    <a:pt x="3832" y="1411"/>
                    <a:pt x="3470" y="1652"/>
                    <a:pt x="3220" y="1711"/>
                  </a:cubicBezTo>
                  <a:cubicBezTo>
                    <a:pt x="3079" y="1743"/>
                    <a:pt x="2711" y="1753"/>
                    <a:pt x="2278" y="1753"/>
                  </a:cubicBezTo>
                  <a:cubicBezTo>
                    <a:pt x="1384" y="1753"/>
                    <a:pt x="212" y="1708"/>
                    <a:pt x="191" y="1708"/>
                  </a:cubicBezTo>
                  <a:lnTo>
                    <a:pt x="166" y="764"/>
                  </a:lnTo>
                  <a:lnTo>
                    <a:pt x="166" y="764"/>
                  </a:lnTo>
                  <a:cubicBezTo>
                    <a:pt x="1401" y="995"/>
                    <a:pt x="2676" y="1180"/>
                    <a:pt x="2688" y="1180"/>
                  </a:cubicBezTo>
                  <a:cubicBezTo>
                    <a:pt x="2693" y="1181"/>
                    <a:pt x="2697" y="1181"/>
                    <a:pt x="2702" y="1181"/>
                  </a:cubicBezTo>
                  <a:cubicBezTo>
                    <a:pt x="2716" y="1181"/>
                    <a:pt x="2730" y="1177"/>
                    <a:pt x="2742" y="1167"/>
                  </a:cubicBezTo>
                  <a:cubicBezTo>
                    <a:pt x="3344" y="771"/>
                    <a:pt x="4387" y="154"/>
                    <a:pt x="4663" y="154"/>
                  </a:cubicBezTo>
                  <a:close/>
                  <a:moveTo>
                    <a:pt x="4655" y="0"/>
                  </a:moveTo>
                  <a:cubicBezTo>
                    <a:pt x="4245" y="0"/>
                    <a:pt x="2921" y="858"/>
                    <a:pt x="2670" y="1020"/>
                  </a:cubicBezTo>
                  <a:cubicBezTo>
                    <a:pt x="2473" y="992"/>
                    <a:pt x="1247" y="811"/>
                    <a:pt x="91" y="595"/>
                  </a:cubicBezTo>
                  <a:cubicBezTo>
                    <a:pt x="85" y="593"/>
                    <a:pt x="79" y="592"/>
                    <a:pt x="73" y="592"/>
                  </a:cubicBezTo>
                  <a:cubicBezTo>
                    <a:pt x="57" y="592"/>
                    <a:pt x="41" y="600"/>
                    <a:pt x="25" y="611"/>
                  </a:cubicBezTo>
                  <a:cubicBezTo>
                    <a:pt x="6" y="627"/>
                    <a:pt x="0" y="648"/>
                    <a:pt x="0" y="673"/>
                  </a:cubicBezTo>
                  <a:lnTo>
                    <a:pt x="35" y="1789"/>
                  </a:lnTo>
                  <a:cubicBezTo>
                    <a:pt x="35" y="1827"/>
                    <a:pt x="69" y="1864"/>
                    <a:pt x="113" y="1864"/>
                  </a:cubicBezTo>
                  <a:lnTo>
                    <a:pt x="188" y="1864"/>
                  </a:lnTo>
                  <a:cubicBezTo>
                    <a:pt x="257" y="1868"/>
                    <a:pt x="1360" y="1911"/>
                    <a:pt x="2235" y="1911"/>
                  </a:cubicBezTo>
                  <a:cubicBezTo>
                    <a:pt x="2695" y="1911"/>
                    <a:pt x="3095" y="1899"/>
                    <a:pt x="3245" y="1861"/>
                  </a:cubicBezTo>
                  <a:cubicBezTo>
                    <a:pt x="3523" y="1799"/>
                    <a:pt x="3883" y="1555"/>
                    <a:pt x="4170" y="1361"/>
                  </a:cubicBezTo>
                  <a:cubicBezTo>
                    <a:pt x="4304" y="1270"/>
                    <a:pt x="4473" y="1158"/>
                    <a:pt x="4523" y="1145"/>
                  </a:cubicBezTo>
                  <a:cubicBezTo>
                    <a:pt x="4586" y="1161"/>
                    <a:pt x="4802" y="1324"/>
                    <a:pt x="4961" y="1446"/>
                  </a:cubicBezTo>
                  <a:cubicBezTo>
                    <a:pt x="5305" y="1708"/>
                    <a:pt x="5480" y="1830"/>
                    <a:pt x="5583" y="1830"/>
                  </a:cubicBezTo>
                  <a:cubicBezTo>
                    <a:pt x="5699" y="1830"/>
                    <a:pt x="5789" y="1786"/>
                    <a:pt x="5833" y="1711"/>
                  </a:cubicBezTo>
                  <a:cubicBezTo>
                    <a:pt x="5883" y="1627"/>
                    <a:pt x="5867" y="1511"/>
                    <a:pt x="5789" y="1370"/>
                  </a:cubicBezTo>
                  <a:cubicBezTo>
                    <a:pt x="5774" y="1345"/>
                    <a:pt x="5752" y="1308"/>
                    <a:pt x="5727" y="1261"/>
                  </a:cubicBezTo>
                  <a:cubicBezTo>
                    <a:pt x="5395" y="658"/>
                    <a:pt x="5008" y="33"/>
                    <a:pt x="4680" y="1"/>
                  </a:cubicBezTo>
                  <a:cubicBezTo>
                    <a:pt x="4672" y="1"/>
                    <a:pt x="4664" y="0"/>
                    <a:pt x="465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5564;p42">
              <a:extLst>
                <a:ext uri="{FF2B5EF4-FFF2-40B4-BE49-F238E27FC236}">
                  <a16:creationId xmlns:a16="http://schemas.microsoft.com/office/drawing/2014/main" id="{C7021411-16C8-A63C-D2B7-41FF8117704F}"/>
                </a:ext>
              </a:extLst>
            </p:cNvPr>
            <p:cNvSpPr/>
            <p:nvPr/>
          </p:nvSpPr>
          <p:spPr>
            <a:xfrm>
              <a:off x="2670453" y="3420777"/>
              <a:ext cx="96033" cy="82188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87" y="1"/>
                  </a:moveTo>
                  <a:cubicBezTo>
                    <a:pt x="62" y="1"/>
                    <a:pt x="37" y="13"/>
                    <a:pt x="22" y="34"/>
                  </a:cubicBezTo>
                  <a:cubicBezTo>
                    <a:pt x="0" y="68"/>
                    <a:pt x="6" y="121"/>
                    <a:pt x="41" y="143"/>
                  </a:cubicBezTo>
                  <a:cubicBezTo>
                    <a:pt x="53" y="153"/>
                    <a:pt x="957" y="787"/>
                    <a:pt x="1150" y="1081"/>
                  </a:cubicBezTo>
                  <a:cubicBezTo>
                    <a:pt x="1166" y="1106"/>
                    <a:pt x="1194" y="1115"/>
                    <a:pt x="1219" y="1115"/>
                  </a:cubicBezTo>
                  <a:cubicBezTo>
                    <a:pt x="1235" y="1115"/>
                    <a:pt x="1250" y="1112"/>
                    <a:pt x="1257" y="1100"/>
                  </a:cubicBezTo>
                  <a:cubicBezTo>
                    <a:pt x="1297" y="1078"/>
                    <a:pt x="1304" y="1028"/>
                    <a:pt x="1282" y="990"/>
                  </a:cubicBezTo>
                  <a:cubicBezTo>
                    <a:pt x="1069" y="675"/>
                    <a:pt x="172" y="43"/>
                    <a:pt x="131" y="15"/>
                  </a:cubicBezTo>
                  <a:cubicBezTo>
                    <a:pt x="118" y="5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5565;p42">
              <a:extLst>
                <a:ext uri="{FF2B5EF4-FFF2-40B4-BE49-F238E27FC236}">
                  <a16:creationId xmlns:a16="http://schemas.microsoft.com/office/drawing/2014/main" id="{5ED37343-C51D-DF59-F8A0-951976F018F8}"/>
                </a:ext>
              </a:extLst>
            </p:cNvPr>
            <p:cNvSpPr/>
            <p:nvPr/>
          </p:nvSpPr>
          <p:spPr>
            <a:xfrm>
              <a:off x="2677818" y="3398388"/>
              <a:ext cx="73498" cy="62009"/>
            </a:xfrm>
            <a:custGeom>
              <a:avLst/>
              <a:gdLst/>
              <a:ahLst/>
              <a:cxnLst/>
              <a:rect l="l" t="t" r="r" b="b"/>
              <a:pathLst>
                <a:path w="998" h="842" extrusionOk="0">
                  <a:moveTo>
                    <a:pt x="89" y="1"/>
                  </a:moveTo>
                  <a:cubicBezTo>
                    <a:pt x="65" y="1"/>
                    <a:pt x="42" y="11"/>
                    <a:pt x="28" y="28"/>
                  </a:cubicBezTo>
                  <a:cubicBezTo>
                    <a:pt x="0" y="60"/>
                    <a:pt x="6" y="113"/>
                    <a:pt x="41" y="138"/>
                  </a:cubicBezTo>
                  <a:lnTo>
                    <a:pt x="860" y="822"/>
                  </a:lnTo>
                  <a:cubicBezTo>
                    <a:pt x="875" y="835"/>
                    <a:pt x="891" y="841"/>
                    <a:pt x="910" y="841"/>
                  </a:cubicBezTo>
                  <a:cubicBezTo>
                    <a:pt x="935" y="841"/>
                    <a:pt x="957" y="829"/>
                    <a:pt x="969" y="810"/>
                  </a:cubicBezTo>
                  <a:cubicBezTo>
                    <a:pt x="997" y="779"/>
                    <a:pt x="988" y="729"/>
                    <a:pt x="957" y="700"/>
                  </a:cubicBezTo>
                  <a:lnTo>
                    <a:pt x="138" y="19"/>
                  </a:lnTo>
                  <a:cubicBezTo>
                    <a:pt x="124" y="7"/>
                    <a:pt x="106" y="1"/>
                    <a:pt x="8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5566;p42">
              <a:extLst>
                <a:ext uri="{FF2B5EF4-FFF2-40B4-BE49-F238E27FC236}">
                  <a16:creationId xmlns:a16="http://schemas.microsoft.com/office/drawing/2014/main" id="{4F374CA9-C83A-FB8B-2E6D-0C75B6AD4114}"/>
                </a:ext>
              </a:extLst>
            </p:cNvPr>
            <p:cNvSpPr/>
            <p:nvPr/>
          </p:nvSpPr>
          <p:spPr>
            <a:xfrm>
              <a:off x="2046582" y="2441108"/>
              <a:ext cx="282281" cy="332360"/>
            </a:xfrm>
            <a:custGeom>
              <a:avLst/>
              <a:gdLst/>
              <a:ahLst/>
              <a:cxnLst/>
              <a:rect l="l" t="t" r="r" b="b"/>
              <a:pathLst>
                <a:path w="3833" h="4513" extrusionOk="0">
                  <a:moveTo>
                    <a:pt x="3267" y="1"/>
                  </a:moveTo>
                  <a:cubicBezTo>
                    <a:pt x="2479" y="829"/>
                    <a:pt x="0" y="1739"/>
                    <a:pt x="3" y="1739"/>
                  </a:cubicBezTo>
                  <a:lnTo>
                    <a:pt x="41" y="2524"/>
                  </a:lnTo>
                  <a:cubicBezTo>
                    <a:pt x="41" y="2524"/>
                    <a:pt x="81" y="3664"/>
                    <a:pt x="594" y="3899"/>
                  </a:cubicBezTo>
                  <a:cubicBezTo>
                    <a:pt x="1015" y="4098"/>
                    <a:pt x="1840" y="4513"/>
                    <a:pt x="2204" y="4513"/>
                  </a:cubicBezTo>
                  <a:cubicBezTo>
                    <a:pt x="2280" y="4513"/>
                    <a:pt x="2336" y="4494"/>
                    <a:pt x="2363" y="4452"/>
                  </a:cubicBezTo>
                  <a:cubicBezTo>
                    <a:pt x="2523" y="4208"/>
                    <a:pt x="3242" y="2867"/>
                    <a:pt x="3242" y="2867"/>
                  </a:cubicBezTo>
                  <a:cubicBezTo>
                    <a:pt x="3392" y="2867"/>
                    <a:pt x="3538" y="2842"/>
                    <a:pt x="3676" y="2789"/>
                  </a:cubicBezTo>
                  <a:cubicBezTo>
                    <a:pt x="3832" y="2711"/>
                    <a:pt x="3526" y="2095"/>
                    <a:pt x="3410" y="1898"/>
                  </a:cubicBezTo>
                  <a:cubicBezTo>
                    <a:pt x="3292" y="1705"/>
                    <a:pt x="3567" y="1504"/>
                    <a:pt x="3526" y="1154"/>
                  </a:cubicBezTo>
                  <a:cubicBezTo>
                    <a:pt x="3460" y="764"/>
                    <a:pt x="3376" y="379"/>
                    <a:pt x="3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5567;p42">
              <a:extLst>
                <a:ext uri="{FF2B5EF4-FFF2-40B4-BE49-F238E27FC236}">
                  <a16:creationId xmlns:a16="http://schemas.microsoft.com/office/drawing/2014/main" id="{2EBB15D3-1C7E-4391-F991-0815E9B9656C}"/>
                </a:ext>
              </a:extLst>
            </p:cNvPr>
            <p:cNvSpPr/>
            <p:nvPr/>
          </p:nvSpPr>
          <p:spPr>
            <a:xfrm>
              <a:off x="2040764" y="2435364"/>
              <a:ext cx="289498" cy="343996"/>
            </a:xfrm>
            <a:custGeom>
              <a:avLst/>
              <a:gdLst/>
              <a:ahLst/>
              <a:cxnLst/>
              <a:rect l="l" t="t" r="r" b="b"/>
              <a:pathLst>
                <a:path w="3931" h="4671" extrusionOk="0">
                  <a:moveTo>
                    <a:pt x="3314" y="232"/>
                  </a:moveTo>
                  <a:cubicBezTo>
                    <a:pt x="3402" y="563"/>
                    <a:pt x="3477" y="904"/>
                    <a:pt x="3536" y="1242"/>
                  </a:cubicBezTo>
                  <a:cubicBezTo>
                    <a:pt x="3552" y="1392"/>
                    <a:pt x="3502" y="1514"/>
                    <a:pt x="3455" y="1626"/>
                  </a:cubicBezTo>
                  <a:cubicBezTo>
                    <a:pt x="3399" y="1751"/>
                    <a:pt x="3346" y="1883"/>
                    <a:pt x="3427" y="2017"/>
                  </a:cubicBezTo>
                  <a:cubicBezTo>
                    <a:pt x="3586" y="2286"/>
                    <a:pt x="3758" y="2717"/>
                    <a:pt x="3721" y="2798"/>
                  </a:cubicBezTo>
                  <a:cubicBezTo>
                    <a:pt x="3589" y="2845"/>
                    <a:pt x="3458" y="2867"/>
                    <a:pt x="3324" y="2867"/>
                  </a:cubicBezTo>
                  <a:lnTo>
                    <a:pt x="3321" y="2867"/>
                  </a:lnTo>
                  <a:cubicBezTo>
                    <a:pt x="3289" y="2867"/>
                    <a:pt x="3261" y="2889"/>
                    <a:pt x="3252" y="2911"/>
                  </a:cubicBezTo>
                  <a:cubicBezTo>
                    <a:pt x="3242" y="2927"/>
                    <a:pt x="2533" y="4252"/>
                    <a:pt x="2377" y="4490"/>
                  </a:cubicBezTo>
                  <a:cubicBezTo>
                    <a:pt x="2372" y="4494"/>
                    <a:pt x="2353" y="4516"/>
                    <a:pt x="2279" y="4516"/>
                  </a:cubicBezTo>
                  <a:cubicBezTo>
                    <a:pt x="2203" y="4516"/>
                    <a:pt x="2069" y="4493"/>
                    <a:pt x="1833" y="4408"/>
                  </a:cubicBezTo>
                  <a:cubicBezTo>
                    <a:pt x="1533" y="4299"/>
                    <a:pt x="1179" y="4133"/>
                    <a:pt x="898" y="4002"/>
                  </a:cubicBezTo>
                  <a:cubicBezTo>
                    <a:pt x="829" y="3971"/>
                    <a:pt x="760" y="3939"/>
                    <a:pt x="704" y="3911"/>
                  </a:cubicBezTo>
                  <a:cubicBezTo>
                    <a:pt x="242" y="3702"/>
                    <a:pt x="198" y="2614"/>
                    <a:pt x="198" y="2602"/>
                  </a:cubicBezTo>
                  <a:lnTo>
                    <a:pt x="160" y="1873"/>
                  </a:lnTo>
                  <a:cubicBezTo>
                    <a:pt x="520" y="1736"/>
                    <a:pt x="2495" y="970"/>
                    <a:pt x="3314" y="232"/>
                  </a:cubicBezTo>
                  <a:close/>
                  <a:moveTo>
                    <a:pt x="3348" y="0"/>
                  </a:moveTo>
                  <a:cubicBezTo>
                    <a:pt x="3324" y="0"/>
                    <a:pt x="3302" y="7"/>
                    <a:pt x="3286" y="23"/>
                  </a:cubicBezTo>
                  <a:cubicBezTo>
                    <a:pt x="2523" y="826"/>
                    <a:pt x="73" y="1736"/>
                    <a:pt x="51" y="1742"/>
                  </a:cubicBezTo>
                  <a:cubicBezTo>
                    <a:pt x="20" y="1754"/>
                    <a:pt x="1" y="1786"/>
                    <a:pt x="1" y="1820"/>
                  </a:cubicBezTo>
                  <a:lnTo>
                    <a:pt x="38" y="2608"/>
                  </a:lnTo>
                  <a:cubicBezTo>
                    <a:pt x="38" y="2658"/>
                    <a:pt x="82" y="3799"/>
                    <a:pt x="632" y="4052"/>
                  </a:cubicBezTo>
                  <a:cubicBezTo>
                    <a:pt x="692" y="4080"/>
                    <a:pt x="757" y="4108"/>
                    <a:pt x="829" y="4143"/>
                  </a:cubicBezTo>
                  <a:cubicBezTo>
                    <a:pt x="1454" y="4440"/>
                    <a:pt x="1976" y="4671"/>
                    <a:pt x="2273" y="4671"/>
                  </a:cubicBezTo>
                  <a:cubicBezTo>
                    <a:pt x="2380" y="4671"/>
                    <a:pt x="2458" y="4640"/>
                    <a:pt x="2495" y="4568"/>
                  </a:cubicBezTo>
                  <a:cubicBezTo>
                    <a:pt x="2642" y="4346"/>
                    <a:pt x="3230" y="3252"/>
                    <a:pt x="3355" y="3020"/>
                  </a:cubicBezTo>
                  <a:cubicBezTo>
                    <a:pt x="3496" y="3017"/>
                    <a:pt x="3636" y="2989"/>
                    <a:pt x="3771" y="2939"/>
                  </a:cubicBezTo>
                  <a:cubicBezTo>
                    <a:pt x="3774" y="2939"/>
                    <a:pt x="3774" y="2936"/>
                    <a:pt x="3777" y="2936"/>
                  </a:cubicBezTo>
                  <a:cubicBezTo>
                    <a:pt x="3805" y="2923"/>
                    <a:pt x="3839" y="2895"/>
                    <a:pt x="3855" y="2836"/>
                  </a:cubicBezTo>
                  <a:cubicBezTo>
                    <a:pt x="3930" y="2592"/>
                    <a:pt x="3552" y="1942"/>
                    <a:pt x="3549" y="1936"/>
                  </a:cubicBezTo>
                  <a:cubicBezTo>
                    <a:pt x="3511" y="1873"/>
                    <a:pt x="3536" y="1804"/>
                    <a:pt x="3586" y="1686"/>
                  </a:cubicBezTo>
                  <a:cubicBezTo>
                    <a:pt x="3633" y="1564"/>
                    <a:pt x="3696" y="1411"/>
                    <a:pt x="3677" y="1220"/>
                  </a:cubicBezTo>
                  <a:lnTo>
                    <a:pt x="3677" y="1217"/>
                  </a:lnTo>
                  <a:cubicBezTo>
                    <a:pt x="3611" y="826"/>
                    <a:pt x="3524" y="435"/>
                    <a:pt x="3414" y="54"/>
                  </a:cubicBezTo>
                  <a:cubicBezTo>
                    <a:pt x="3408" y="29"/>
                    <a:pt x="3386" y="7"/>
                    <a:pt x="3361" y="1"/>
                  </a:cubicBezTo>
                  <a:cubicBezTo>
                    <a:pt x="3357" y="0"/>
                    <a:pt x="3352" y="0"/>
                    <a:pt x="334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5568;p42">
              <a:extLst>
                <a:ext uri="{FF2B5EF4-FFF2-40B4-BE49-F238E27FC236}">
                  <a16:creationId xmlns:a16="http://schemas.microsoft.com/office/drawing/2014/main" id="{02E308F8-3FFE-4873-D50C-FD381E37B11B}"/>
                </a:ext>
              </a:extLst>
            </p:cNvPr>
            <p:cNvSpPr/>
            <p:nvPr/>
          </p:nvSpPr>
          <p:spPr>
            <a:xfrm>
              <a:off x="2244548" y="2517482"/>
              <a:ext cx="37338" cy="24082"/>
            </a:xfrm>
            <a:custGeom>
              <a:avLst/>
              <a:gdLst/>
              <a:ahLst/>
              <a:cxnLst/>
              <a:rect l="l" t="t" r="r" b="b"/>
              <a:pathLst>
                <a:path w="507" h="327" extrusionOk="0">
                  <a:moveTo>
                    <a:pt x="342" y="1"/>
                  </a:moveTo>
                  <a:cubicBezTo>
                    <a:pt x="268" y="1"/>
                    <a:pt x="159" y="67"/>
                    <a:pt x="0" y="261"/>
                  </a:cubicBezTo>
                  <a:lnTo>
                    <a:pt x="504" y="327"/>
                  </a:lnTo>
                  <a:cubicBezTo>
                    <a:pt x="504" y="327"/>
                    <a:pt x="506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5569;p42">
              <a:extLst>
                <a:ext uri="{FF2B5EF4-FFF2-40B4-BE49-F238E27FC236}">
                  <a16:creationId xmlns:a16="http://schemas.microsoft.com/office/drawing/2014/main" id="{BB178E30-4DD8-8F0E-37AB-1073CB1D7AF3}"/>
                </a:ext>
              </a:extLst>
            </p:cNvPr>
            <p:cNvSpPr/>
            <p:nvPr/>
          </p:nvSpPr>
          <p:spPr>
            <a:xfrm>
              <a:off x="2238066" y="2512105"/>
              <a:ext cx="49563" cy="35202"/>
            </a:xfrm>
            <a:custGeom>
              <a:avLst/>
              <a:gdLst/>
              <a:ahLst/>
              <a:cxnLst/>
              <a:rect l="l" t="t" r="r" b="b"/>
              <a:pathLst>
                <a:path w="673" h="478" extrusionOk="0">
                  <a:moveTo>
                    <a:pt x="432" y="0"/>
                  </a:moveTo>
                  <a:cubicBezTo>
                    <a:pt x="320" y="0"/>
                    <a:pt x="187" y="96"/>
                    <a:pt x="29" y="290"/>
                  </a:cubicBezTo>
                  <a:cubicBezTo>
                    <a:pt x="1" y="322"/>
                    <a:pt x="4" y="372"/>
                    <a:pt x="38" y="400"/>
                  </a:cubicBezTo>
                  <a:cubicBezTo>
                    <a:pt x="53" y="412"/>
                    <a:pt x="72" y="419"/>
                    <a:pt x="90" y="419"/>
                  </a:cubicBezTo>
                  <a:cubicBezTo>
                    <a:pt x="112" y="419"/>
                    <a:pt x="135" y="408"/>
                    <a:pt x="151" y="387"/>
                  </a:cubicBezTo>
                  <a:cubicBezTo>
                    <a:pt x="316" y="184"/>
                    <a:pt x="399" y="156"/>
                    <a:pt x="429" y="156"/>
                  </a:cubicBezTo>
                  <a:cubicBezTo>
                    <a:pt x="436" y="156"/>
                    <a:pt x="440" y="158"/>
                    <a:pt x="441" y="159"/>
                  </a:cubicBezTo>
                  <a:cubicBezTo>
                    <a:pt x="482" y="175"/>
                    <a:pt x="513" y="300"/>
                    <a:pt x="513" y="400"/>
                  </a:cubicBezTo>
                  <a:cubicBezTo>
                    <a:pt x="513" y="444"/>
                    <a:pt x="548" y="478"/>
                    <a:pt x="592" y="478"/>
                  </a:cubicBezTo>
                  <a:cubicBezTo>
                    <a:pt x="635" y="478"/>
                    <a:pt x="670" y="444"/>
                    <a:pt x="673" y="403"/>
                  </a:cubicBezTo>
                  <a:cubicBezTo>
                    <a:pt x="673" y="350"/>
                    <a:pt x="663" y="75"/>
                    <a:pt x="498" y="12"/>
                  </a:cubicBezTo>
                  <a:cubicBezTo>
                    <a:pt x="477" y="4"/>
                    <a:pt x="454" y="0"/>
                    <a:pt x="43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5570;p42">
              <a:extLst>
                <a:ext uri="{FF2B5EF4-FFF2-40B4-BE49-F238E27FC236}">
                  <a16:creationId xmlns:a16="http://schemas.microsoft.com/office/drawing/2014/main" id="{2E7E9BE1-F322-164B-4D55-6C5EE748FA45}"/>
                </a:ext>
              </a:extLst>
            </p:cNvPr>
            <p:cNvSpPr/>
            <p:nvPr/>
          </p:nvSpPr>
          <p:spPr>
            <a:xfrm>
              <a:off x="2243811" y="2569183"/>
              <a:ext cx="21946" cy="38811"/>
            </a:xfrm>
            <a:custGeom>
              <a:avLst/>
              <a:gdLst/>
              <a:ahLst/>
              <a:cxnLst/>
              <a:rect l="l" t="t" r="r" b="b"/>
              <a:pathLst>
                <a:path w="298" h="527" extrusionOk="0">
                  <a:moveTo>
                    <a:pt x="218" y="1"/>
                  </a:moveTo>
                  <a:cubicBezTo>
                    <a:pt x="160" y="1"/>
                    <a:pt x="85" y="99"/>
                    <a:pt x="45" y="231"/>
                  </a:cubicBezTo>
                  <a:cubicBezTo>
                    <a:pt x="1" y="375"/>
                    <a:pt x="10" y="503"/>
                    <a:pt x="67" y="525"/>
                  </a:cubicBezTo>
                  <a:cubicBezTo>
                    <a:pt x="71" y="526"/>
                    <a:pt x="75" y="527"/>
                    <a:pt x="79" y="527"/>
                  </a:cubicBezTo>
                  <a:cubicBezTo>
                    <a:pt x="137" y="527"/>
                    <a:pt x="210" y="428"/>
                    <a:pt x="254" y="294"/>
                  </a:cubicBezTo>
                  <a:cubicBezTo>
                    <a:pt x="298" y="153"/>
                    <a:pt x="292" y="19"/>
                    <a:pt x="232" y="3"/>
                  </a:cubicBezTo>
                  <a:cubicBezTo>
                    <a:pt x="228" y="2"/>
                    <a:pt x="223" y="1"/>
                    <a:pt x="218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5571;p42">
              <a:extLst>
                <a:ext uri="{FF2B5EF4-FFF2-40B4-BE49-F238E27FC236}">
                  <a16:creationId xmlns:a16="http://schemas.microsoft.com/office/drawing/2014/main" id="{F98983CC-D927-E7B8-D12C-04EF7A7F54F8}"/>
                </a:ext>
              </a:extLst>
            </p:cNvPr>
            <p:cNvSpPr/>
            <p:nvPr/>
          </p:nvSpPr>
          <p:spPr>
            <a:xfrm>
              <a:off x="1988326" y="2532138"/>
              <a:ext cx="83882" cy="117096"/>
            </a:xfrm>
            <a:custGeom>
              <a:avLst/>
              <a:gdLst/>
              <a:ahLst/>
              <a:cxnLst/>
              <a:rect l="l" t="t" r="r" b="b"/>
              <a:pathLst>
                <a:path w="1139" h="1590" extrusionOk="0">
                  <a:moveTo>
                    <a:pt x="558" y="1"/>
                  </a:moveTo>
                  <a:cubicBezTo>
                    <a:pt x="530" y="1"/>
                    <a:pt x="501" y="9"/>
                    <a:pt x="472" y="28"/>
                  </a:cubicBezTo>
                  <a:cubicBezTo>
                    <a:pt x="160" y="222"/>
                    <a:pt x="0" y="969"/>
                    <a:pt x="313" y="1363"/>
                  </a:cubicBezTo>
                  <a:cubicBezTo>
                    <a:pt x="454" y="1541"/>
                    <a:pt x="637" y="1590"/>
                    <a:pt x="795" y="1590"/>
                  </a:cubicBezTo>
                  <a:cubicBezTo>
                    <a:pt x="985" y="1590"/>
                    <a:pt x="1138" y="1519"/>
                    <a:pt x="1138" y="1519"/>
                  </a:cubicBezTo>
                  <a:lnTo>
                    <a:pt x="1063" y="812"/>
                  </a:lnTo>
                  <a:cubicBezTo>
                    <a:pt x="1063" y="812"/>
                    <a:pt x="834" y="1"/>
                    <a:pt x="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5572;p42">
              <a:extLst>
                <a:ext uri="{FF2B5EF4-FFF2-40B4-BE49-F238E27FC236}">
                  <a16:creationId xmlns:a16="http://schemas.microsoft.com/office/drawing/2014/main" id="{E2647B97-0AAA-9905-D824-105B78671A64}"/>
                </a:ext>
              </a:extLst>
            </p:cNvPr>
            <p:cNvSpPr/>
            <p:nvPr/>
          </p:nvSpPr>
          <p:spPr>
            <a:xfrm>
              <a:off x="1990610" y="2525951"/>
              <a:ext cx="88669" cy="129100"/>
            </a:xfrm>
            <a:custGeom>
              <a:avLst/>
              <a:gdLst/>
              <a:ahLst/>
              <a:cxnLst/>
              <a:rect l="l" t="t" r="r" b="b"/>
              <a:pathLst>
                <a:path w="1204" h="1753" extrusionOk="0">
                  <a:moveTo>
                    <a:pt x="532" y="0"/>
                  </a:moveTo>
                  <a:cubicBezTo>
                    <a:pt x="488" y="0"/>
                    <a:pt x="444" y="13"/>
                    <a:pt x="404" y="40"/>
                  </a:cubicBezTo>
                  <a:cubicBezTo>
                    <a:pt x="235" y="146"/>
                    <a:pt x="104" y="384"/>
                    <a:pt x="57" y="665"/>
                  </a:cubicBezTo>
                  <a:cubicBezTo>
                    <a:pt x="0" y="990"/>
                    <a:pt x="63" y="1290"/>
                    <a:pt x="222" y="1493"/>
                  </a:cubicBezTo>
                  <a:cubicBezTo>
                    <a:pt x="379" y="1690"/>
                    <a:pt x="588" y="1753"/>
                    <a:pt x="776" y="1753"/>
                  </a:cubicBezTo>
                  <a:cubicBezTo>
                    <a:pt x="923" y="1753"/>
                    <a:pt x="1057" y="1712"/>
                    <a:pt x="1145" y="1668"/>
                  </a:cubicBezTo>
                  <a:cubicBezTo>
                    <a:pt x="1185" y="1650"/>
                    <a:pt x="1204" y="1603"/>
                    <a:pt x="1185" y="1562"/>
                  </a:cubicBezTo>
                  <a:cubicBezTo>
                    <a:pt x="1169" y="1535"/>
                    <a:pt x="1140" y="1517"/>
                    <a:pt x="1110" y="1517"/>
                  </a:cubicBezTo>
                  <a:cubicBezTo>
                    <a:pt x="1100" y="1517"/>
                    <a:pt x="1089" y="1520"/>
                    <a:pt x="1079" y="1525"/>
                  </a:cubicBezTo>
                  <a:cubicBezTo>
                    <a:pt x="1069" y="1531"/>
                    <a:pt x="936" y="1591"/>
                    <a:pt x="773" y="1591"/>
                  </a:cubicBezTo>
                  <a:cubicBezTo>
                    <a:pt x="634" y="1591"/>
                    <a:pt x="473" y="1547"/>
                    <a:pt x="347" y="1390"/>
                  </a:cubicBezTo>
                  <a:cubicBezTo>
                    <a:pt x="216" y="1228"/>
                    <a:pt x="166" y="962"/>
                    <a:pt x="210" y="687"/>
                  </a:cubicBezTo>
                  <a:cubicBezTo>
                    <a:pt x="251" y="453"/>
                    <a:pt x="360" y="246"/>
                    <a:pt x="485" y="168"/>
                  </a:cubicBezTo>
                  <a:cubicBezTo>
                    <a:pt x="499" y="159"/>
                    <a:pt x="512" y="155"/>
                    <a:pt x="525" y="155"/>
                  </a:cubicBezTo>
                  <a:cubicBezTo>
                    <a:pt x="536" y="155"/>
                    <a:pt x="546" y="158"/>
                    <a:pt x="557" y="162"/>
                  </a:cubicBezTo>
                  <a:cubicBezTo>
                    <a:pt x="713" y="218"/>
                    <a:pt x="885" y="653"/>
                    <a:pt x="957" y="912"/>
                  </a:cubicBezTo>
                  <a:cubicBezTo>
                    <a:pt x="967" y="946"/>
                    <a:pt x="999" y="968"/>
                    <a:pt x="1034" y="968"/>
                  </a:cubicBezTo>
                  <a:cubicBezTo>
                    <a:pt x="1042" y="968"/>
                    <a:pt x="1049" y="967"/>
                    <a:pt x="1057" y="965"/>
                  </a:cubicBezTo>
                  <a:cubicBezTo>
                    <a:pt x="1098" y="953"/>
                    <a:pt x="1123" y="912"/>
                    <a:pt x="1110" y="868"/>
                  </a:cubicBezTo>
                  <a:cubicBezTo>
                    <a:pt x="1088" y="793"/>
                    <a:pt x="891" y="124"/>
                    <a:pt x="613" y="15"/>
                  </a:cubicBezTo>
                  <a:cubicBezTo>
                    <a:pt x="587" y="5"/>
                    <a:pt x="559" y="0"/>
                    <a:pt x="532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5573;p42">
              <a:extLst>
                <a:ext uri="{FF2B5EF4-FFF2-40B4-BE49-F238E27FC236}">
                  <a16:creationId xmlns:a16="http://schemas.microsoft.com/office/drawing/2014/main" id="{E810868F-2DBE-0077-61FE-C180B00CC159}"/>
                </a:ext>
              </a:extLst>
            </p:cNvPr>
            <p:cNvSpPr/>
            <p:nvPr/>
          </p:nvSpPr>
          <p:spPr>
            <a:xfrm>
              <a:off x="1518674" y="3921880"/>
              <a:ext cx="768927" cy="223807"/>
            </a:xfrm>
            <a:custGeom>
              <a:avLst/>
              <a:gdLst/>
              <a:ahLst/>
              <a:cxnLst/>
              <a:rect l="l" t="t" r="r" b="b"/>
              <a:pathLst>
                <a:path w="10441" h="3039" extrusionOk="0">
                  <a:moveTo>
                    <a:pt x="9639" y="0"/>
                  </a:moveTo>
                  <a:cubicBezTo>
                    <a:pt x="9633" y="0"/>
                    <a:pt x="9628" y="0"/>
                    <a:pt x="9622" y="0"/>
                  </a:cubicBezTo>
                  <a:lnTo>
                    <a:pt x="735" y="266"/>
                  </a:lnTo>
                  <a:cubicBezTo>
                    <a:pt x="326" y="279"/>
                    <a:pt x="1" y="622"/>
                    <a:pt x="13" y="1038"/>
                  </a:cubicBezTo>
                  <a:lnTo>
                    <a:pt x="51" y="2313"/>
                  </a:lnTo>
                  <a:cubicBezTo>
                    <a:pt x="63" y="2720"/>
                    <a:pt x="400" y="3039"/>
                    <a:pt x="805" y="3039"/>
                  </a:cubicBezTo>
                  <a:cubicBezTo>
                    <a:pt x="811" y="3039"/>
                    <a:pt x="817" y="3039"/>
                    <a:pt x="823" y="3039"/>
                  </a:cubicBezTo>
                  <a:lnTo>
                    <a:pt x="9706" y="2773"/>
                  </a:lnTo>
                  <a:cubicBezTo>
                    <a:pt x="10116" y="2760"/>
                    <a:pt x="10441" y="2414"/>
                    <a:pt x="10428" y="2001"/>
                  </a:cubicBezTo>
                  <a:lnTo>
                    <a:pt x="10391" y="726"/>
                  </a:lnTo>
                  <a:cubicBezTo>
                    <a:pt x="10378" y="319"/>
                    <a:pt x="10041" y="0"/>
                    <a:pt x="9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5574;p42">
              <a:extLst>
                <a:ext uri="{FF2B5EF4-FFF2-40B4-BE49-F238E27FC236}">
                  <a16:creationId xmlns:a16="http://schemas.microsoft.com/office/drawing/2014/main" id="{C5BBD2E4-6A90-3D09-9144-1CD8662E74E0}"/>
                </a:ext>
              </a:extLst>
            </p:cNvPr>
            <p:cNvSpPr/>
            <p:nvPr/>
          </p:nvSpPr>
          <p:spPr>
            <a:xfrm>
              <a:off x="1513150" y="3916062"/>
              <a:ext cx="779532" cy="235369"/>
            </a:xfrm>
            <a:custGeom>
              <a:avLst/>
              <a:gdLst/>
              <a:ahLst/>
              <a:cxnLst/>
              <a:rect l="l" t="t" r="r" b="b"/>
              <a:pathLst>
                <a:path w="10585" h="3196" extrusionOk="0">
                  <a:moveTo>
                    <a:pt x="9733" y="163"/>
                  </a:moveTo>
                  <a:cubicBezTo>
                    <a:pt x="9896" y="163"/>
                    <a:pt x="10055" y="228"/>
                    <a:pt x="10175" y="342"/>
                  </a:cubicBezTo>
                  <a:cubicBezTo>
                    <a:pt x="10309" y="464"/>
                    <a:pt x="10385" y="626"/>
                    <a:pt x="10388" y="808"/>
                  </a:cubicBezTo>
                  <a:lnTo>
                    <a:pt x="10425" y="2086"/>
                  </a:lnTo>
                  <a:cubicBezTo>
                    <a:pt x="10435" y="2261"/>
                    <a:pt x="10369" y="2430"/>
                    <a:pt x="10247" y="2561"/>
                  </a:cubicBezTo>
                  <a:cubicBezTo>
                    <a:pt x="10125" y="2696"/>
                    <a:pt x="9963" y="2768"/>
                    <a:pt x="9781" y="2774"/>
                  </a:cubicBezTo>
                  <a:lnTo>
                    <a:pt x="898" y="3040"/>
                  </a:lnTo>
                  <a:cubicBezTo>
                    <a:pt x="892" y="3040"/>
                    <a:pt x="886" y="3040"/>
                    <a:pt x="880" y="3040"/>
                  </a:cubicBezTo>
                  <a:cubicBezTo>
                    <a:pt x="519" y="3040"/>
                    <a:pt x="219" y="2752"/>
                    <a:pt x="210" y="2389"/>
                  </a:cubicBezTo>
                  <a:lnTo>
                    <a:pt x="169" y="1111"/>
                  </a:lnTo>
                  <a:cubicBezTo>
                    <a:pt x="163" y="936"/>
                    <a:pt x="229" y="764"/>
                    <a:pt x="351" y="636"/>
                  </a:cubicBezTo>
                  <a:cubicBezTo>
                    <a:pt x="469" y="501"/>
                    <a:pt x="635" y="426"/>
                    <a:pt x="813" y="423"/>
                  </a:cubicBezTo>
                  <a:lnTo>
                    <a:pt x="813" y="423"/>
                  </a:lnTo>
                  <a:lnTo>
                    <a:pt x="813" y="426"/>
                  </a:lnTo>
                  <a:lnTo>
                    <a:pt x="9700" y="164"/>
                  </a:lnTo>
                  <a:cubicBezTo>
                    <a:pt x="9711" y="163"/>
                    <a:pt x="9722" y="163"/>
                    <a:pt x="9733" y="163"/>
                  </a:cubicBezTo>
                  <a:close/>
                  <a:moveTo>
                    <a:pt x="9714" y="1"/>
                  </a:moveTo>
                  <a:cubicBezTo>
                    <a:pt x="9706" y="1"/>
                    <a:pt x="9698" y="1"/>
                    <a:pt x="9691" y="1"/>
                  </a:cubicBezTo>
                  <a:lnTo>
                    <a:pt x="807" y="267"/>
                  </a:lnTo>
                  <a:cubicBezTo>
                    <a:pt x="588" y="273"/>
                    <a:pt x="385" y="367"/>
                    <a:pt x="232" y="526"/>
                  </a:cubicBezTo>
                  <a:cubicBezTo>
                    <a:pt x="85" y="686"/>
                    <a:pt x="1" y="898"/>
                    <a:pt x="10" y="1117"/>
                  </a:cubicBezTo>
                  <a:lnTo>
                    <a:pt x="47" y="2392"/>
                  </a:lnTo>
                  <a:cubicBezTo>
                    <a:pt x="63" y="2839"/>
                    <a:pt x="432" y="3196"/>
                    <a:pt x="873" y="3196"/>
                  </a:cubicBezTo>
                  <a:lnTo>
                    <a:pt x="898" y="3196"/>
                  </a:lnTo>
                  <a:lnTo>
                    <a:pt x="9781" y="2924"/>
                  </a:lnTo>
                  <a:cubicBezTo>
                    <a:pt x="10000" y="2921"/>
                    <a:pt x="10203" y="2827"/>
                    <a:pt x="10356" y="2668"/>
                  </a:cubicBezTo>
                  <a:cubicBezTo>
                    <a:pt x="10503" y="2508"/>
                    <a:pt x="10585" y="2296"/>
                    <a:pt x="10578" y="2077"/>
                  </a:cubicBezTo>
                  <a:lnTo>
                    <a:pt x="10541" y="798"/>
                  </a:lnTo>
                  <a:cubicBezTo>
                    <a:pt x="10535" y="580"/>
                    <a:pt x="10441" y="376"/>
                    <a:pt x="10281" y="226"/>
                  </a:cubicBezTo>
                  <a:cubicBezTo>
                    <a:pt x="10128" y="82"/>
                    <a:pt x="9925" y="1"/>
                    <a:pt x="971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5575;p42">
              <a:extLst>
                <a:ext uri="{FF2B5EF4-FFF2-40B4-BE49-F238E27FC236}">
                  <a16:creationId xmlns:a16="http://schemas.microsoft.com/office/drawing/2014/main" id="{450D0AC3-083A-DDA8-421A-F4782817773B}"/>
                </a:ext>
              </a:extLst>
            </p:cNvPr>
            <p:cNvSpPr/>
            <p:nvPr/>
          </p:nvSpPr>
          <p:spPr>
            <a:xfrm>
              <a:off x="1454232" y="3604603"/>
              <a:ext cx="724299" cy="439808"/>
            </a:xfrm>
            <a:custGeom>
              <a:avLst/>
              <a:gdLst/>
              <a:ahLst/>
              <a:cxnLst/>
              <a:rect l="l" t="t" r="r" b="b"/>
              <a:pathLst>
                <a:path w="9835" h="5972" extrusionOk="0">
                  <a:moveTo>
                    <a:pt x="6497" y="1"/>
                  </a:moveTo>
                  <a:cubicBezTo>
                    <a:pt x="5485" y="1"/>
                    <a:pt x="3995" y="81"/>
                    <a:pt x="1782" y="285"/>
                  </a:cubicBezTo>
                  <a:lnTo>
                    <a:pt x="1419" y="317"/>
                  </a:lnTo>
                  <a:cubicBezTo>
                    <a:pt x="604" y="379"/>
                    <a:pt x="141" y="1254"/>
                    <a:pt x="91" y="1351"/>
                  </a:cubicBezTo>
                  <a:cubicBezTo>
                    <a:pt x="0" y="1526"/>
                    <a:pt x="75" y="1742"/>
                    <a:pt x="250" y="1833"/>
                  </a:cubicBezTo>
                  <a:cubicBezTo>
                    <a:pt x="301" y="1859"/>
                    <a:pt x="355" y="1871"/>
                    <a:pt x="409" y="1871"/>
                  </a:cubicBezTo>
                  <a:cubicBezTo>
                    <a:pt x="540" y="1871"/>
                    <a:pt x="667" y="1798"/>
                    <a:pt x="732" y="1673"/>
                  </a:cubicBezTo>
                  <a:cubicBezTo>
                    <a:pt x="810" y="1511"/>
                    <a:pt x="1126" y="1054"/>
                    <a:pt x="1479" y="1026"/>
                  </a:cubicBezTo>
                  <a:lnTo>
                    <a:pt x="1848" y="992"/>
                  </a:lnTo>
                  <a:cubicBezTo>
                    <a:pt x="4202" y="777"/>
                    <a:pt x="5679" y="709"/>
                    <a:pt x="6603" y="709"/>
                  </a:cubicBezTo>
                  <a:cubicBezTo>
                    <a:pt x="7697" y="709"/>
                    <a:pt x="8017" y="804"/>
                    <a:pt x="8106" y="864"/>
                  </a:cubicBezTo>
                  <a:cubicBezTo>
                    <a:pt x="8771" y="1601"/>
                    <a:pt x="8121" y="4083"/>
                    <a:pt x="7543" y="5474"/>
                  </a:cubicBezTo>
                  <a:cubicBezTo>
                    <a:pt x="7543" y="5477"/>
                    <a:pt x="7537" y="5481"/>
                    <a:pt x="7537" y="5487"/>
                  </a:cubicBezTo>
                  <a:cubicBezTo>
                    <a:pt x="7468" y="5665"/>
                    <a:pt x="7559" y="5871"/>
                    <a:pt x="7737" y="5943"/>
                  </a:cubicBezTo>
                  <a:cubicBezTo>
                    <a:pt x="7780" y="5962"/>
                    <a:pt x="7827" y="5971"/>
                    <a:pt x="7874" y="5971"/>
                  </a:cubicBezTo>
                  <a:cubicBezTo>
                    <a:pt x="8018" y="5971"/>
                    <a:pt x="8146" y="5884"/>
                    <a:pt x="8202" y="5756"/>
                  </a:cubicBezTo>
                  <a:cubicBezTo>
                    <a:pt x="8371" y="5346"/>
                    <a:pt x="9834" y="1698"/>
                    <a:pt x="8628" y="382"/>
                  </a:cubicBezTo>
                  <a:cubicBezTo>
                    <a:pt x="8439" y="175"/>
                    <a:pt x="7990" y="1"/>
                    <a:pt x="6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5576;p42">
              <a:extLst>
                <a:ext uri="{FF2B5EF4-FFF2-40B4-BE49-F238E27FC236}">
                  <a16:creationId xmlns:a16="http://schemas.microsoft.com/office/drawing/2014/main" id="{02FABEA0-6F0B-0794-7BCB-D4CC80F18A46}"/>
                </a:ext>
              </a:extLst>
            </p:cNvPr>
            <p:cNvSpPr/>
            <p:nvPr/>
          </p:nvSpPr>
          <p:spPr>
            <a:xfrm>
              <a:off x="1447972" y="3598932"/>
              <a:ext cx="724078" cy="451223"/>
            </a:xfrm>
            <a:custGeom>
              <a:avLst/>
              <a:gdLst/>
              <a:ahLst/>
              <a:cxnLst/>
              <a:rect l="l" t="t" r="r" b="b"/>
              <a:pathLst>
                <a:path w="9832" h="6127" extrusionOk="0">
                  <a:moveTo>
                    <a:pt x="6594" y="155"/>
                  </a:moveTo>
                  <a:cubicBezTo>
                    <a:pt x="8054" y="155"/>
                    <a:pt x="8487" y="322"/>
                    <a:pt x="8659" y="509"/>
                  </a:cubicBezTo>
                  <a:cubicBezTo>
                    <a:pt x="9832" y="1788"/>
                    <a:pt x="8384" y="5395"/>
                    <a:pt x="8216" y="5801"/>
                  </a:cubicBezTo>
                  <a:cubicBezTo>
                    <a:pt x="8175" y="5905"/>
                    <a:pt x="8075" y="5973"/>
                    <a:pt x="7962" y="5973"/>
                  </a:cubicBezTo>
                  <a:lnTo>
                    <a:pt x="7959" y="5973"/>
                  </a:lnTo>
                  <a:cubicBezTo>
                    <a:pt x="7919" y="5973"/>
                    <a:pt x="7884" y="5964"/>
                    <a:pt x="7850" y="5948"/>
                  </a:cubicBezTo>
                  <a:cubicBezTo>
                    <a:pt x="7778" y="5923"/>
                    <a:pt x="7725" y="5870"/>
                    <a:pt x="7697" y="5804"/>
                  </a:cubicBezTo>
                  <a:cubicBezTo>
                    <a:pt x="7665" y="5739"/>
                    <a:pt x="7665" y="5661"/>
                    <a:pt x="7694" y="5592"/>
                  </a:cubicBezTo>
                  <a:lnTo>
                    <a:pt x="7697" y="5583"/>
                  </a:lnTo>
                  <a:cubicBezTo>
                    <a:pt x="8278" y="4179"/>
                    <a:pt x="8944" y="1663"/>
                    <a:pt x="8244" y="891"/>
                  </a:cubicBezTo>
                  <a:lnTo>
                    <a:pt x="8231" y="878"/>
                  </a:lnTo>
                  <a:cubicBezTo>
                    <a:pt x="8134" y="813"/>
                    <a:pt x="7803" y="709"/>
                    <a:pt x="6678" y="709"/>
                  </a:cubicBezTo>
                  <a:cubicBezTo>
                    <a:pt x="5746" y="709"/>
                    <a:pt x="4268" y="775"/>
                    <a:pt x="1930" y="991"/>
                  </a:cubicBezTo>
                  <a:lnTo>
                    <a:pt x="1558" y="1025"/>
                  </a:lnTo>
                  <a:cubicBezTo>
                    <a:pt x="1164" y="1056"/>
                    <a:pt x="832" y="1547"/>
                    <a:pt x="751" y="1713"/>
                  </a:cubicBezTo>
                  <a:cubicBezTo>
                    <a:pt x="714" y="1778"/>
                    <a:pt x="657" y="1832"/>
                    <a:pt x="585" y="1853"/>
                  </a:cubicBezTo>
                  <a:cubicBezTo>
                    <a:pt x="557" y="1864"/>
                    <a:pt x="528" y="1869"/>
                    <a:pt x="498" y="1869"/>
                  </a:cubicBezTo>
                  <a:cubicBezTo>
                    <a:pt x="454" y="1869"/>
                    <a:pt x="410" y="1858"/>
                    <a:pt x="370" y="1838"/>
                  </a:cubicBezTo>
                  <a:cubicBezTo>
                    <a:pt x="235" y="1772"/>
                    <a:pt x="176" y="1600"/>
                    <a:pt x="245" y="1463"/>
                  </a:cubicBezTo>
                  <a:cubicBezTo>
                    <a:pt x="292" y="1369"/>
                    <a:pt x="735" y="528"/>
                    <a:pt x="1511" y="472"/>
                  </a:cubicBezTo>
                  <a:lnTo>
                    <a:pt x="1876" y="441"/>
                  </a:lnTo>
                  <a:cubicBezTo>
                    <a:pt x="4101" y="234"/>
                    <a:pt x="5590" y="155"/>
                    <a:pt x="6594" y="155"/>
                  </a:cubicBezTo>
                  <a:close/>
                  <a:moveTo>
                    <a:pt x="6601" y="0"/>
                  </a:moveTo>
                  <a:cubicBezTo>
                    <a:pt x="5592" y="0"/>
                    <a:pt x="4099" y="79"/>
                    <a:pt x="1864" y="284"/>
                  </a:cubicBezTo>
                  <a:lnTo>
                    <a:pt x="1501" y="316"/>
                  </a:lnTo>
                  <a:cubicBezTo>
                    <a:pt x="635" y="381"/>
                    <a:pt x="157" y="1291"/>
                    <a:pt x="104" y="1394"/>
                  </a:cubicBezTo>
                  <a:cubicBezTo>
                    <a:pt x="1" y="1606"/>
                    <a:pt x="85" y="1869"/>
                    <a:pt x="301" y="1978"/>
                  </a:cubicBezTo>
                  <a:cubicBezTo>
                    <a:pt x="361" y="2009"/>
                    <a:pt x="429" y="2024"/>
                    <a:pt x="498" y="2024"/>
                  </a:cubicBezTo>
                  <a:cubicBezTo>
                    <a:pt x="543" y="2024"/>
                    <a:pt x="589" y="2017"/>
                    <a:pt x="632" y="2003"/>
                  </a:cubicBezTo>
                  <a:cubicBezTo>
                    <a:pt x="745" y="1969"/>
                    <a:pt x="835" y="1891"/>
                    <a:pt x="886" y="1785"/>
                  </a:cubicBezTo>
                  <a:cubicBezTo>
                    <a:pt x="976" y="1603"/>
                    <a:pt x="1273" y="1206"/>
                    <a:pt x="1570" y="1181"/>
                  </a:cubicBezTo>
                  <a:lnTo>
                    <a:pt x="1945" y="1147"/>
                  </a:lnTo>
                  <a:cubicBezTo>
                    <a:pt x="4324" y="928"/>
                    <a:pt x="5795" y="862"/>
                    <a:pt x="6703" y="862"/>
                  </a:cubicBezTo>
                  <a:cubicBezTo>
                    <a:pt x="7805" y="862"/>
                    <a:pt x="8079" y="959"/>
                    <a:pt x="8144" y="997"/>
                  </a:cubicBezTo>
                  <a:cubicBezTo>
                    <a:pt x="8747" y="1691"/>
                    <a:pt x="8169" y="4054"/>
                    <a:pt x="7559" y="5520"/>
                  </a:cubicBezTo>
                  <a:cubicBezTo>
                    <a:pt x="7556" y="5526"/>
                    <a:pt x="7553" y="5533"/>
                    <a:pt x="7553" y="5536"/>
                  </a:cubicBezTo>
                  <a:cubicBezTo>
                    <a:pt x="7509" y="5642"/>
                    <a:pt x="7509" y="5758"/>
                    <a:pt x="7556" y="5864"/>
                  </a:cubicBezTo>
                  <a:cubicBezTo>
                    <a:pt x="7603" y="5970"/>
                    <a:pt x="7684" y="6048"/>
                    <a:pt x="7790" y="6089"/>
                  </a:cubicBezTo>
                  <a:cubicBezTo>
                    <a:pt x="7847" y="6114"/>
                    <a:pt x="7900" y="6126"/>
                    <a:pt x="7959" y="6126"/>
                  </a:cubicBezTo>
                  <a:lnTo>
                    <a:pt x="7962" y="6126"/>
                  </a:lnTo>
                  <a:cubicBezTo>
                    <a:pt x="8137" y="6126"/>
                    <a:pt x="8294" y="6020"/>
                    <a:pt x="8359" y="5861"/>
                  </a:cubicBezTo>
                  <a:cubicBezTo>
                    <a:pt x="8444" y="5664"/>
                    <a:pt x="8856" y="4632"/>
                    <a:pt x="9097" y="3501"/>
                  </a:cubicBezTo>
                  <a:cubicBezTo>
                    <a:pt x="9410" y="2019"/>
                    <a:pt x="9300" y="978"/>
                    <a:pt x="8775" y="406"/>
                  </a:cubicBezTo>
                  <a:cubicBezTo>
                    <a:pt x="8583" y="199"/>
                    <a:pt x="8203" y="0"/>
                    <a:pt x="660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5577;p42">
              <a:extLst>
                <a:ext uri="{FF2B5EF4-FFF2-40B4-BE49-F238E27FC236}">
                  <a16:creationId xmlns:a16="http://schemas.microsoft.com/office/drawing/2014/main" id="{FDDD96C6-3330-F219-22AE-61BECDC6B9AE}"/>
                </a:ext>
              </a:extLst>
            </p:cNvPr>
            <p:cNvSpPr/>
            <p:nvPr/>
          </p:nvSpPr>
          <p:spPr>
            <a:xfrm>
              <a:off x="2265464" y="3533975"/>
              <a:ext cx="2077673" cy="146922"/>
            </a:xfrm>
            <a:custGeom>
              <a:avLst/>
              <a:gdLst/>
              <a:ahLst/>
              <a:cxnLst/>
              <a:rect l="l" t="t" r="r" b="b"/>
              <a:pathLst>
                <a:path w="28212" h="1995" extrusionOk="0">
                  <a:moveTo>
                    <a:pt x="1" y="0"/>
                  </a:moveTo>
                  <a:lnTo>
                    <a:pt x="1" y="1995"/>
                  </a:lnTo>
                  <a:lnTo>
                    <a:pt x="28211" y="1995"/>
                  </a:lnTo>
                  <a:lnTo>
                    <a:pt x="28211" y="0"/>
                  </a:ln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5578;p42">
              <a:extLst>
                <a:ext uri="{FF2B5EF4-FFF2-40B4-BE49-F238E27FC236}">
                  <a16:creationId xmlns:a16="http://schemas.microsoft.com/office/drawing/2014/main" id="{0AE1A6FF-1925-422B-0B73-72D63D481377}"/>
                </a:ext>
              </a:extLst>
            </p:cNvPr>
            <p:cNvSpPr/>
            <p:nvPr/>
          </p:nvSpPr>
          <p:spPr>
            <a:xfrm>
              <a:off x="2259719" y="3528230"/>
              <a:ext cx="2089161" cy="158410"/>
            </a:xfrm>
            <a:custGeom>
              <a:avLst/>
              <a:gdLst/>
              <a:ahLst/>
              <a:cxnLst/>
              <a:rect l="l" t="t" r="r" b="b"/>
              <a:pathLst>
                <a:path w="28368" h="2151" extrusionOk="0">
                  <a:moveTo>
                    <a:pt x="28211" y="156"/>
                  </a:moveTo>
                  <a:lnTo>
                    <a:pt x="28211" y="1994"/>
                  </a:lnTo>
                  <a:lnTo>
                    <a:pt x="157" y="1994"/>
                  </a:lnTo>
                  <a:lnTo>
                    <a:pt x="157" y="156"/>
                  </a:lnTo>
                  <a:close/>
                  <a:moveTo>
                    <a:pt x="79" y="0"/>
                  </a:moveTo>
                  <a:cubicBezTo>
                    <a:pt x="35" y="0"/>
                    <a:pt x="1" y="38"/>
                    <a:pt x="1" y="78"/>
                  </a:cubicBezTo>
                  <a:lnTo>
                    <a:pt x="1" y="2073"/>
                  </a:lnTo>
                  <a:cubicBezTo>
                    <a:pt x="1" y="2116"/>
                    <a:pt x="35" y="2151"/>
                    <a:pt x="79" y="2151"/>
                  </a:cubicBezTo>
                  <a:lnTo>
                    <a:pt x="28289" y="2151"/>
                  </a:lnTo>
                  <a:cubicBezTo>
                    <a:pt x="28333" y="2151"/>
                    <a:pt x="28367" y="2116"/>
                    <a:pt x="28367" y="2073"/>
                  </a:cubicBezTo>
                  <a:lnTo>
                    <a:pt x="28367" y="78"/>
                  </a:lnTo>
                  <a:cubicBezTo>
                    <a:pt x="28367" y="38"/>
                    <a:pt x="28333" y="0"/>
                    <a:pt x="2828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5579;p42">
              <a:extLst>
                <a:ext uri="{FF2B5EF4-FFF2-40B4-BE49-F238E27FC236}">
                  <a16:creationId xmlns:a16="http://schemas.microsoft.com/office/drawing/2014/main" id="{FC555372-657A-4222-2F0D-1D39735A155B}"/>
                </a:ext>
              </a:extLst>
            </p:cNvPr>
            <p:cNvSpPr/>
            <p:nvPr/>
          </p:nvSpPr>
          <p:spPr>
            <a:xfrm>
              <a:off x="2659627" y="3476382"/>
              <a:ext cx="451959" cy="97948"/>
            </a:xfrm>
            <a:custGeom>
              <a:avLst/>
              <a:gdLst/>
              <a:ahLst/>
              <a:cxnLst/>
              <a:rect l="l" t="t" r="r" b="b"/>
              <a:pathLst>
                <a:path w="6137" h="1330" extrusionOk="0">
                  <a:moveTo>
                    <a:pt x="0" y="1"/>
                  </a:moveTo>
                  <a:lnTo>
                    <a:pt x="0" y="1329"/>
                  </a:lnTo>
                  <a:lnTo>
                    <a:pt x="6136" y="1329"/>
                  </a:lnTo>
                  <a:lnTo>
                    <a:pt x="6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5580;p42">
              <a:extLst>
                <a:ext uri="{FF2B5EF4-FFF2-40B4-BE49-F238E27FC236}">
                  <a16:creationId xmlns:a16="http://schemas.microsoft.com/office/drawing/2014/main" id="{309A86D5-40A7-E521-62BA-1D08058DFF84}"/>
                </a:ext>
              </a:extLst>
            </p:cNvPr>
            <p:cNvSpPr/>
            <p:nvPr/>
          </p:nvSpPr>
          <p:spPr>
            <a:xfrm>
              <a:off x="2653809" y="3470637"/>
              <a:ext cx="463522" cy="109436"/>
            </a:xfrm>
            <a:custGeom>
              <a:avLst/>
              <a:gdLst/>
              <a:ahLst/>
              <a:cxnLst/>
              <a:rect l="l" t="t" r="r" b="b"/>
              <a:pathLst>
                <a:path w="6294" h="1486" extrusionOk="0">
                  <a:moveTo>
                    <a:pt x="6137" y="157"/>
                  </a:moveTo>
                  <a:lnTo>
                    <a:pt x="6137" y="1329"/>
                  </a:lnTo>
                  <a:lnTo>
                    <a:pt x="157" y="1329"/>
                  </a:lnTo>
                  <a:lnTo>
                    <a:pt x="157" y="157"/>
                  </a:lnTo>
                  <a:close/>
                  <a:moveTo>
                    <a:pt x="79" y="1"/>
                  </a:moveTo>
                  <a:cubicBezTo>
                    <a:pt x="39" y="1"/>
                    <a:pt x="1" y="38"/>
                    <a:pt x="1" y="79"/>
                  </a:cubicBezTo>
                  <a:lnTo>
                    <a:pt x="1" y="1407"/>
                  </a:lnTo>
                  <a:cubicBezTo>
                    <a:pt x="1" y="1451"/>
                    <a:pt x="39" y="1485"/>
                    <a:pt x="79" y="1485"/>
                  </a:cubicBezTo>
                  <a:lnTo>
                    <a:pt x="6215" y="1485"/>
                  </a:lnTo>
                  <a:cubicBezTo>
                    <a:pt x="6259" y="1485"/>
                    <a:pt x="6293" y="1451"/>
                    <a:pt x="6293" y="1407"/>
                  </a:cubicBezTo>
                  <a:lnTo>
                    <a:pt x="6293" y="79"/>
                  </a:lnTo>
                  <a:cubicBezTo>
                    <a:pt x="6293" y="38"/>
                    <a:pt x="6259" y="1"/>
                    <a:pt x="6215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5581;p42">
              <a:extLst>
                <a:ext uri="{FF2B5EF4-FFF2-40B4-BE49-F238E27FC236}">
                  <a16:creationId xmlns:a16="http://schemas.microsoft.com/office/drawing/2014/main" id="{84016824-08FA-47C0-A34D-79005A8CB238}"/>
                </a:ext>
              </a:extLst>
            </p:cNvPr>
            <p:cNvSpPr/>
            <p:nvPr/>
          </p:nvSpPr>
          <p:spPr>
            <a:xfrm>
              <a:off x="3537363" y="3381596"/>
              <a:ext cx="451738" cy="71878"/>
            </a:xfrm>
            <a:custGeom>
              <a:avLst/>
              <a:gdLst/>
              <a:ahLst/>
              <a:cxnLst/>
              <a:rect l="l" t="t" r="r" b="b"/>
              <a:pathLst>
                <a:path w="6134" h="976" extrusionOk="0">
                  <a:moveTo>
                    <a:pt x="1" y="0"/>
                  </a:moveTo>
                  <a:lnTo>
                    <a:pt x="1" y="975"/>
                  </a:lnTo>
                  <a:lnTo>
                    <a:pt x="6134" y="975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5582;p42">
              <a:extLst>
                <a:ext uri="{FF2B5EF4-FFF2-40B4-BE49-F238E27FC236}">
                  <a16:creationId xmlns:a16="http://schemas.microsoft.com/office/drawing/2014/main" id="{779EC217-1520-2E01-5013-33B954DA1ABB}"/>
                </a:ext>
              </a:extLst>
            </p:cNvPr>
            <p:cNvSpPr/>
            <p:nvPr/>
          </p:nvSpPr>
          <p:spPr>
            <a:xfrm>
              <a:off x="3531618" y="3375778"/>
              <a:ext cx="463227" cy="83440"/>
            </a:xfrm>
            <a:custGeom>
              <a:avLst/>
              <a:gdLst/>
              <a:ahLst/>
              <a:cxnLst/>
              <a:rect l="l" t="t" r="r" b="b"/>
              <a:pathLst>
                <a:path w="6290" h="1133" extrusionOk="0">
                  <a:moveTo>
                    <a:pt x="6134" y="157"/>
                  </a:moveTo>
                  <a:lnTo>
                    <a:pt x="6134" y="976"/>
                  </a:lnTo>
                  <a:lnTo>
                    <a:pt x="157" y="976"/>
                  </a:lnTo>
                  <a:lnTo>
                    <a:pt x="157" y="157"/>
                  </a:lnTo>
                  <a:close/>
                  <a:moveTo>
                    <a:pt x="79" y="1"/>
                  </a:moveTo>
                  <a:cubicBezTo>
                    <a:pt x="35" y="1"/>
                    <a:pt x="1" y="35"/>
                    <a:pt x="1" y="79"/>
                  </a:cubicBezTo>
                  <a:lnTo>
                    <a:pt x="1" y="1054"/>
                  </a:lnTo>
                  <a:cubicBezTo>
                    <a:pt x="1" y="1098"/>
                    <a:pt x="35" y="1132"/>
                    <a:pt x="79" y="1132"/>
                  </a:cubicBezTo>
                  <a:lnTo>
                    <a:pt x="6212" y="1132"/>
                  </a:lnTo>
                  <a:cubicBezTo>
                    <a:pt x="6256" y="1132"/>
                    <a:pt x="6290" y="1098"/>
                    <a:pt x="6290" y="1054"/>
                  </a:cubicBezTo>
                  <a:lnTo>
                    <a:pt x="6290" y="79"/>
                  </a:lnTo>
                  <a:cubicBezTo>
                    <a:pt x="6290" y="35"/>
                    <a:pt x="6256" y="1"/>
                    <a:pt x="6212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5583;p42">
              <a:extLst>
                <a:ext uri="{FF2B5EF4-FFF2-40B4-BE49-F238E27FC236}">
                  <a16:creationId xmlns:a16="http://schemas.microsoft.com/office/drawing/2014/main" id="{EB57A51F-07E7-2FA5-51CC-D14047132B80}"/>
                </a:ext>
              </a:extLst>
            </p:cNvPr>
            <p:cNvSpPr/>
            <p:nvPr/>
          </p:nvSpPr>
          <p:spPr>
            <a:xfrm>
              <a:off x="3554670" y="3309495"/>
              <a:ext cx="451738" cy="72172"/>
            </a:xfrm>
            <a:custGeom>
              <a:avLst/>
              <a:gdLst/>
              <a:ahLst/>
              <a:cxnLst/>
              <a:rect l="l" t="t" r="r" b="b"/>
              <a:pathLst>
                <a:path w="6134" h="980" extrusionOk="0">
                  <a:moveTo>
                    <a:pt x="0" y="1"/>
                  </a:moveTo>
                  <a:lnTo>
                    <a:pt x="0" y="979"/>
                  </a:lnTo>
                  <a:lnTo>
                    <a:pt x="6133" y="97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5584;p42">
              <a:extLst>
                <a:ext uri="{FF2B5EF4-FFF2-40B4-BE49-F238E27FC236}">
                  <a16:creationId xmlns:a16="http://schemas.microsoft.com/office/drawing/2014/main" id="{1C6A5FA4-1B7D-6FFE-4D60-676127B071B2}"/>
                </a:ext>
              </a:extLst>
            </p:cNvPr>
            <p:cNvSpPr/>
            <p:nvPr/>
          </p:nvSpPr>
          <p:spPr>
            <a:xfrm>
              <a:off x="3548925" y="3303750"/>
              <a:ext cx="463227" cy="83661"/>
            </a:xfrm>
            <a:custGeom>
              <a:avLst/>
              <a:gdLst/>
              <a:ahLst/>
              <a:cxnLst/>
              <a:rect l="l" t="t" r="r" b="b"/>
              <a:pathLst>
                <a:path w="6290" h="1136" extrusionOk="0">
                  <a:moveTo>
                    <a:pt x="6133" y="157"/>
                  </a:moveTo>
                  <a:lnTo>
                    <a:pt x="6133" y="979"/>
                  </a:lnTo>
                  <a:lnTo>
                    <a:pt x="157" y="979"/>
                  </a:lnTo>
                  <a:lnTo>
                    <a:pt x="157" y="157"/>
                  </a:lnTo>
                  <a:close/>
                  <a:moveTo>
                    <a:pt x="78" y="0"/>
                  </a:moveTo>
                  <a:cubicBezTo>
                    <a:pt x="35" y="0"/>
                    <a:pt x="0" y="38"/>
                    <a:pt x="0" y="79"/>
                  </a:cubicBezTo>
                  <a:lnTo>
                    <a:pt x="0" y="1057"/>
                  </a:lnTo>
                  <a:cubicBezTo>
                    <a:pt x="0" y="1098"/>
                    <a:pt x="35" y="1135"/>
                    <a:pt x="78" y="1135"/>
                  </a:cubicBezTo>
                  <a:lnTo>
                    <a:pt x="6211" y="1135"/>
                  </a:lnTo>
                  <a:cubicBezTo>
                    <a:pt x="6255" y="1135"/>
                    <a:pt x="6289" y="1098"/>
                    <a:pt x="6289" y="1057"/>
                  </a:cubicBezTo>
                  <a:lnTo>
                    <a:pt x="6289" y="79"/>
                  </a:lnTo>
                  <a:cubicBezTo>
                    <a:pt x="6289" y="38"/>
                    <a:pt x="6255" y="0"/>
                    <a:pt x="621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5585;p42">
              <a:extLst>
                <a:ext uri="{FF2B5EF4-FFF2-40B4-BE49-F238E27FC236}">
                  <a16:creationId xmlns:a16="http://schemas.microsoft.com/office/drawing/2014/main" id="{6A5204DF-AC6B-422A-E141-7B891192285B}"/>
                </a:ext>
              </a:extLst>
            </p:cNvPr>
            <p:cNvSpPr/>
            <p:nvPr/>
          </p:nvSpPr>
          <p:spPr>
            <a:xfrm>
              <a:off x="3563213" y="3453403"/>
              <a:ext cx="451959" cy="120925"/>
            </a:xfrm>
            <a:custGeom>
              <a:avLst/>
              <a:gdLst/>
              <a:ahLst/>
              <a:cxnLst/>
              <a:rect l="l" t="t" r="r" b="b"/>
              <a:pathLst>
                <a:path w="6137" h="1642" extrusionOk="0">
                  <a:moveTo>
                    <a:pt x="0" y="0"/>
                  </a:moveTo>
                  <a:lnTo>
                    <a:pt x="0" y="1641"/>
                  </a:lnTo>
                  <a:lnTo>
                    <a:pt x="6136" y="1641"/>
                  </a:lnTo>
                  <a:lnTo>
                    <a:pt x="6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5586;p42">
              <a:extLst>
                <a:ext uri="{FF2B5EF4-FFF2-40B4-BE49-F238E27FC236}">
                  <a16:creationId xmlns:a16="http://schemas.microsoft.com/office/drawing/2014/main" id="{4A883A6A-7F97-313D-6B78-EFF04E9BB04C}"/>
                </a:ext>
              </a:extLst>
            </p:cNvPr>
            <p:cNvSpPr/>
            <p:nvPr/>
          </p:nvSpPr>
          <p:spPr>
            <a:xfrm>
              <a:off x="3557395" y="3447659"/>
              <a:ext cx="463522" cy="132414"/>
            </a:xfrm>
            <a:custGeom>
              <a:avLst/>
              <a:gdLst/>
              <a:ahLst/>
              <a:cxnLst/>
              <a:rect l="l" t="t" r="r" b="b"/>
              <a:pathLst>
                <a:path w="6294" h="1798" extrusionOk="0">
                  <a:moveTo>
                    <a:pt x="6137" y="156"/>
                  </a:moveTo>
                  <a:lnTo>
                    <a:pt x="6137" y="1641"/>
                  </a:lnTo>
                  <a:lnTo>
                    <a:pt x="157" y="1641"/>
                  </a:lnTo>
                  <a:lnTo>
                    <a:pt x="157" y="156"/>
                  </a:lnTo>
                  <a:close/>
                  <a:moveTo>
                    <a:pt x="79" y="0"/>
                  </a:moveTo>
                  <a:cubicBezTo>
                    <a:pt x="38" y="0"/>
                    <a:pt x="1" y="38"/>
                    <a:pt x="1" y="78"/>
                  </a:cubicBezTo>
                  <a:lnTo>
                    <a:pt x="1" y="1719"/>
                  </a:lnTo>
                  <a:cubicBezTo>
                    <a:pt x="1" y="1763"/>
                    <a:pt x="38" y="1797"/>
                    <a:pt x="79" y="1797"/>
                  </a:cubicBezTo>
                  <a:lnTo>
                    <a:pt x="6215" y="1797"/>
                  </a:lnTo>
                  <a:cubicBezTo>
                    <a:pt x="6259" y="1797"/>
                    <a:pt x="6293" y="1763"/>
                    <a:pt x="6293" y="1719"/>
                  </a:cubicBezTo>
                  <a:lnTo>
                    <a:pt x="6293" y="78"/>
                  </a:lnTo>
                  <a:cubicBezTo>
                    <a:pt x="6293" y="38"/>
                    <a:pt x="6259" y="0"/>
                    <a:pt x="6215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5587;p42">
              <a:extLst>
                <a:ext uri="{FF2B5EF4-FFF2-40B4-BE49-F238E27FC236}">
                  <a16:creationId xmlns:a16="http://schemas.microsoft.com/office/drawing/2014/main" id="{4356941E-8EB0-FAA4-5B5C-137B48FCD3D7}"/>
                </a:ext>
              </a:extLst>
            </p:cNvPr>
            <p:cNvSpPr/>
            <p:nvPr/>
          </p:nvSpPr>
          <p:spPr>
            <a:xfrm>
              <a:off x="2265464" y="3536920"/>
              <a:ext cx="2077673" cy="69153"/>
            </a:xfrm>
            <a:custGeom>
              <a:avLst/>
              <a:gdLst/>
              <a:ahLst/>
              <a:cxnLst/>
              <a:rect l="l" t="t" r="r" b="b"/>
              <a:pathLst>
                <a:path w="2821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28211" y="939"/>
                  </a:lnTo>
                  <a:lnTo>
                    <a:pt x="28211" y="1"/>
                  </a:ln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5588;p42">
              <a:extLst>
                <a:ext uri="{FF2B5EF4-FFF2-40B4-BE49-F238E27FC236}">
                  <a16:creationId xmlns:a16="http://schemas.microsoft.com/office/drawing/2014/main" id="{7A2176BE-10F7-9600-FF3E-7E901CF88E68}"/>
                </a:ext>
              </a:extLst>
            </p:cNvPr>
            <p:cNvSpPr/>
            <p:nvPr/>
          </p:nvSpPr>
          <p:spPr>
            <a:xfrm>
              <a:off x="2259719" y="3531176"/>
              <a:ext cx="2089161" cy="80641"/>
            </a:xfrm>
            <a:custGeom>
              <a:avLst/>
              <a:gdLst/>
              <a:ahLst/>
              <a:cxnLst/>
              <a:rect l="l" t="t" r="r" b="b"/>
              <a:pathLst>
                <a:path w="28368" h="1095" extrusionOk="0">
                  <a:moveTo>
                    <a:pt x="28211" y="157"/>
                  </a:moveTo>
                  <a:lnTo>
                    <a:pt x="28211" y="939"/>
                  </a:lnTo>
                  <a:lnTo>
                    <a:pt x="157" y="939"/>
                  </a:lnTo>
                  <a:lnTo>
                    <a:pt x="157" y="157"/>
                  </a:lnTo>
                  <a:close/>
                  <a:moveTo>
                    <a:pt x="79" y="1"/>
                  </a:moveTo>
                  <a:cubicBezTo>
                    <a:pt x="35" y="1"/>
                    <a:pt x="1" y="35"/>
                    <a:pt x="1" y="79"/>
                  </a:cubicBezTo>
                  <a:lnTo>
                    <a:pt x="1" y="1017"/>
                  </a:lnTo>
                  <a:cubicBezTo>
                    <a:pt x="1" y="1057"/>
                    <a:pt x="35" y="1095"/>
                    <a:pt x="79" y="1095"/>
                  </a:cubicBezTo>
                  <a:lnTo>
                    <a:pt x="28289" y="1095"/>
                  </a:lnTo>
                  <a:cubicBezTo>
                    <a:pt x="28333" y="1095"/>
                    <a:pt x="28367" y="1057"/>
                    <a:pt x="28367" y="1017"/>
                  </a:cubicBezTo>
                  <a:lnTo>
                    <a:pt x="28367" y="79"/>
                  </a:lnTo>
                  <a:cubicBezTo>
                    <a:pt x="28367" y="35"/>
                    <a:pt x="28333" y="1"/>
                    <a:pt x="28289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5589;p42">
              <a:extLst>
                <a:ext uri="{FF2B5EF4-FFF2-40B4-BE49-F238E27FC236}">
                  <a16:creationId xmlns:a16="http://schemas.microsoft.com/office/drawing/2014/main" id="{1B36F5EA-0225-A98F-6E69-703320449334}"/>
                </a:ext>
              </a:extLst>
            </p:cNvPr>
            <p:cNvSpPr/>
            <p:nvPr/>
          </p:nvSpPr>
          <p:spPr>
            <a:xfrm>
              <a:off x="2253312" y="3536920"/>
              <a:ext cx="46765" cy="1352785"/>
            </a:xfrm>
            <a:custGeom>
              <a:avLst/>
              <a:gdLst/>
              <a:ahLst/>
              <a:cxnLst/>
              <a:rect l="l" t="t" r="r" b="b"/>
              <a:pathLst>
                <a:path w="635" h="18369" extrusionOk="0">
                  <a:moveTo>
                    <a:pt x="0" y="1"/>
                  </a:moveTo>
                  <a:lnTo>
                    <a:pt x="125" y="18175"/>
                  </a:lnTo>
                  <a:cubicBezTo>
                    <a:pt x="125" y="18284"/>
                    <a:pt x="213" y="18368"/>
                    <a:pt x="319" y="18368"/>
                  </a:cubicBezTo>
                  <a:cubicBezTo>
                    <a:pt x="422" y="18368"/>
                    <a:pt x="510" y="18278"/>
                    <a:pt x="510" y="18175"/>
                  </a:cubicBezTo>
                  <a:lnTo>
                    <a:pt x="635" y="1"/>
                  </a:ln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5590;p42">
              <a:extLst>
                <a:ext uri="{FF2B5EF4-FFF2-40B4-BE49-F238E27FC236}">
                  <a16:creationId xmlns:a16="http://schemas.microsoft.com/office/drawing/2014/main" id="{569FFE3E-E013-AFB6-8B61-51A7446B7CDE}"/>
                </a:ext>
              </a:extLst>
            </p:cNvPr>
            <p:cNvSpPr/>
            <p:nvPr/>
          </p:nvSpPr>
          <p:spPr>
            <a:xfrm>
              <a:off x="2247493" y="3531176"/>
              <a:ext cx="58327" cy="1364274"/>
            </a:xfrm>
            <a:custGeom>
              <a:avLst/>
              <a:gdLst/>
              <a:ahLst/>
              <a:cxnLst/>
              <a:rect l="l" t="t" r="r" b="b"/>
              <a:pathLst>
                <a:path w="792" h="18525" extrusionOk="0">
                  <a:moveTo>
                    <a:pt x="635" y="157"/>
                  </a:moveTo>
                  <a:lnTo>
                    <a:pt x="510" y="18253"/>
                  </a:lnTo>
                  <a:cubicBezTo>
                    <a:pt x="510" y="18318"/>
                    <a:pt x="460" y="18368"/>
                    <a:pt x="398" y="18368"/>
                  </a:cubicBezTo>
                  <a:cubicBezTo>
                    <a:pt x="335" y="18368"/>
                    <a:pt x="282" y="18318"/>
                    <a:pt x="282" y="18253"/>
                  </a:cubicBezTo>
                  <a:lnTo>
                    <a:pt x="157" y="157"/>
                  </a:lnTo>
                  <a:close/>
                  <a:moveTo>
                    <a:pt x="79" y="1"/>
                  </a:moveTo>
                  <a:cubicBezTo>
                    <a:pt x="60" y="1"/>
                    <a:pt x="42" y="7"/>
                    <a:pt x="26" y="23"/>
                  </a:cubicBezTo>
                  <a:cubicBezTo>
                    <a:pt x="10" y="38"/>
                    <a:pt x="1" y="60"/>
                    <a:pt x="1" y="79"/>
                  </a:cubicBezTo>
                  <a:lnTo>
                    <a:pt x="126" y="18253"/>
                  </a:lnTo>
                  <a:cubicBezTo>
                    <a:pt x="126" y="18403"/>
                    <a:pt x="248" y="18525"/>
                    <a:pt x="398" y="18525"/>
                  </a:cubicBezTo>
                  <a:cubicBezTo>
                    <a:pt x="545" y="18525"/>
                    <a:pt x="667" y="18400"/>
                    <a:pt x="667" y="18253"/>
                  </a:cubicBezTo>
                  <a:lnTo>
                    <a:pt x="792" y="79"/>
                  </a:lnTo>
                  <a:cubicBezTo>
                    <a:pt x="792" y="60"/>
                    <a:pt x="782" y="38"/>
                    <a:pt x="767" y="23"/>
                  </a:cubicBezTo>
                  <a:cubicBezTo>
                    <a:pt x="751" y="7"/>
                    <a:pt x="732" y="1"/>
                    <a:pt x="71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5591;p42">
              <a:extLst>
                <a:ext uri="{FF2B5EF4-FFF2-40B4-BE49-F238E27FC236}">
                  <a16:creationId xmlns:a16="http://schemas.microsoft.com/office/drawing/2014/main" id="{1FFD9F73-1AF3-C948-997D-8934B19048AC}"/>
                </a:ext>
              </a:extLst>
            </p:cNvPr>
            <p:cNvSpPr/>
            <p:nvPr/>
          </p:nvSpPr>
          <p:spPr>
            <a:xfrm>
              <a:off x="4307941" y="3536920"/>
              <a:ext cx="46765" cy="1352785"/>
            </a:xfrm>
            <a:custGeom>
              <a:avLst/>
              <a:gdLst/>
              <a:ahLst/>
              <a:cxnLst/>
              <a:rect l="l" t="t" r="r" b="b"/>
              <a:pathLst>
                <a:path w="635" h="18369" extrusionOk="0">
                  <a:moveTo>
                    <a:pt x="0" y="1"/>
                  </a:moveTo>
                  <a:lnTo>
                    <a:pt x="125" y="18175"/>
                  </a:lnTo>
                  <a:cubicBezTo>
                    <a:pt x="125" y="18284"/>
                    <a:pt x="213" y="18368"/>
                    <a:pt x="319" y="18368"/>
                  </a:cubicBezTo>
                  <a:cubicBezTo>
                    <a:pt x="422" y="18365"/>
                    <a:pt x="506" y="18278"/>
                    <a:pt x="510" y="18175"/>
                  </a:cubicBezTo>
                  <a:lnTo>
                    <a:pt x="635" y="1"/>
                  </a:ln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5592;p42">
              <a:extLst>
                <a:ext uri="{FF2B5EF4-FFF2-40B4-BE49-F238E27FC236}">
                  <a16:creationId xmlns:a16="http://schemas.microsoft.com/office/drawing/2014/main" id="{1FEFD527-BF63-8919-81B8-85DA0FFB1A8B}"/>
                </a:ext>
              </a:extLst>
            </p:cNvPr>
            <p:cNvSpPr/>
            <p:nvPr/>
          </p:nvSpPr>
          <p:spPr>
            <a:xfrm>
              <a:off x="4302123" y="3531176"/>
              <a:ext cx="58327" cy="1364274"/>
            </a:xfrm>
            <a:custGeom>
              <a:avLst/>
              <a:gdLst/>
              <a:ahLst/>
              <a:cxnLst/>
              <a:rect l="l" t="t" r="r" b="b"/>
              <a:pathLst>
                <a:path w="792" h="18525" extrusionOk="0">
                  <a:moveTo>
                    <a:pt x="635" y="160"/>
                  </a:moveTo>
                  <a:lnTo>
                    <a:pt x="510" y="18253"/>
                  </a:lnTo>
                  <a:cubicBezTo>
                    <a:pt x="510" y="18318"/>
                    <a:pt x="460" y="18368"/>
                    <a:pt x="398" y="18368"/>
                  </a:cubicBezTo>
                  <a:cubicBezTo>
                    <a:pt x="335" y="18368"/>
                    <a:pt x="282" y="18318"/>
                    <a:pt x="282" y="18253"/>
                  </a:cubicBezTo>
                  <a:lnTo>
                    <a:pt x="157" y="160"/>
                  </a:lnTo>
                  <a:close/>
                  <a:moveTo>
                    <a:pt x="79" y="1"/>
                  </a:moveTo>
                  <a:cubicBezTo>
                    <a:pt x="60" y="1"/>
                    <a:pt x="42" y="7"/>
                    <a:pt x="26" y="23"/>
                  </a:cubicBezTo>
                  <a:cubicBezTo>
                    <a:pt x="10" y="38"/>
                    <a:pt x="1" y="60"/>
                    <a:pt x="1" y="79"/>
                  </a:cubicBezTo>
                  <a:lnTo>
                    <a:pt x="126" y="18253"/>
                  </a:lnTo>
                  <a:cubicBezTo>
                    <a:pt x="126" y="18403"/>
                    <a:pt x="248" y="18525"/>
                    <a:pt x="398" y="18525"/>
                  </a:cubicBezTo>
                  <a:cubicBezTo>
                    <a:pt x="545" y="18521"/>
                    <a:pt x="664" y="18403"/>
                    <a:pt x="667" y="18253"/>
                  </a:cubicBezTo>
                  <a:lnTo>
                    <a:pt x="792" y="79"/>
                  </a:lnTo>
                  <a:cubicBezTo>
                    <a:pt x="792" y="60"/>
                    <a:pt x="782" y="38"/>
                    <a:pt x="767" y="23"/>
                  </a:cubicBezTo>
                  <a:cubicBezTo>
                    <a:pt x="751" y="7"/>
                    <a:pt x="732" y="1"/>
                    <a:pt x="714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5593;p42">
              <a:extLst>
                <a:ext uri="{FF2B5EF4-FFF2-40B4-BE49-F238E27FC236}">
                  <a16:creationId xmlns:a16="http://schemas.microsoft.com/office/drawing/2014/main" id="{B3DB1ED3-02AB-1EEB-4DC8-B98DA0297507}"/>
                </a:ext>
              </a:extLst>
            </p:cNvPr>
            <p:cNvSpPr/>
            <p:nvPr/>
          </p:nvSpPr>
          <p:spPr>
            <a:xfrm>
              <a:off x="3149754" y="3126626"/>
              <a:ext cx="318662" cy="387373"/>
            </a:xfrm>
            <a:custGeom>
              <a:avLst/>
              <a:gdLst/>
              <a:ahLst/>
              <a:cxnLst/>
              <a:rect l="l" t="t" r="r" b="b"/>
              <a:pathLst>
                <a:path w="4327" h="5260" extrusionOk="0">
                  <a:moveTo>
                    <a:pt x="2897" y="0"/>
                  </a:moveTo>
                  <a:cubicBezTo>
                    <a:pt x="2877" y="0"/>
                    <a:pt x="2858" y="3"/>
                    <a:pt x="2838" y="8"/>
                  </a:cubicBezTo>
                  <a:cubicBezTo>
                    <a:pt x="2720" y="39"/>
                    <a:pt x="2654" y="161"/>
                    <a:pt x="2685" y="277"/>
                  </a:cubicBezTo>
                  <a:lnTo>
                    <a:pt x="3764" y="4150"/>
                  </a:lnTo>
                  <a:cubicBezTo>
                    <a:pt x="3810" y="4322"/>
                    <a:pt x="3764" y="4503"/>
                    <a:pt x="3645" y="4637"/>
                  </a:cubicBezTo>
                  <a:cubicBezTo>
                    <a:pt x="3545" y="4747"/>
                    <a:pt x="3407" y="4809"/>
                    <a:pt x="3260" y="4828"/>
                  </a:cubicBezTo>
                  <a:lnTo>
                    <a:pt x="219" y="4828"/>
                  </a:lnTo>
                  <a:cubicBezTo>
                    <a:pt x="210" y="4827"/>
                    <a:pt x="202" y="4826"/>
                    <a:pt x="194" y="4826"/>
                  </a:cubicBezTo>
                  <a:cubicBezTo>
                    <a:pt x="84" y="4826"/>
                    <a:pt x="0" y="4921"/>
                    <a:pt x="0" y="5031"/>
                  </a:cubicBezTo>
                  <a:cubicBezTo>
                    <a:pt x="0" y="5153"/>
                    <a:pt x="97" y="5250"/>
                    <a:pt x="219" y="5259"/>
                  </a:cubicBezTo>
                  <a:lnTo>
                    <a:pt x="3270" y="5259"/>
                  </a:lnTo>
                  <a:lnTo>
                    <a:pt x="3270" y="5250"/>
                  </a:lnTo>
                  <a:cubicBezTo>
                    <a:pt x="3348" y="5250"/>
                    <a:pt x="3435" y="5237"/>
                    <a:pt x="3517" y="5216"/>
                  </a:cubicBezTo>
                  <a:cubicBezTo>
                    <a:pt x="4029" y="5072"/>
                    <a:pt x="4326" y="4544"/>
                    <a:pt x="4186" y="4031"/>
                  </a:cubicBezTo>
                  <a:lnTo>
                    <a:pt x="3107" y="161"/>
                  </a:lnTo>
                  <a:cubicBezTo>
                    <a:pt x="3081" y="62"/>
                    <a:pt x="2992" y="0"/>
                    <a:pt x="2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5594;p42">
              <a:extLst>
                <a:ext uri="{FF2B5EF4-FFF2-40B4-BE49-F238E27FC236}">
                  <a16:creationId xmlns:a16="http://schemas.microsoft.com/office/drawing/2014/main" id="{C5FBB9C5-81C0-EAA5-7B45-BAC906777CAD}"/>
                </a:ext>
              </a:extLst>
            </p:cNvPr>
            <p:cNvSpPr/>
            <p:nvPr/>
          </p:nvSpPr>
          <p:spPr>
            <a:xfrm>
              <a:off x="3143936" y="3120366"/>
              <a:ext cx="331108" cy="399377"/>
            </a:xfrm>
            <a:custGeom>
              <a:avLst/>
              <a:gdLst/>
              <a:ahLst/>
              <a:cxnLst/>
              <a:rect l="l" t="t" r="r" b="b"/>
              <a:pathLst>
                <a:path w="4496" h="5423" extrusionOk="0">
                  <a:moveTo>
                    <a:pt x="2979" y="162"/>
                  </a:moveTo>
                  <a:cubicBezTo>
                    <a:pt x="3041" y="162"/>
                    <a:pt x="3099" y="203"/>
                    <a:pt x="3114" y="265"/>
                  </a:cubicBezTo>
                  <a:lnTo>
                    <a:pt x="4193" y="4138"/>
                  </a:lnTo>
                  <a:cubicBezTo>
                    <a:pt x="4327" y="4607"/>
                    <a:pt x="4049" y="5094"/>
                    <a:pt x="3580" y="5222"/>
                  </a:cubicBezTo>
                  <a:cubicBezTo>
                    <a:pt x="3502" y="5241"/>
                    <a:pt x="3424" y="5254"/>
                    <a:pt x="3355" y="5254"/>
                  </a:cubicBezTo>
                  <a:cubicBezTo>
                    <a:pt x="3339" y="5254"/>
                    <a:pt x="3324" y="5257"/>
                    <a:pt x="3311" y="5266"/>
                  </a:cubicBezTo>
                  <a:lnTo>
                    <a:pt x="301" y="5266"/>
                  </a:lnTo>
                  <a:cubicBezTo>
                    <a:pt x="220" y="5263"/>
                    <a:pt x="157" y="5194"/>
                    <a:pt x="160" y="5126"/>
                  </a:cubicBezTo>
                  <a:cubicBezTo>
                    <a:pt x="160" y="5082"/>
                    <a:pt x="176" y="5047"/>
                    <a:pt x="204" y="5022"/>
                  </a:cubicBezTo>
                  <a:cubicBezTo>
                    <a:pt x="217" y="5009"/>
                    <a:pt x="239" y="4996"/>
                    <a:pt x="270" y="4996"/>
                  </a:cubicBezTo>
                  <a:cubicBezTo>
                    <a:pt x="276" y="4996"/>
                    <a:pt x="282" y="4996"/>
                    <a:pt x="288" y="4997"/>
                  </a:cubicBezTo>
                  <a:lnTo>
                    <a:pt x="3355" y="4997"/>
                  </a:lnTo>
                  <a:cubicBezTo>
                    <a:pt x="3530" y="4972"/>
                    <a:pt x="3683" y="4894"/>
                    <a:pt x="3786" y="4779"/>
                  </a:cubicBezTo>
                  <a:cubicBezTo>
                    <a:pt x="3924" y="4625"/>
                    <a:pt x="3974" y="4413"/>
                    <a:pt x="3921" y="4216"/>
                  </a:cubicBezTo>
                  <a:lnTo>
                    <a:pt x="2842" y="343"/>
                  </a:lnTo>
                  <a:cubicBezTo>
                    <a:pt x="2824" y="265"/>
                    <a:pt x="2864" y="187"/>
                    <a:pt x="2939" y="168"/>
                  </a:cubicBezTo>
                  <a:cubicBezTo>
                    <a:pt x="2952" y="164"/>
                    <a:pt x="2966" y="162"/>
                    <a:pt x="2979" y="162"/>
                  </a:cubicBezTo>
                  <a:close/>
                  <a:moveTo>
                    <a:pt x="2976" y="1"/>
                  </a:moveTo>
                  <a:cubicBezTo>
                    <a:pt x="2950" y="1"/>
                    <a:pt x="2922" y="4"/>
                    <a:pt x="2895" y="12"/>
                  </a:cubicBezTo>
                  <a:cubicBezTo>
                    <a:pt x="2739" y="52"/>
                    <a:pt x="2645" y="218"/>
                    <a:pt x="2689" y="377"/>
                  </a:cubicBezTo>
                  <a:lnTo>
                    <a:pt x="3768" y="4250"/>
                  </a:lnTo>
                  <a:cubicBezTo>
                    <a:pt x="3808" y="4397"/>
                    <a:pt x="3771" y="4554"/>
                    <a:pt x="3671" y="4669"/>
                  </a:cubicBezTo>
                  <a:cubicBezTo>
                    <a:pt x="3592" y="4757"/>
                    <a:pt x="3474" y="4816"/>
                    <a:pt x="3339" y="4835"/>
                  </a:cubicBezTo>
                  <a:lnTo>
                    <a:pt x="307" y="4835"/>
                  </a:lnTo>
                  <a:cubicBezTo>
                    <a:pt x="298" y="4834"/>
                    <a:pt x="288" y="4834"/>
                    <a:pt x="279" y="4834"/>
                  </a:cubicBezTo>
                  <a:cubicBezTo>
                    <a:pt x="212" y="4834"/>
                    <a:pt x="150" y="4854"/>
                    <a:pt x="98" y="4897"/>
                  </a:cubicBezTo>
                  <a:cubicBezTo>
                    <a:pt x="35" y="4954"/>
                    <a:pt x="1" y="5032"/>
                    <a:pt x="1" y="5116"/>
                  </a:cubicBezTo>
                  <a:cubicBezTo>
                    <a:pt x="1" y="5279"/>
                    <a:pt x="129" y="5413"/>
                    <a:pt x="295" y="5423"/>
                  </a:cubicBezTo>
                  <a:lnTo>
                    <a:pt x="3349" y="5423"/>
                  </a:lnTo>
                  <a:cubicBezTo>
                    <a:pt x="3364" y="5423"/>
                    <a:pt x="3380" y="5419"/>
                    <a:pt x="3396" y="5404"/>
                  </a:cubicBezTo>
                  <a:cubicBezTo>
                    <a:pt x="3471" y="5398"/>
                    <a:pt x="3546" y="5388"/>
                    <a:pt x="3621" y="5366"/>
                  </a:cubicBezTo>
                  <a:cubicBezTo>
                    <a:pt x="4171" y="5216"/>
                    <a:pt x="4496" y="4641"/>
                    <a:pt x="4343" y="4091"/>
                  </a:cubicBezTo>
                  <a:lnTo>
                    <a:pt x="3264" y="218"/>
                  </a:lnTo>
                  <a:cubicBezTo>
                    <a:pt x="3228" y="88"/>
                    <a:pt x="3109" y="1"/>
                    <a:pt x="2976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5595;p42">
              <a:extLst>
                <a:ext uri="{FF2B5EF4-FFF2-40B4-BE49-F238E27FC236}">
                  <a16:creationId xmlns:a16="http://schemas.microsoft.com/office/drawing/2014/main" id="{C784C8DE-BA84-8237-89FB-FD3723B591D8}"/>
                </a:ext>
              </a:extLst>
            </p:cNvPr>
            <p:cNvSpPr/>
            <p:nvPr/>
          </p:nvSpPr>
          <p:spPr>
            <a:xfrm>
              <a:off x="3232608" y="2767370"/>
              <a:ext cx="129173" cy="661406"/>
            </a:xfrm>
            <a:custGeom>
              <a:avLst/>
              <a:gdLst/>
              <a:ahLst/>
              <a:cxnLst/>
              <a:rect l="l" t="t" r="r" b="b"/>
              <a:pathLst>
                <a:path w="1754" h="8981" extrusionOk="0">
                  <a:moveTo>
                    <a:pt x="1066" y="0"/>
                  </a:moveTo>
                  <a:lnTo>
                    <a:pt x="0" y="8900"/>
                  </a:lnTo>
                  <a:lnTo>
                    <a:pt x="688" y="8981"/>
                  </a:lnTo>
                  <a:lnTo>
                    <a:pt x="1754" y="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5596;p42">
              <a:extLst>
                <a:ext uri="{FF2B5EF4-FFF2-40B4-BE49-F238E27FC236}">
                  <a16:creationId xmlns:a16="http://schemas.microsoft.com/office/drawing/2014/main" id="{C17CC970-1E51-2463-9A5C-2245A09451DA}"/>
                </a:ext>
              </a:extLst>
            </p:cNvPr>
            <p:cNvSpPr/>
            <p:nvPr/>
          </p:nvSpPr>
          <p:spPr>
            <a:xfrm>
              <a:off x="3226863" y="2761552"/>
              <a:ext cx="141619" cy="673263"/>
            </a:xfrm>
            <a:custGeom>
              <a:avLst/>
              <a:gdLst/>
              <a:ahLst/>
              <a:cxnLst/>
              <a:rect l="l" t="t" r="r" b="b"/>
              <a:pathLst>
                <a:path w="1923" h="9142" extrusionOk="0">
                  <a:moveTo>
                    <a:pt x="1213" y="167"/>
                  </a:moveTo>
                  <a:lnTo>
                    <a:pt x="1744" y="229"/>
                  </a:lnTo>
                  <a:lnTo>
                    <a:pt x="697" y="8972"/>
                  </a:lnTo>
                  <a:lnTo>
                    <a:pt x="166" y="8910"/>
                  </a:lnTo>
                  <a:lnTo>
                    <a:pt x="1213" y="167"/>
                  </a:lnTo>
                  <a:close/>
                  <a:moveTo>
                    <a:pt x="1151" y="1"/>
                  </a:moveTo>
                  <a:cubicBezTo>
                    <a:pt x="1133" y="1"/>
                    <a:pt x="1117" y="9"/>
                    <a:pt x="1104" y="17"/>
                  </a:cubicBezTo>
                  <a:cubicBezTo>
                    <a:pt x="1082" y="29"/>
                    <a:pt x="1075" y="48"/>
                    <a:pt x="1072" y="70"/>
                  </a:cubicBezTo>
                  <a:lnTo>
                    <a:pt x="3" y="8969"/>
                  </a:lnTo>
                  <a:cubicBezTo>
                    <a:pt x="0" y="8994"/>
                    <a:pt x="10" y="9013"/>
                    <a:pt x="19" y="9029"/>
                  </a:cubicBezTo>
                  <a:cubicBezTo>
                    <a:pt x="31" y="9047"/>
                    <a:pt x="50" y="9057"/>
                    <a:pt x="72" y="9060"/>
                  </a:cubicBezTo>
                  <a:lnTo>
                    <a:pt x="760" y="9141"/>
                  </a:lnTo>
                  <a:lnTo>
                    <a:pt x="766" y="9141"/>
                  </a:lnTo>
                  <a:cubicBezTo>
                    <a:pt x="807" y="9141"/>
                    <a:pt x="838" y="9113"/>
                    <a:pt x="847" y="9072"/>
                  </a:cubicBezTo>
                  <a:lnTo>
                    <a:pt x="1916" y="170"/>
                  </a:lnTo>
                  <a:cubicBezTo>
                    <a:pt x="1923" y="126"/>
                    <a:pt x="1891" y="89"/>
                    <a:pt x="1848" y="86"/>
                  </a:cubicBezTo>
                  <a:lnTo>
                    <a:pt x="1160" y="1"/>
                  </a:lnTo>
                  <a:cubicBezTo>
                    <a:pt x="1157" y="1"/>
                    <a:pt x="1154" y="1"/>
                    <a:pt x="1151" y="1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5597;p42">
              <a:extLst>
                <a:ext uri="{FF2B5EF4-FFF2-40B4-BE49-F238E27FC236}">
                  <a16:creationId xmlns:a16="http://schemas.microsoft.com/office/drawing/2014/main" id="{C2B52204-2174-4EA8-BB67-E48BEACF810E}"/>
                </a:ext>
              </a:extLst>
            </p:cNvPr>
            <p:cNvSpPr/>
            <p:nvPr/>
          </p:nvSpPr>
          <p:spPr>
            <a:xfrm>
              <a:off x="3284161" y="2773115"/>
              <a:ext cx="128290" cy="655661"/>
            </a:xfrm>
            <a:custGeom>
              <a:avLst/>
              <a:gdLst/>
              <a:ahLst/>
              <a:cxnLst/>
              <a:rect l="l" t="t" r="r" b="b"/>
              <a:pathLst>
                <a:path w="1742" h="8903" extrusionOk="0">
                  <a:moveTo>
                    <a:pt x="1066" y="0"/>
                  </a:moveTo>
                  <a:lnTo>
                    <a:pt x="1" y="8903"/>
                  </a:lnTo>
                  <a:cubicBezTo>
                    <a:pt x="1363" y="6143"/>
                    <a:pt x="1742" y="3001"/>
                    <a:pt x="1066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5598;p42">
              <a:extLst>
                <a:ext uri="{FF2B5EF4-FFF2-40B4-BE49-F238E27FC236}">
                  <a16:creationId xmlns:a16="http://schemas.microsoft.com/office/drawing/2014/main" id="{2574497D-4301-2692-773C-67BAB22A5E20}"/>
                </a:ext>
              </a:extLst>
            </p:cNvPr>
            <p:cNvSpPr/>
            <p:nvPr/>
          </p:nvSpPr>
          <p:spPr>
            <a:xfrm>
              <a:off x="3277680" y="2767149"/>
              <a:ext cx="140294" cy="667371"/>
            </a:xfrm>
            <a:custGeom>
              <a:avLst/>
              <a:gdLst/>
              <a:ahLst/>
              <a:cxnLst/>
              <a:rect l="l" t="t" r="r" b="b"/>
              <a:pathLst>
                <a:path w="1905" h="9062" extrusionOk="0">
                  <a:moveTo>
                    <a:pt x="1173" y="569"/>
                  </a:moveTo>
                  <a:cubicBezTo>
                    <a:pt x="1673" y="3248"/>
                    <a:pt x="1339" y="6033"/>
                    <a:pt x="220" y="8518"/>
                  </a:cubicBezTo>
                  <a:lnTo>
                    <a:pt x="1173" y="569"/>
                  </a:lnTo>
                  <a:close/>
                  <a:moveTo>
                    <a:pt x="1148" y="0"/>
                  </a:moveTo>
                  <a:cubicBezTo>
                    <a:pt x="1108" y="3"/>
                    <a:pt x="1076" y="31"/>
                    <a:pt x="1073" y="72"/>
                  </a:cubicBezTo>
                  <a:lnTo>
                    <a:pt x="7" y="8971"/>
                  </a:lnTo>
                  <a:cubicBezTo>
                    <a:pt x="1" y="9012"/>
                    <a:pt x="26" y="9046"/>
                    <a:pt x="60" y="9059"/>
                  </a:cubicBezTo>
                  <a:cubicBezTo>
                    <a:pt x="70" y="9062"/>
                    <a:pt x="76" y="9062"/>
                    <a:pt x="85" y="9062"/>
                  </a:cubicBezTo>
                  <a:cubicBezTo>
                    <a:pt x="117" y="9062"/>
                    <a:pt x="142" y="9046"/>
                    <a:pt x="154" y="9015"/>
                  </a:cubicBezTo>
                  <a:cubicBezTo>
                    <a:pt x="1523" y="6252"/>
                    <a:pt x="1905" y="3073"/>
                    <a:pt x="1229" y="63"/>
                  </a:cubicBezTo>
                  <a:cubicBezTo>
                    <a:pt x="1217" y="25"/>
                    <a:pt x="1186" y="0"/>
                    <a:pt x="1148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5599;p42">
              <a:extLst>
                <a:ext uri="{FF2B5EF4-FFF2-40B4-BE49-F238E27FC236}">
                  <a16:creationId xmlns:a16="http://schemas.microsoft.com/office/drawing/2014/main" id="{5A7025AA-BF70-639A-2CF2-D57E88C257B6}"/>
                </a:ext>
              </a:extLst>
            </p:cNvPr>
            <p:cNvSpPr/>
            <p:nvPr/>
          </p:nvSpPr>
          <p:spPr>
            <a:xfrm>
              <a:off x="2866357" y="3357955"/>
              <a:ext cx="98316" cy="117832"/>
            </a:xfrm>
            <a:custGeom>
              <a:avLst/>
              <a:gdLst/>
              <a:ahLst/>
              <a:cxnLst/>
              <a:rect l="l" t="t" r="r" b="b"/>
              <a:pathLst>
                <a:path w="1335" h="1600" extrusionOk="0">
                  <a:moveTo>
                    <a:pt x="759" y="0"/>
                  </a:moveTo>
                  <a:cubicBezTo>
                    <a:pt x="601" y="0"/>
                    <a:pt x="414" y="29"/>
                    <a:pt x="266" y="137"/>
                  </a:cubicBezTo>
                  <a:cubicBezTo>
                    <a:pt x="122" y="243"/>
                    <a:pt x="31" y="412"/>
                    <a:pt x="22" y="590"/>
                  </a:cubicBezTo>
                  <a:cubicBezTo>
                    <a:pt x="0" y="974"/>
                    <a:pt x="206" y="1328"/>
                    <a:pt x="550" y="1499"/>
                  </a:cubicBezTo>
                  <a:cubicBezTo>
                    <a:pt x="663" y="1562"/>
                    <a:pt x="788" y="1593"/>
                    <a:pt x="919" y="1599"/>
                  </a:cubicBezTo>
                  <a:cubicBezTo>
                    <a:pt x="1044" y="1599"/>
                    <a:pt x="1160" y="1559"/>
                    <a:pt x="1250" y="1481"/>
                  </a:cubicBezTo>
                  <a:cubicBezTo>
                    <a:pt x="1325" y="1421"/>
                    <a:pt x="1335" y="1309"/>
                    <a:pt x="1272" y="1234"/>
                  </a:cubicBezTo>
                  <a:cubicBezTo>
                    <a:pt x="1241" y="1193"/>
                    <a:pt x="1190" y="1172"/>
                    <a:pt x="1139" y="1172"/>
                  </a:cubicBezTo>
                  <a:cubicBezTo>
                    <a:pt x="1100" y="1172"/>
                    <a:pt x="1060" y="1185"/>
                    <a:pt x="1029" y="1212"/>
                  </a:cubicBezTo>
                  <a:cubicBezTo>
                    <a:pt x="982" y="1236"/>
                    <a:pt x="932" y="1248"/>
                    <a:pt x="883" y="1248"/>
                  </a:cubicBezTo>
                  <a:cubicBezTo>
                    <a:pt x="822" y="1248"/>
                    <a:pt x="762" y="1229"/>
                    <a:pt x="710" y="1193"/>
                  </a:cubicBezTo>
                  <a:cubicBezTo>
                    <a:pt x="497" y="1087"/>
                    <a:pt x="363" y="865"/>
                    <a:pt x="375" y="621"/>
                  </a:cubicBezTo>
                  <a:cubicBezTo>
                    <a:pt x="372" y="546"/>
                    <a:pt x="406" y="474"/>
                    <a:pt x="469" y="427"/>
                  </a:cubicBezTo>
                  <a:cubicBezTo>
                    <a:pt x="570" y="381"/>
                    <a:pt x="681" y="357"/>
                    <a:pt x="793" y="357"/>
                  </a:cubicBezTo>
                  <a:cubicBezTo>
                    <a:pt x="861" y="357"/>
                    <a:pt x="930" y="366"/>
                    <a:pt x="997" y="384"/>
                  </a:cubicBezTo>
                  <a:cubicBezTo>
                    <a:pt x="1011" y="387"/>
                    <a:pt x="1025" y="388"/>
                    <a:pt x="1038" y="388"/>
                  </a:cubicBezTo>
                  <a:cubicBezTo>
                    <a:pt x="1118" y="388"/>
                    <a:pt x="1191" y="336"/>
                    <a:pt x="1210" y="255"/>
                  </a:cubicBezTo>
                  <a:cubicBezTo>
                    <a:pt x="1235" y="162"/>
                    <a:pt x="1175" y="62"/>
                    <a:pt x="1082" y="40"/>
                  </a:cubicBezTo>
                  <a:cubicBezTo>
                    <a:pt x="1056" y="32"/>
                    <a:pt x="923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5600;p42">
              <a:extLst>
                <a:ext uri="{FF2B5EF4-FFF2-40B4-BE49-F238E27FC236}">
                  <a16:creationId xmlns:a16="http://schemas.microsoft.com/office/drawing/2014/main" id="{9B35769F-6EC9-584A-55B5-AEFF0B4C7A16}"/>
                </a:ext>
              </a:extLst>
            </p:cNvPr>
            <p:cNvSpPr/>
            <p:nvPr/>
          </p:nvSpPr>
          <p:spPr>
            <a:xfrm>
              <a:off x="2860539" y="3352284"/>
              <a:ext cx="110836" cy="129247"/>
            </a:xfrm>
            <a:custGeom>
              <a:avLst/>
              <a:gdLst/>
              <a:ahLst/>
              <a:cxnLst/>
              <a:rect l="l" t="t" r="r" b="b"/>
              <a:pathLst>
                <a:path w="1505" h="1755" extrusionOk="0">
                  <a:moveTo>
                    <a:pt x="841" y="159"/>
                  </a:moveTo>
                  <a:cubicBezTo>
                    <a:pt x="1011" y="159"/>
                    <a:pt x="1146" y="195"/>
                    <a:pt x="1148" y="195"/>
                  </a:cubicBezTo>
                  <a:cubicBezTo>
                    <a:pt x="1173" y="198"/>
                    <a:pt x="1192" y="214"/>
                    <a:pt x="1208" y="239"/>
                  </a:cubicBezTo>
                  <a:cubicBezTo>
                    <a:pt x="1223" y="260"/>
                    <a:pt x="1226" y="289"/>
                    <a:pt x="1220" y="310"/>
                  </a:cubicBezTo>
                  <a:cubicBezTo>
                    <a:pt x="1217" y="336"/>
                    <a:pt x="1201" y="357"/>
                    <a:pt x="1176" y="370"/>
                  </a:cubicBezTo>
                  <a:cubicBezTo>
                    <a:pt x="1161" y="381"/>
                    <a:pt x="1143" y="385"/>
                    <a:pt x="1126" y="385"/>
                  </a:cubicBezTo>
                  <a:cubicBezTo>
                    <a:pt x="1117" y="385"/>
                    <a:pt x="1109" y="384"/>
                    <a:pt x="1101" y="382"/>
                  </a:cubicBezTo>
                  <a:cubicBezTo>
                    <a:pt x="1027" y="363"/>
                    <a:pt x="952" y="354"/>
                    <a:pt x="877" y="354"/>
                  </a:cubicBezTo>
                  <a:cubicBezTo>
                    <a:pt x="755" y="354"/>
                    <a:pt x="634" y="379"/>
                    <a:pt x="520" y="429"/>
                  </a:cubicBezTo>
                  <a:cubicBezTo>
                    <a:pt x="517" y="429"/>
                    <a:pt x="507" y="432"/>
                    <a:pt x="504" y="436"/>
                  </a:cubicBezTo>
                  <a:cubicBezTo>
                    <a:pt x="426" y="498"/>
                    <a:pt x="379" y="592"/>
                    <a:pt x="379" y="695"/>
                  </a:cubicBezTo>
                  <a:cubicBezTo>
                    <a:pt x="367" y="964"/>
                    <a:pt x="514" y="1214"/>
                    <a:pt x="754" y="1336"/>
                  </a:cubicBezTo>
                  <a:cubicBezTo>
                    <a:pt x="820" y="1379"/>
                    <a:pt x="893" y="1400"/>
                    <a:pt x="968" y="1400"/>
                  </a:cubicBezTo>
                  <a:cubicBezTo>
                    <a:pt x="1028" y="1400"/>
                    <a:pt x="1089" y="1386"/>
                    <a:pt x="1145" y="1358"/>
                  </a:cubicBezTo>
                  <a:cubicBezTo>
                    <a:pt x="1154" y="1358"/>
                    <a:pt x="1158" y="1355"/>
                    <a:pt x="1161" y="1351"/>
                  </a:cubicBezTo>
                  <a:cubicBezTo>
                    <a:pt x="1179" y="1336"/>
                    <a:pt x="1202" y="1328"/>
                    <a:pt x="1224" y="1328"/>
                  </a:cubicBezTo>
                  <a:cubicBezTo>
                    <a:pt x="1252" y="1328"/>
                    <a:pt x="1279" y="1340"/>
                    <a:pt x="1298" y="1364"/>
                  </a:cubicBezTo>
                  <a:cubicBezTo>
                    <a:pt x="1333" y="1405"/>
                    <a:pt x="1326" y="1464"/>
                    <a:pt x="1286" y="1498"/>
                  </a:cubicBezTo>
                  <a:cubicBezTo>
                    <a:pt x="1204" y="1561"/>
                    <a:pt x="1108" y="1598"/>
                    <a:pt x="1001" y="1598"/>
                  </a:cubicBezTo>
                  <a:cubicBezTo>
                    <a:pt x="882" y="1592"/>
                    <a:pt x="770" y="1561"/>
                    <a:pt x="670" y="1511"/>
                  </a:cubicBezTo>
                  <a:cubicBezTo>
                    <a:pt x="351" y="1355"/>
                    <a:pt x="164" y="1026"/>
                    <a:pt x="185" y="676"/>
                  </a:cubicBezTo>
                  <a:cubicBezTo>
                    <a:pt x="192" y="520"/>
                    <a:pt x="270" y="373"/>
                    <a:pt x="395" y="279"/>
                  </a:cubicBezTo>
                  <a:cubicBezTo>
                    <a:pt x="528" y="185"/>
                    <a:pt x="697" y="159"/>
                    <a:pt x="841" y="159"/>
                  </a:cubicBezTo>
                  <a:close/>
                  <a:moveTo>
                    <a:pt x="837" y="0"/>
                  </a:moveTo>
                  <a:cubicBezTo>
                    <a:pt x="667" y="0"/>
                    <a:pt x="463" y="32"/>
                    <a:pt x="298" y="151"/>
                  </a:cubicBezTo>
                  <a:cubicBezTo>
                    <a:pt x="132" y="273"/>
                    <a:pt x="35" y="461"/>
                    <a:pt x="23" y="664"/>
                  </a:cubicBezTo>
                  <a:cubicBezTo>
                    <a:pt x="1" y="1076"/>
                    <a:pt x="226" y="1464"/>
                    <a:pt x="595" y="1648"/>
                  </a:cubicBezTo>
                  <a:cubicBezTo>
                    <a:pt x="720" y="1714"/>
                    <a:pt x="857" y="1748"/>
                    <a:pt x="998" y="1755"/>
                  </a:cubicBezTo>
                  <a:lnTo>
                    <a:pt x="1004" y="1755"/>
                  </a:lnTo>
                  <a:cubicBezTo>
                    <a:pt x="1142" y="1755"/>
                    <a:pt x="1273" y="1708"/>
                    <a:pt x="1383" y="1623"/>
                  </a:cubicBezTo>
                  <a:cubicBezTo>
                    <a:pt x="1489" y="1536"/>
                    <a:pt x="1505" y="1373"/>
                    <a:pt x="1414" y="1264"/>
                  </a:cubicBezTo>
                  <a:cubicBezTo>
                    <a:pt x="1364" y="1205"/>
                    <a:pt x="1292" y="1175"/>
                    <a:pt x="1220" y="1175"/>
                  </a:cubicBezTo>
                  <a:cubicBezTo>
                    <a:pt x="1165" y="1175"/>
                    <a:pt x="1111" y="1192"/>
                    <a:pt x="1064" y="1226"/>
                  </a:cubicBezTo>
                  <a:cubicBezTo>
                    <a:pt x="1032" y="1241"/>
                    <a:pt x="997" y="1248"/>
                    <a:pt x="963" y="1248"/>
                  </a:cubicBezTo>
                  <a:cubicBezTo>
                    <a:pt x="917" y="1248"/>
                    <a:pt x="870" y="1235"/>
                    <a:pt x="832" y="1208"/>
                  </a:cubicBezTo>
                  <a:cubicBezTo>
                    <a:pt x="829" y="1201"/>
                    <a:pt x="823" y="1198"/>
                    <a:pt x="820" y="1198"/>
                  </a:cubicBezTo>
                  <a:cubicBezTo>
                    <a:pt x="632" y="1108"/>
                    <a:pt x="517" y="914"/>
                    <a:pt x="529" y="701"/>
                  </a:cubicBezTo>
                  <a:lnTo>
                    <a:pt x="529" y="698"/>
                  </a:lnTo>
                  <a:cubicBezTo>
                    <a:pt x="529" y="648"/>
                    <a:pt x="548" y="601"/>
                    <a:pt x="586" y="570"/>
                  </a:cubicBezTo>
                  <a:cubicBezTo>
                    <a:pt x="677" y="530"/>
                    <a:pt x="772" y="510"/>
                    <a:pt x="868" y="510"/>
                  </a:cubicBezTo>
                  <a:cubicBezTo>
                    <a:pt x="931" y="510"/>
                    <a:pt x="993" y="518"/>
                    <a:pt x="1054" y="536"/>
                  </a:cubicBezTo>
                  <a:cubicBezTo>
                    <a:pt x="1076" y="540"/>
                    <a:pt x="1097" y="543"/>
                    <a:pt x="1118" y="543"/>
                  </a:cubicBezTo>
                  <a:cubicBezTo>
                    <a:pt x="1164" y="543"/>
                    <a:pt x="1207" y="531"/>
                    <a:pt x="1248" y="507"/>
                  </a:cubicBezTo>
                  <a:cubicBezTo>
                    <a:pt x="1304" y="473"/>
                    <a:pt x="1348" y="417"/>
                    <a:pt x="1364" y="351"/>
                  </a:cubicBezTo>
                  <a:cubicBezTo>
                    <a:pt x="1379" y="285"/>
                    <a:pt x="1373" y="217"/>
                    <a:pt x="1336" y="160"/>
                  </a:cubicBezTo>
                  <a:cubicBezTo>
                    <a:pt x="1301" y="101"/>
                    <a:pt x="1248" y="57"/>
                    <a:pt x="1179" y="42"/>
                  </a:cubicBezTo>
                  <a:cubicBezTo>
                    <a:pt x="1170" y="38"/>
                    <a:pt x="1024" y="0"/>
                    <a:pt x="837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5601;p42">
              <a:extLst>
                <a:ext uri="{FF2B5EF4-FFF2-40B4-BE49-F238E27FC236}">
                  <a16:creationId xmlns:a16="http://schemas.microsoft.com/office/drawing/2014/main" id="{37AF6443-06F5-78C8-D5FF-3DF8597007DD}"/>
                </a:ext>
              </a:extLst>
            </p:cNvPr>
            <p:cNvSpPr/>
            <p:nvPr/>
          </p:nvSpPr>
          <p:spPr>
            <a:xfrm>
              <a:off x="2935365" y="3344036"/>
              <a:ext cx="147658" cy="164376"/>
            </a:xfrm>
            <a:custGeom>
              <a:avLst/>
              <a:gdLst/>
              <a:ahLst/>
              <a:cxnLst/>
              <a:rect l="l" t="t" r="r" b="b"/>
              <a:pathLst>
                <a:path w="2005" h="2232" extrusionOk="0">
                  <a:moveTo>
                    <a:pt x="13" y="1"/>
                  </a:moveTo>
                  <a:cubicBezTo>
                    <a:pt x="13" y="1"/>
                    <a:pt x="1" y="1748"/>
                    <a:pt x="407" y="2089"/>
                  </a:cubicBezTo>
                  <a:cubicBezTo>
                    <a:pt x="520" y="2184"/>
                    <a:pt x="759" y="2232"/>
                    <a:pt x="999" y="2232"/>
                  </a:cubicBezTo>
                  <a:cubicBezTo>
                    <a:pt x="1239" y="2232"/>
                    <a:pt x="1479" y="2184"/>
                    <a:pt x="1595" y="2089"/>
                  </a:cubicBezTo>
                  <a:cubicBezTo>
                    <a:pt x="2005" y="1748"/>
                    <a:pt x="1992" y="1"/>
                    <a:pt x="1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5602;p42">
              <a:extLst>
                <a:ext uri="{FF2B5EF4-FFF2-40B4-BE49-F238E27FC236}">
                  <a16:creationId xmlns:a16="http://schemas.microsoft.com/office/drawing/2014/main" id="{FC32485C-4C43-1DB0-8CF3-13FDB4B31D9F}"/>
                </a:ext>
              </a:extLst>
            </p:cNvPr>
            <p:cNvSpPr/>
            <p:nvPr/>
          </p:nvSpPr>
          <p:spPr>
            <a:xfrm>
              <a:off x="2930062" y="3338291"/>
              <a:ext cx="157600" cy="175938"/>
            </a:xfrm>
            <a:custGeom>
              <a:avLst/>
              <a:gdLst/>
              <a:ahLst/>
              <a:cxnLst/>
              <a:rect l="l" t="t" r="r" b="b"/>
              <a:pathLst>
                <a:path w="2140" h="2389" extrusionOk="0">
                  <a:moveTo>
                    <a:pt x="1986" y="157"/>
                  </a:moveTo>
                  <a:cubicBezTo>
                    <a:pt x="1983" y="685"/>
                    <a:pt x="1917" y="1860"/>
                    <a:pt x="1620" y="2107"/>
                  </a:cubicBezTo>
                  <a:cubicBezTo>
                    <a:pt x="1520" y="2190"/>
                    <a:pt x="1297" y="2231"/>
                    <a:pt x="1075" y="2231"/>
                  </a:cubicBezTo>
                  <a:cubicBezTo>
                    <a:pt x="852" y="2231"/>
                    <a:pt x="629" y="2190"/>
                    <a:pt x="529" y="2107"/>
                  </a:cubicBezTo>
                  <a:cubicBezTo>
                    <a:pt x="232" y="1860"/>
                    <a:pt x="167" y="682"/>
                    <a:pt x="164" y="157"/>
                  </a:cubicBezTo>
                  <a:close/>
                  <a:moveTo>
                    <a:pt x="79" y="0"/>
                  </a:moveTo>
                  <a:cubicBezTo>
                    <a:pt x="38" y="0"/>
                    <a:pt x="1" y="38"/>
                    <a:pt x="1" y="79"/>
                  </a:cubicBezTo>
                  <a:cubicBezTo>
                    <a:pt x="1" y="263"/>
                    <a:pt x="1" y="1876"/>
                    <a:pt x="429" y="2229"/>
                  </a:cubicBezTo>
                  <a:cubicBezTo>
                    <a:pt x="557" y="2332"/>
                    <a:pt x="814" y="2389"/>
                    <a:pt x="1073" y="2389"/>
                  </a:cubicBezTo>
                  <a:cubicBezTo>
                    <a:pt x="1329" y="2389"/>
                    <a:pt x="1589" y="2335"/>
                    <a:pt x="1714" y="2229"/>
                  </a:cubicBezTo>
                  <a:cubicBezTo>
                    <a:pt x="2139" y="1873"/>
                    <a:pt x="2139" y="263"/>
                    <a:pt x="2139" y="79"/>
                  </a:cubicBezTo>
                  <a:cubicBezTo>
                    <a:pt x="2139" y="38"/>
                    <a:pt x="2105" y="0"/>
                    <a:pt x="2061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5603;p42">
              <a:extLst>
                <a:ext uri="{FF2B5EF4-FFF2-40B4-BE49-F238E27FC236}">
                  <a16:creationId xmlns:a16="http://schemas.microsoft.com/office/drawing/2014/main" id="{4C26EC34-DA9D-616D-A7C0-D0A2D67A96FB}"/>
                </a:ext>
              </a:extLst>
            </p:cNvPr>
            <p:cNvSpPr/>
            <p:nvPr/>
          </p:nvSpPr>
          <p:spPr>
            <a:xfrm>
              <a:off x="2216414" y="3505178"/>
              <a:ext cx="2178493" cy="60610"/>
            </a:xfrm>
            <a:custGeom>
              <a:avLst/>
              <a:gdLst/>
              <a:ahLst/>
              <a:cxnLst/>
              <a:rect l="l" t="t" r="r" b="b"/>
              <a:pathLst>
                <a:path w="29581" h="823" extrusionOk="0">
                  <a:moveTo>
                    <a:pt x="1" y="1"/>
                  </a:moveTo>
                  <a:lnTo>
                    <a:pt x="1" y="823"/>
                  </a:lnTo>
                  <a:lnTo>
                    <a:pt x="29581" y="823"/>
                  </a:lnTo>
                  <a:lnTo>
                    <a:pt x="29581" y="1"/>
                  </a:lnTo>
                  <a:close/>
                </a:path>
              </a:pathLst>
            </a:custGeom>
            <a:solidFill>
              <a:srgbClr val="F0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5604;p42">
              <a:extLst>
                <a:ext uri="{FF2B5EF4-FFF2-40B4-BE49-F238E27FC236}">
                  <a16:creationId xmlns:a16="http://schemas.microsoft.com/office/drawing/2014/main" id="{7C6833A3-7988-93D9-A706-CEB8CF4F45CC}"/>
                </a:ext>
              </a:extLst>
            </p:cNvPr>
            <p:cNvSpPr/>
            <p:nvPr/>
          </p:nvSpPr>
          <p:spPr>
            <a:xfrm>
              <a:off x="2210669" y="3499434"/>
              <a:ext cx="2189981" cy="72098"/>
            </a:xfrm>
            <a:custGeom>
              <a:avLst/>
              <a:gdLst/>
              <a:ahLst/>
              <a:cxnLst/>
              <a:rect l="l" t="t" r="r" b="b"/>
              <a:pathLst>
                <a:path w="29737" h="979" extrusionOk="0">
                  <a:moveTo>
                    <a:pt x="29581" y="157"/>
                  </a:moveTo>
                  <a:lnTo>
                    <a:pt x="29581" y="823"/>
                  </a:lnTo>
                  <a:lnTo>
                    <a:pt x="157" y="823"/>
                  </a:lnTo>
                  <a:lnTo>
                    <a:pt x="157" y="157"/>
                  </a:lnTo>
                  <a:close/>
                  <a:moveTo>
                    <a:pt x="79" y="0"/>
                  </a:moveTo>
                  <a:cubicBezTo>
                    <a:pt x="38" y="0"/>
                    <a:pt x="1" y="38"/>
                    <a:pt x="1" y="79"/>
                  </a:cubicBezTo>
                  <a:lnTo>
                    <a:pt x="1" y="901"/>
                  </a:lnTo>
                  <a:cubicBezTo>
                    <a:pt x="1" y="941"/>
                    <a:pt x="38" y="979"/>
                    <a:pt x="79" y="979"/>
                  </a:cubicBezTo>
                  <a:lnTo>
                    <a:pt x="29659" y="979"/>
                  </a:lnTo>
                  <a:cubicBezTo>
                    <a:pt x="29702" y="979"/>
                    <a:pt x="29737" y="941"/>
                    <a:pt x="29737" y="901"/>
                  </a:cubicBezTo>
                  <a:lnTo>
                    <a:pt x="29737" y="79"/>
                  </a:lnTo>
                  <a:cubicBezTo>
                    <a:pt x="29737" y="38"/>
                    <a:pt x="29702" y="0"/>
                    <a:pt x="29659" y="0"/>
                  </a:cubicBezTo>
                  <a:close/>
                </a:path>
              </a:pathLst>
            </a:custGeom>
            <a:solidFill>
              <a:srgbClr val="362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19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Google Shape;5632;p44"/>
          <p:cNvSpPr/>
          <p:nvPr/>
        </p:nvSpPr>
        <p:spPr>
          <a:xfrm>
            <a:off x="5168071" y="1766499"/>
            <a:ext cx="369508" cy="417229"/>
          </a:xfrm>
          <a:custGeom>
            <a:avLst/>
            <a:gdLst/>
            <a:ahLst/>
            <a:cxnLst/>
            <a:rect l="l" t="t" r="r" b="b"/>
            <a:pathLst>
              <a:path w="15796" h="17836" extrusionOk="0">
                <a:moveTo>
                  <a:pt x="8428" y="1051"/>
                </a:moveTo>
                <a:lnTo>
                  <a:pt x="8428" y="1717"/>
                </a:lnTo>
                <a:cubicBezTo>
                  <a:pt x="8428" y="1924"/>
                  <a:pt x="8258" y="2094"/>
                  <a:pt x="8051" y="2094"/>
                </a:cubicBezTo>
                <a:lnTo>
                  <a:pt x="5077" y="2094"/>
                </a:lnTo>
                <a:cubicBezTo>
                  <a:pt x="4870" y="2094"/>
                  <a:pt x="4700" y="1924"/>
                  <a:pt x="4700" y="1717"/>
                </a:cubicBezTo>
                <a:lnTo>
                  <a:pt x="4700" y="1051"/>
                </a:lnTo>
                <a:close/>
                <a:moveTo>
                  <a:pt x="12325" y="1610"/>
                </a:moveTo>
                <a:lnTo>
                  <a:pt x="12507" y="2719"/>
                </a:lnTo>
                <a:cubicBezTo>
                  <a:pt x="12544" y="2942"/>
                  <a:pt x="12718" y="3112"/>
                  <a:pt x="12937" y="3149"/>
                </a:cubicBezTo>
                <a:lnTo>
                  <a:pt x="14050" y="3331"/>
                </a:lnTo>
                <a:lnTo>
                  <a:pt x="13007" y="4369"/>
                </a:lnTo>
                <a:lnTo>
                  <a:pt x="11456" y="4200"/>
                </a:lnTo>
                <a:lnTo>
                  <a:pt x="11286" y="2648"/>
                </a:lnTo>
                <a:lnTo>
                  <a:pt x="12325" y="1610"/>
                </a:lnTo>
                <a:close/>
                <a:moveTo>
                  <a:pt x="6740" y="7344"/>
                </a:moveTo>
                <a:cubicBezTo>
                  <a:pt x="6984" y="7344"/>
                  <a:pt x="7211" y="7402"/>
                  <a:pt x="7418" y="7497"/>
                </a:cubicBezTo>
                <a:lnTo>
                  <a:pt x="6376" y="8543"/>
                </a:lnTo>
                <a:cubicBezTo>
                  <a:pt x="6169" y="8750"/>
                  <a:pt x="6173" y="9081"/>
                  <a:pt x="6376" y="9284"/>
                </a:cubicBezTo>
                <a:cubicBezTo>
                  <a:pt x="6475" y="9383"/>
                  <a:pt x="6607" y="9433"/>
                  <a:pt x="6741" y="9433"/>
                </a:cubicBezTo>
                <a:cubicBezTo>
                  <a:pt x="6874" y="9433"/>
                  <a:pt x="7009" y="9383"/>
                  <a:pt x="7112" y="9284"/>
                </a:cubicBezTo>
                <a:lnTo>
                  <a:pt x="8159" y="8237"/>
                </a:lnTo>
                <a:cubicBezTo>
                  <a:pt x="8258" y="8440"/>
                  <a:pt x="8308" y="8672"/>
                  <a:pt x="8308" y="8912"/>
                </a:cubicBezTo>
                <a:cubicBezTo>
                  <a:pt x="8308" y="9772"/>
                  <a:pt x="7604" y="10475"/>
                  <a:pt x="6740" y="10475"/>
                </a:cubicBezTo>
                <a:cubicBezTo>
                  <a:pt x="5879" y="10475"/>
                  <a:pt x="5176" y="9772"/>
                  <a:pt x="5176" y="8912"/>
                </a:cubicBezTo>
                <a:cubicBezTo>
                  <a:pt x="5176" y="8047"/>
                  <a:pt x="5879" y="7344"/>
                  <a:pt x="6740" y="7344"/>
                </a:cubicBezTo>
                <a:close/>
                <a:moveTo>
                  <a:pt x="6748" y="5255"/>
                </a:moveTo>
                <a:cubicBezTo>
                  <a:pt x="7567" y="5255"/>
                  <a:pt x="8324" y="5524"/>
                  <a:pt x="8932" y="5983"/>
                </a:cubicBezTo>
                <a:lnTo>
                  <a:pt x="8183" y="6732"/>
                </a:lnTo>
                <a:cubicBezTo>
                  <a:pt x="7770" y="6458"/>
                  <a:pt x="7273" y="6297"/>
                  <a:pt x="6748" y="6297"/>
                </a:cubicBezTo>
                <a:cubicBezTo>
                  <a:pt x="5304" y="6297"/>
                  <a:pt x="4133" y="7472"/>
                  <a:pt x="4133" y="8912"/>
                </a:cubicBezTo>
                <a:cubicBezTo>
                  <a:pt x="4133" y="10347"/>
                  <a:pt x="5308" y="11522"/>
                  <a:pt x="6748" y="11522"/>
                </a:cubicBezTo>
                <a:cubicBezTo>
                  <a:pt x="8188" y="11522"/>
                  <a:pt x="9358" y="10347"/>
                  <a:pt x="9358" y="8912"/>
                </a:cubicBezTo>
                <a:cubicBezTo>
                  <a:pt x="9358" y="8378"/>
                  <a:pt x="9197" y="7886"/>
                  <a:pt x="8924" y="7472"/>
                </a:cubicBezTo>
                <a:lnTo>
                  <a:pt x="9673" y="6723"/>
                </a:lnTo>
                <a:cubicBezTo>
                  <a:pt x="10128" y="7331"/>
                  <a:pt x="10401" y="8093"/>
                  <a:pt x="10401" y="8912"/>
                </a:cubicBezTo>
                <a:cubicBezTo>
                  <a:pt x="10401" y="10926"/>
                  <a:pt x="8763" y="12565"/>
                  <a:pt x="6748" y="12565"/>
                </a:cubicBezTo>
                <a:cubicBezTo>
                  <a:pt x="4729" y="12565"/>
                  <a:pt x="3091" y="10926"/>
                  <a:pt x="3091" y="8912"/>
                </a:cubicBezTo>
                <a:cubicBezTo>
                  <a:pt x="3091" y="6893"/>
                  <a:pt x="4729" y="5255"/>
                  <a:pt x="6748" y="5255"/>
                </a:cubicBezTo>
                <a:close/>
                <a:moveTo>
                  <a:pt x="10359" y="2094"/>
                </a:moveTo>
                <a:cubicBezTo>
                  <a:pt x="10248" y="2210"/>
                  <a:pt x="10194" y="2363"/>
                  <a:pt x="10211" y="2524"/>
                </a:cubicBezTo>
                <a:lnTo>
                  <a:pt x="10430" y="4489"/>
                </a:lnTo>
                <a:lnTo>
                  <a:pt x="9669" y="5250"/>
                </a:lnTo>
                <a:cubicBezTo>
                  <a:pt x="8862" y="4605"/>
                  <a:pt x="7844" y="4220"/>
                  <a:pt x="6735" y="4220"/>
                </a:cubicBezTo>
                <a:cubicBezTo>
                  <a:pt x="6706" y="4220"/>
                  <a:pt x="6678" y="4220"/>
                  <a:pt x="6649" y="4220"/>
                </a:cubicBezTo>
                <a:cubicBezTo>
                  <a:pt x="4104" y="4266"/>
                  <a:pt x="2044" y="6367"/>
                  <a:pt x="2040" y="8912"/>
                </a:cubicBezTo>
                <a:cubicBezTo>
                  <a:pt x="2036" y="11508"/>
                  <a:pt x="4146" y="13621"/>
                  <a:pt x="6738" y="13621"/>
                </a:cubicBezTo>
                <a:cubicBezTo>
                  <a:pt x="6773" y="13621"/>
                  <a:pt x="6808" y="13620"/>
                  <a:pt x="6843" y="13620"/>
                </a:cubicBezTo>
                <a:cubicBezTo>
                  <a:pt x="9313" y="13570"/>
                  <a:pt x="11332" y="11584"/>
                  <a:pt x="11431" y="9119"/>
                </a:cubicBezTo>
                <a:cubicBezTo>
                  <a:pt x="11485" y="7931"/>
                  <a:pt x="11088" y="6835"/>
                  <a:pt x="10405" y="5983"/>
                </a:cubicBezTo>
                <a:lnTo>
                  <a:pt x="11166" y="5222"/>
                </a:lnTo>
                <a:lnTo>
                  <a:pt x="12432" y="5362"/>
                </a:lnTo>
                <a:lnTo>
                  <a:pt x="12432" y="14695"/>
                </a:lnTo>
                <a:lnTo>
                  <a:pt x="1043" y="14695"/>
                </a:lnTo>
                <a:lnTo>
                  <a:pt x="1043" y="2094"/>
                </a:lnTo>
                <a:lnTo>
                  <a:pt x="3711" y="2094"/>
                </a:lnTo>
                <a:cubicBezTo>
                  <a:pt x="3877" y="2694"/>
                  <a:pt x="4427" y="3141"/>
                  <a:pt x="5081" y="3141"/>
                </a:cubicBezTo>
                <a:lnTo>
                  <a:pt x="8059" y="3141"/>
                </a:lnTo>
                <a:cubicBezTo>
                  <a:pt x="8713" y="3141"/>
                  <a:pt x="9263" y="2694"/>
                  <a:pt x="9429" y="2094"/>
                </a:cubicBezTo>
                <a:close/>
                <a:moveTo>
                  <a:pt x="12436" y="15746"/>
                </a:moveTo>
                <a:lnTo>
                  <a:pt x="12436" y="16793"/>
                </a:lnTo>
                <a:lnTo>
                  <a:pt x="1043" y="16793"/>
                </a:lnTo>
                <a:lnTo>
                  <a:pt x="1043" y="15746"/>
                </a:lnTo>
                <a:close/>
                <a:moveTo>
                  <a:pt x="4183" y="1"/>
                </a:moveTo>
                <a:cubicBezTo>
                  <a:pt x="3889" y="1"/>
                  <a:pt x="3658" y="232"/>
                  <a:pt x="3658" y="522"/>
                </a:cubicBezTo>
                <a:lnTo>
                  <a:pt x="3658" y="1043"/>
                </a:lnTo>
                <a:lnTo>
                  <a:pt x="526" y="1043"/>
                </a:lnTo>
                <a:cubicBezTo>
                  <a:pt x="236" y="1043"/>
                  <a:pt x="0" y="1279"/>
                  <a:pt x="0" y="1569"/>
                </a:cubicBezTo>
                <a:lnTo>
                  <a:pt x="0" y="17314"/>
                </a:lnTo>
                <a:cubicBezTo>
                  <a:pt x="0" y="17603"/>
                  <a:pt x="236" y="17835"/>
                  <a:pt x="526" y="17835"/>
                </a:cubicBezTo>
                <a:lnTo>
                  <a:pt x="12962" y="17835"/>
                </a:lnTo>
                <a:cubicBezTo>
                  <a:pt x="13251" y="17835"/>
                  <a:pt x="13483" y="17603"/>
                  <a:pt x="13483" y="17314"/>
                </a:cubicBezTo>
                <a:lnTo>
                  <a:pt x="13483" y="5362"/>
                </a:lnTo>
                <a:cubicBezTo>
                  <a:pt x="13545" y="5321"/>
                  <a:pt x="13413" y="5449"/>
                  <a:pt x="15502" y="3356"/>
                </a:cubicBezTo>
                <a:cubicBezTo>
                  <a:pt x="15795" y="3058"/>
                  <a:pt x="15630" y="2541"/>
                  <a:pt x="15212" y="2470"/>
                </a:cubicBezTo>
                <a:lnTo>
                  <a:pt x="13470" y="2181"/>
                </a:lnTo>
                <a:lnTo>
                  <a:pt x="13181" y="439"/>
                </a:lnTo>
                <a:cubicBezTo>
                  <a:pt x="13135" y="167"/>
                  <a:pt x="12900" y="2"/>
                  <a:pt x="12659" y="2"/>
                </a:cubicBezTo>
                <a:cubicBezTo>
                  <a:pt x="12530" y="2"/>
                  <a:pt x="12400" y="50"/>
                  <a:pt x="12296" y="154"/>
                </a:cubicBezTo>
                <a:lnTo>
                  <a:pt x="11406" y="1043"/>
                </a:lnTo>
                <a:lnTo>
                  <a:pt x="9470" y="1043"/>
                </a:lnTo>
                <a:lnTo>
                  <a:pt x="9470" y="522"/>
                </a:lnTo>
                <a:cubicBezTo>
                  <a:pt x="9470" y="232"/>
                  <a:pt x="9238" y="1"/>
                  <a:pt x="89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3" name="Google Shape;5633;p44"/>
          <p:cNvGrpSpPr/>
          <p:nvPr/>
        </p:nvGrpSpPr>
        <p:grpSpPr>
          <a:xfrm>
            <a:off x="2861668" y="3320875"/>
            <a:ext cx="422205" cy="417199"/>
            <a:chOff x="3962818" y="3005104"/>
            <a:chExt cx="395138" cy="390453"/>
          </a:xfrm>
        </p:grpSpPr>
        <p:sp>
          <p:nvSpPr>
            <p:cNvPr id="5634" name="Google Shape;5634;p44"/>
            <p:cNvSpPr/>
            <p:nvPr/>
          </p:nvSpPr>
          <p:spPr>
            <a:xfrm>
              <a:off x="3967875" y="3005104"/>
              <a:ext cx="390081" cy="390453"/>
            </a:xfrm>
            <a:custGeom>
              <a:avLst/>
              <a:gdLst/>
              <a:ahLst/>
              <a:cxnLst/>
              <a:rect l="l" t="t" r="r" b="b"/>
              <a:pathLst>
                <a:path w="17818" h="17835" extrusionOk="0">
                  <a:moveTo>
                    <a:pt x="15924" y="1841"/>
                  </a:moveTo>
                  <a:lnTo>
                    <a:pt x="15341" y="2470"/>
                  </a:lnTo>
                  <a:cubicBezTo>
                    <a:pt x="15155" y="2681"/>
                    <a:pt x="15159" y="3000"/>
                    <a:pt x="15357" y="3194"/>
                  </a:cubicBezTo>
                  <a:lnTo>
                    <a:pt x="15854" y="3686"/>
                  </a:lnTo>
                  <a:lnTo>
                    <a:pt x="13066" y="3686"/>
                  </a:lnTo>
                  <a:lnTo>
                    <a:pt x="13066" y="1841"/>
                  </a:lnTo>
                  <a:close/>
                  <a:moveTo>
                    <a:pt x="4812" y="14658"/>
                  </a:moveTo>
                  <a:lnTo>
                    <a:pt x="4812" y="16784"/>
                  </a:lnTo>
                  <a:lnTo>
                    <a:pt x="1052" y="16784"/>
                  </a:lnTo>
                  <a:lnTo>
                    <a:pt x="1052" y="14658"/>
                  </a:lnTo>
                  <a:close/>
                  <a:moveTo>
                    <a:pt x="14530" y="7658"/>
                  </a:moveTo>
                  <a:lnTo>
                    <a:pt x="14530" y="16784"/>
                  </a:lnTo>
                  <a:lnTo>
                    <a:pt x="10662" y="16784"/>
                  </a:lnTo>
                  <a:lnTo>
                    <a:pt x="10662" y="7658"/>
                  </a:lnTo>
                  <a:close/>
                  <a:moveTo>
                    <a:pt x="9615" y="11737"/>
                  </a:moveTo>
                  <a:lnTo>
                    <a:pt x="9615" y="16788"/>
                  </a:lnTo>
                  <a:lnTo>
                    <a:pt x="5859" y="16788"/>
                  </a:lnTo>
                  <a:lnTo>
                    <a:pt x="5859" y="11737"/>
                  </a:lnTo>
                  <a:close/>
                  <a:moveTo>
                    <a:pt x="12544" y="1"/>
                  </a:moveTo>
                  <a:cubicBezTo>
                    <a:pt x="12257" y="1"/>
                    <a:pt x="12023" y="236"/>
                    <a:pt x="12023" y="522"/>
                  </a:cubicBezTo>
                  <a:lnTo>
                    <a:pt x="12023" y="6619"/>
                  </a:lnTo>
                  <a:lnTo>
                    <a:pt x="10137" y="6619"/>
                  </a:lnTo>
                  <a:cubicBezTo>
                    <a:pt x="9851" y="6619"/>
                    <a:pt x="9615" y="6851"/>
                    <a:pt x="9615" y="7141"/>
                  </a:cubicBezTo>
                  <a:lnTo>
                    <a:pt x="9615" y="10694"/>
                  </a:lnTo>
                  <a:lnTo>
                    <a:pt x="5334" y="10694"/>
                  </a:lnTo>
                  <a:cubicBezTo>
                    <a:pt x="5044" y="10694"/>
                    <a:pt x="4812" y="10926"/>
                    <a:pt x="4812" y="11216"/>
                  </a:cubicBezTo>
                  <a:lnTo>
                    <a:pt x="4812" y="13619"/>
                  </a:lnTo>
                  <a:lnTo>
                    <a:pt x="526" y="13619"/>
                  </a:lnTo>
                  <a:cubicBezTo>
                    <a:pt x="237" y="13619"/>
                    <a:pt x="1" y="13851"/>
                    <a:pt x="1" y="14140"/>
                  </a:cubicBezTo>
                  <a:lnTo>
                    <a:pt x="1" y="17309"/>
                  </a:lnTo>
                  <a:cubicBezTo>
                    <a:pt x="1" y="17599"/>
                    <a:pt x="237" y="17835"/>
                    <a:pt x="526" y="17835"/>
                  </a:cubicBezTo>
                  <a:lnTo>
                    <a:pt x="15051" y="17835"/>
                  </a:lnTo>
                  <a:cubicBezTo>
                    <a:pt x="15341" y="17835"/>
                    <a:pt x="15573" y="17599"/>
                    <a:pt x="15573" y="17309"/>
                  </a:cubicBezTo>
                  <a:lnTo>
                    <a:pt x="15573" y="7141"/>
                  </a:lnTo>
                  <a:cubicBezTo>
                    <a:pt x="15573" y="6851"/>
                    <a:pt x="15341" y="6615"/>
                    <a:pt x="15051" y="6615"/>
                  </a:cubicBezTo>
                  <a:lnTo>
                    <a:pt x="13066" y="6615"/>
                  </a:lnTo>
                  <a:lnTo>
                    <a:pt x="13066" y="4733"/>
                  </a:lnTo>
                  <a:lnTo>
                    <a:pt x="17120" y="4733"/>
                  </a:lnTo>
                  <a:cubicBezTo>
                    <a:pt x="17121" y="4733"/>
                    <a:pt x="17123" y="4733"/>
                    <a:pt x="17125" y="4733"/>
                  </a:cubicBezTo>
                  <a:cubicBezTo>
                    <a:pt x="17585" y="4733"/>
                    <a:pt x="17818" y="4169"/>
                    <a:pt x="17492" y="3848"/>
                  </a:cubicBezTo>
                  <a:lnTo>
                    <a:pt x="16458" y="2818"/>
                  </a:lnTo>
                  <a:lnTo>
                    <a:pt x="17509" y="1680"/>
                  </a:lnTo>
                  <a:cubicBezTo>
                    <a:pt x="17815" y="1345"/>
                    <a:pt x="17575" y="807"/>
                    <a:pt x="17124" y="807"/>
                  </a:cubicBezTo>
                  <a:lnTo>
                    <a:pt x="13070" y="807"/>
                  </a:lnTo>
                  <a:lnTo>
                    <a:pt x="13070" y="534"/>
                  </a:lnTo>
                  <a:cubicBezTo>
                    <a:pt x="13070" y="265"/>
                    <a:pt x="12875" y="33"/>
                    <a:pt x="12606" y="4"/>
                  </a:cubicBezTo>
                  <a:cubicBezTo>
                    <a:pt x="12585" y="2"/>
                    <a:pt x="12564" y="1"/>
                    <a:pt x="12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4"/>
            <p:cNvSpPr/>
            <p:nvPr/>
          </p:nvSpPr>
          <p:spPr>
            <a:xfrm>
              <a:off x="3962818" y="3048954"/>
              <a:ext cx="218640" cy="196901"/>
            </a:xfrm>
            <a:custGeom>
              <a:avLst/>
              <a:gdLst/>
              <a:ahLst/>
              <a:cxnLst/>
              <a:rect l="l" t="t" r="r" b="b"/>
              <a:pathLst>
                <a:path w="9987" h="8994" extrusionOk="0">
                  <a:moveTo>
                    <a:pt x="8539" y="1"/>
                  </a:moveTo>
                  <a:cubicBezTo>
                    <a:pt x="8503" y="1"/>
                    <a:pt x="8467" y="4"/>
                    <a:pt x="8431" y="12"/>
                  </a:cubicBezTo>
                  <a:lnTo>
                    <a:pt x="6574" y="405"/>
                  </a:lnTo>
                  <a:cubicBezTo>
                    <a:pt x="6289" y="463"/>
                    <a:pt x="6111" y="740"/>
                    <a:pt x="6173" y="1026"/>
                  </a:cubicBezTo>
                  <a:cubicBezTo>
                    <a:pt x="6222" y="1274"/>
                    <a:pt x="6437" y="1439"/>
                    <a:pt x="6682" y="1439"/>
                  </a:cubicBezTo>
                  <a:cubicBezTo>
                    <a:pt x="6685" y="1439"/>
                    <a:pt x="6688" y="1439"/>
                    <a:pt x="6690" y="1439"/>
                  </a:cubicBezTo>
                  <a:cubicBezTo>
                    <a:pt x="6754" y="1439"/>
                    <a:pt x="6749" y="1435"/>
                    <a:pt x="7629" y="1253"/>
                  </a:cubicBezTo>
                  <a:lnTo>
                    <a:pt x="7629" y="1253"/>
                  </a:lnTo>
                  <a:cubicBezTo>
                    <a:pt x="6946" y="2598"/>
                    <a:pt x="6053" y="3822"/>
                    <a:pt x="4973" y="4906"/>
                  </a:cubicBezTo>
                  <a:cubicBezTo>
                    <a:pt x="3641" y="6234"/>
                    <a:pt x="2102" y="7272"/>
                    <a:pt x="389" y="7996"/>
                  </a:cubicBezTo>
                  <a:cubicBezTo>
                    <a:pt x="124" y="8112"/>
                    <a:pt x="0" y="8414"/>
                    <a:pt x="112" y="8679"/>
                  </a:cubicBezTo>
                  <a:cubicBezTo>
                    <a:pt x="193" y="8874"/>
                    <a:pt x="385" y="8993"/>
                    <a:pt x="586" y="8993"/>
                  </a:cubicBezTo>
                  <a:cubicBezTo>
                    <a:pt x="653" y="8993"/>
                    <a:pt x="721" y="8980"/>
                    <a:pt x="786" y="8952"/>
                  </a:cubicBezTo>
                  <a:cubicBezTo>
                    <a:pt x="2627" y="8178"/>
                    <a:pt x="4278" y="7061"/>
                    <a:pt x="5701" y="5638"/>
                  </a:cubicBezTo>
                  <a:cubicBezTo>
                    <a:pt x="6859" y="4480"/>
                    <a:pt x="7815" y="3169"/>
                    <a:pt x="8551" y="1725"/>
                  </a:cubicBezTo>
                  <a:lnTo>
                    <a:pt x="8928" y="2486"/>
                  </a:lnTo>
                  <a:cubicBezTo>
                    <a:pt x="9019" y="2669"/>
                    <a:pt x="9204" y="2774"/>
                    <a:pt x="9397" y="2774"/>
                  </a:cubicBezTo>
                  <a:cubicBezTo>
                    <a:pt x="9474" y="2774"/>
                    <a:pt x="9552" y="2757"/>
                    <a:pt x="9627" y="2722"/>
                  </a:cubicBezTo>
                  <a:cubicBezTo>
                    <a:pt x="9884" y="2593"/>
                    <a:pt x="9987" y="2283"/>
                    <a:pt x="9863" y="2023"/>
                  </a:cubicBezTo>
                  <a:lnTo>
                    <a:pt x="9007" y="293"/>
                  </a:lnTo>
                  <a:cubicBezTo>
                    <a:pt x="8919" y="112"/>
                    <a:pt x="8734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44"/>
          <p:cNvGrpSpPr/>
          <p:nvPr/>
        </p:nvGrpSpPr>
        <p:grpSpPr>
          <a:xfrm>
            <a:off x="1192016" y="1765654"/>
            <a:ext cx="422213" cy="418909"/>
            <a:chOff x="7069320" y="3005038"/>
            <a:chExt cx="393561" cy="390518"/>
          </a:xfrm>
        </p:grpSpPr>
        <p:sp>
          <p:nvSpPr>
            <p:cNvPr id="5640" name="Google Shape;5640;p44"/>
            <p:cNvSpPr/>
            <p:nvPr/>
          </p:nvSpPr>
          <p:spPr>
            <a:xfrm>
              <a:off x="7082280" y="3005038"/>
              <a:ext cx="368998" cy="390518"/>
            </a:xfrm>
            <a:custGeom>
              <a:avLst/>
              <a:gdLst/>
              <a:ahLst/>
              <a:cxnLst/>
              <a:rect l="l" t="t" r="r" b="b"/>
              <a:pathLst>
                <a:path w="16855" h="17838" extrusionOk="0">
                  <a:moveTo>
                    <a:pt x="8399" y="1253"/>
                  </a:moveTo>
                  <a:cubicBezTo>
                    <a:pt x="9702" y="2535"/>
                    <a:pt x="9987" y="2734"/>
                    <a:pt x="10326" y="3483"/>
                  </a:cubicBezTo>
                  <a:lnTo>
                    <a:pt x="6471" y="3483"/>
                  </a:lnTo>
                  <a:cubicBezTo>
                    <a:pt x="6810" y="2734"/>
                    <a:pt x="7091" y="2539"/>
                    <a:pt x="8399" y="1253"/>
                  </a:cubicBezTo>
                  <a:close/>
                  <a:moveTo>
                    <a:pt x="5039" y="8633"/>
                  </a:moveTo>
                  <a:lnTo>
                    <a:pt x="5039" y="10801"/>
                  </a:lnTo>
                  <a:lnTo>
                    <a:pt x="3997" y="10801"/>
                  </a:lnTo>
                  <a:lnTo>
                    <a:pt x="3997" y="10110"/>
                  </a:lnTo>
                  <a:cubicBezTo>
                    <a:pt x="3997" y="9427"/>
                    <a:pt x="4431" y="8848"/>
                    <a:pt x="5039" y="8633"/>
                  </a:cubicBezTo>
                  <a:close/>
                  <a:moveTo>
                    <a:pt x="10641" y="4533"/>
                  </a:moveTo>
                  <a:cubicBezTo>
                    <a:pt x="10719" y="5009"/>
                    <a:pt x="10699" y="4699"/>
                    <a:pt x="10699" y="10801"/>
                  </a:cubicBezTo>
                  <a:lnTo>
                    <a:pt x="6086" y="10801"/>
                  </a:lnTo>
                  <a:cubicBezTo>
                    <a:pt x="6086" y="4703"/>
                    <a:pt x="6065" y="5009"/>
                    <a:pt x="6148" y="4533"/>
                  </a:cubicBezTo>
                  <a:close/>
                  <a:moveTo>
                    <a:pt x="11766" y="8633"/>
                  </a:moveTo>
                  <a:cubicBezTo>
                    <a:pt x="12370" y="8848"/>
                    <a:pt x="12809" y="9427"/>
                    <a:pt x="12809" y="10110"/>
                  </a:cubicBezTo>
                  <a:lnTo>
                    <a:pt x="12809" y="10801"/>
                  </a:lnTo>
                  <a:lnTo>
                    <a:pt x="11766" y="10801"/>
                  </a:lnTo>
                  <a:lnTo>
                    <a:pt x="11766" y="8633"/>
                  </a:lnTo>
                  <a:close/>
                  <a:moveTo>
                    <a:pt x="10095" y="11843"/>
                  </a:moveTo>
                  <a:lnTo>
                    <a:pt x="9747" y="12890"/>
                  </a:lnTo>
                  <a:lnTo>
                    <a:pt x="7054" y="12890"/>
                  </a:lnTo>
                  <a:lnTo>
                    <a:pt x="6707" y="11843"/>
                  </a:lnTo>
                  <a:close/>
                  <a:moveTo>
                    <a:pt x="5817" y="13593"/>
                  </a:moveTo>
                  <a:cubicBezTo>
                    <a:pt x="5941" y="13593"/>
                    <a:pt x="6065" y="13614"/>
                    <a:pt x="6177" y="13647"/>
                  </a:cubicBezTo>
                  <a:lnTo>
                    <a:pt x="6189" y="13647"/>
                  </a:lnTo>
                  <a:cubicBezTo>
                    <a:pt x="6276" y="13825"/>
                    <a:pt x="6458" y="13937"/>
                    <a:pt x="6661" y="13937"/>
                  </a:cubicBezTo>
                  <a:lnTo>
                    <a:pt x="6822" y="13937"/>
                  </a:lnTo>
                  <a:lnTo>
                    <a:pt x="6822" y="15351"/>
                  </a:lnTo>
                  <a:cubicBezTo>
                    <a:pt x="6822" y="15620"/>
                    <a:pt x="7017" y="15852"/>
                    <a:pt x="7286" y="15881"/>
                  </a:cubicBezTo>
                  <a:cubicBezTo>
                    <a:pt x="7307" y="15884"/>
                    <a:pt x="7328" y="15885"/>
                    <a:pt x="7348" y="15885"/>
                  </a:cubicBezTo>
                  <a:cubicBezTo>
                    <a:pt x="7635" y="15885"/>
                    <a:pt x="7869" y="15650"/>
                    <a:pt x="7869" y="15364"/>
                  </a:cubicBezTo>
                  <a:lnTo>
                    <a:pt x="7869" y="13945"/>
                  </a:lnTo>
                  <a:lnTo>
                    <a:pt x="8916" y="13945"/>
                  </a:lnTo>
                  <a:lnTo>
                    <a:pt x="8916" y="15356"/>
                  </a:lnTo>
                  <a:cubicBezTo>
                    <a:pt x="8916" y="15625"/>
                    <a:pt x="9110" y="15856"/>
                    <a:pt x="9379" y="15885"/>
                  </a:cubicBezTo>
                  <a:cubicBezTo>
                    <a:pt x="9400" y="15888"/>
                    <a:pt x="9422" y="15889"/>
                    <a:pt x="9442" y="15889"/>
                  </a:cubicBezTo>
                  <a:cubicBezTo>
                    <a:pt x="9732" y="15889"/>
                    <a:pt x="9967" y="15654"/>
                    <a:pt x="9967" y="15368"/>
                  </a:cubicBezTo>
                  <a:lnTo>
                    <a:pt x="9967" y="13949"/>
                  </a:lnTo>
                  <a:lnTo>
                    <a:pt x="10124" y="13949"/>
                  </a:lnTo>
                  <a:cubicBezTo>
                    <a:pt x="10326" y="13949"/>
                    <a:pt x="10509" y="13833"/>
                    <a:pt x="10595" y="13659"/>
                  </a:cubicBezTo>
                  <a:lnTo>
                    <a:pt x="10608" y="13659"/>
                  </a:lnTo>
                  <a:cubicBezTo>
                    <a:pt x="10724" y="13622"/>
                    <a:pt x="10844" y="13602"/>
                    <a:pt x="10968" y="13602"/>
                  </a:cubicBezTo>
                  <a:cubicBezTo>
                    <a:pt x="11543" y="13602"/>
                    <a:pt x="12047" y="14011"/>
                    <a:pt x="12167" y="14570"/>
                  </a:cubicBezTo>
                  <a:cubicBezTo>
                    <a:pt x="12220" y="14813"/>
                    <a:pt x="12436" y="14981"/>
                    <a:pt x="12674" y="14981"/>
                  </a:cubicBezTo>
                  <a:cubicBezTo>
                    <a:pt x="12718" y="14981"/>
                    <a:pt x="12764" y="14975"/>
                    <a:pt x="12809" y="14963"/>
                  </a:cubicBezTo>
                  <a:cubicBezTo>
                    <a:pt x="12891" y="14942"/>
                    <a:pt x="12978" y="14930"/>
                    <a:pt x="13069" y="14930"/>
                  </a:cubicBezTo>
                  <a:cubicBezTo>
                    <a:pt x="13628" y="14930"/>
                    <a:pt x="14075" y="15385"/>
                    <a:pt x="14075" y="15939"/>
                  </a:cubicBezTo>
                  <a:lnTo>
                    <a:pt x="14075" y="15951"/>
                  </a:lnTo>
                  <a:cubicBezTo>
                    <a:pt x="14067" y="16253"/>
                    <a:pt x="14312" y="16492"/>
                    <a:pt x="14599" y="16492"/>
                  </a:cubicBezTo>
                  <a:cubicBezTo>
                    <a:pt x="14634" y="16492"/>
                    <a:pt x="14671" y="16489"/>
                    <a:pt x="14708" y="16481"/>
                  </a:cubicBezTo>
                  <a:cubicBezTo>
                    <a:pt x="14765" y="16473"/>
                    <a:pt x="14828" y="16460"/>
                    <a:pt x="14890" y="16460"/>
                  </a:cubicBezTo>
                  <a:cubicBezTo>
                    <a:pt x="15167" y="16460"/>
                    <a:pt x="15415" y="16597"/>
                    <a:pt x="15576" y="16804"/>
                  </a:cubicBezTo>
                  <a:lnTo>
                    <a:pt x="1209" y="16804"/>
                  </a:lnTo>
                  <a:lnTo>
                    <a:pt x="1209" y="16787"/>
                  </a:lnTo>
                  <a:cubicBezTo>
                    <a:pt x="1370" y="16580"/>
                    <a:pt x="1618" y="16448"/>
                    <a:pt x="1899" y="16448"/>
                  </a:cubicBezTo>
                  <a:cubicBezTo>
                    <a:pt x="1961" y="16448"/>
                    <a:pt x="2015" y="16452"/>
                    <a:pt x="2077" y="16468"/>
                  </a:cubicBezTo>
                  <a:cubicBezTo>
                    <a:pt x="2112" y="16475"/>
                    <a:pt x="2147" y="16479"/>
                    <a:pt x="2181" y="16479"/>
                  </a:cubicBezTo>
                  <a:cubicBezTo>
                    <a:pt x="2470" y="16479"/>
                    <a:pt x="2718" y="16239"/>
                    <a:pt x="2710" y="15939"/>
                  </a:cubicBezTo>
                  <a:lnTo>
                    <a:pt x="2710" y="15931"/>
                  </a:lnTo>
                  <a:cubicBezTo>
                    <a:pt x="2710" y="15372"/>
                    <a:pt x="3161" y="14921"/>
                    <a:pt x="3720" y="14921"/>
                  </a:cubicBezTo>
                  <a:cubicBezTo>
                    <a:pt x="3807" y="14921"/>
                    <a:pt x="3889" y="14930"/>
                    <a:pt x="3976" y="14950"/>
                  </a:cubicBezTo>
                  <a:cubicBezTo>
                    <a:pt x="4022" y="14963"/>
                    <a:pt x="4068" y="14969"/>
                    <a:pt x="4113" y="14969"/>
                  </a:cubicBezTo>
                  <a:cubicBezTo>
                    <a:pt x="4352" y="14969"/>
                    <a:pt x="4565" y="14801"/>
                    <a:pt x="4617" y="14557"/>
                  </a:cubicBezTo>
                  <a:cubicBezTo>
                    <a:pt x="4737" y="13995"/>
                    <a:pt x="5242" y="13593"/>
                    <a:pt x="5817" y="13593"/>
                  </a:cubicBezTo>
                  <a:close/>
                  <a:moveTo>
                    <a:pt x="8385" y="0"/>
                  </a:moveTo>
                  <a:cubicBezTo>
                    <a:pt x="8253" y="0"/>
                    <a:pt x="8121" y="51"/>
                    <a:pt x="8022" y="152"/>
                  </a:cubicBezTo>
                  <a:lnTo>
                    <a:pt x="6421" y="1724"/>
                  </a:lnTo>
                  <a:cubicBezTo>
                    <a:pt x="5544" y="2589"/>
                    <a:pt x="5044" y="3863"/>
                    <a:pt x="5044" y="5237"/>
                  </a:cubicBezTo>
                  <a:lnTo>
                    <a:pt x="5044" y="7553"/>
                  </a:lnTo>
                  <a:cubicBezTo>
                    <a:pt x="3852" y="7793"/>
                    <a:pt x="2954" y="8848"/>
                    <a:pt x="2954" y="10110"/>
                  </a:cubicBezTo>
                  <a:lnTo>
                    <a:pt x="2954" y="11322"/>
                  </a:lnTo>
                  <a:cubicBezTo>
                    <a:pt x="2954" y="11612"/>
                    <a:pt x="3186" y="11843"/>
                    <a:pt x="3476" y="11843"/>
                  </a:cubicBezTo>
                  <a:lnTo>
                    <a:pt x="5594" y="11843"/>
                  </a:lnTo>
                  <a:lnTo>
                    <a:pt x="5830" y="12542"/>
                  </a:lnTo>
                  <a:cubicBezTo>
                    <a:pt x="4928" y="12542"/>
                    <a:pt x="4125" y="13080"/>
                    <a:pt x="3761" y="13870"/>
                  </a:cubicBezTo>
                  <a:lnTo>
                    <a:pt x="3728" y="13870"/>
                  </a:lnTo>
                  <a:cubicBezTo>
                    <a:pt x="2772" y="13870"/>
                    <a:pt x="1970" y="14528"/>
                    <a:pt x="1742" y="15414"/>
                  </a:cubicBezTo>
                  <a:cubicBezTo>
                    <a:pt x="766" y="15500"/>
                    <a:pt x="1" y="16328"/>
                    <a:pt x="5" y="17325"/>
                  </a:cubicBezTo>
                  <a:cubicBezTo>
                    <a:pt x="5" y="17606"/>
                    <a:pt x="249" y="17838"/>
                    <a:pt x="526" y="17838"/>
                  </a:cubicBezTo>
                  <a:lnTo>
                    <a:pt x="16325" y="17838"/>
                  </a:lnTo>
                  <a:cubicBezTo>
                    <a:pt x="16606" y="17838"/>
                    <a:pt x="16846" y="17610"/>
                    <a:pt x="16846" y="17325"/>
                  </a:cubicBezTo>
                  <a:cubicBezTo>
                    <a:pt x="16855" y="16324"/>
                    <a:pt x="16077" y="15496"/>
                    <a:pt x="15084" y="15405"/>
                  </a:cubicBezTo>
                  <a:cubicBezTo>
                    <a:pt x="14852" y="14524"/>
                    <a:pt x="14033" y="13866"/>
                    <a:pt x="13061" y="13866"/>
                  </a:cubicBezTo>
                  <a:lnTo>
                    <a:pt x="13032" y="13866"/>
                  </a:lnTo>
                  <a:cubicBezTo>
                    <a:pt x="12660" y="13076"/>
                    <a:pt x="11841" y="12538"/>
                    <a:pt x="10926" y="12538"/>
                  </a:cubicBezTo>
                  <a:lnTo>
                    <a:pt x="11166" y="11839"/>
                  </a:lnTo>
                  <a:lnTo>
                    <a:pt x="13330" y="11839"/>
                  </a:lnTo>
                  <a:cubicBezTo>
                    <a:pt x="13620" y="11839"/>
                    <a:pt x="13855" y="11608"/>
                    <a:pt x="13855" y="11318"/>
                  </a:cubicBezTo>
                  <a:lnTo>
                    <a:pt x="13855" y="10106"/>
                  </a:lnTo>
                  <a:cubicBezTo>
                    <a:pt x="13855" y="8844"/>
                    <a:pt x="12937" y="7789"/>
                    <a:pt x="11729" y="7545"/>
                  </a:cubicBezTo>
                  <a:lnTo>
                    <a:pt x="11729" y="5237"/>
                  </a:lnTo>
                  <a:cubicBezTo>
                    <a:pt x="11729" y="3871"/>
                    <a:pt x="11228" y="2589"/>
                    <a:pt x="10347" y="1724"/>
                  </a:cubicBezTo>
                  <a:lnTo>
                    <a:pt x="8750" y="152"/>
                  </a:lnTo>
                  <a:cubicBezTo>
                    <a:pt x="8649" y="51"/>
                    <a:pt x="8517" y="0"/>
                    <a:pt x="8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4"/>
            <p:cNvSpPr/>
            <p:nvPr/>
          </p:nvSpPr>
          <p:spPr>
            <a:xfrm>
              <a:off x="7069320" y="3284080"/>
              <a:ext cx="52017" cy="34240"/>
            </a:xfrm>
            <a:custGeom>
              <a:avLst/>
              <a:gdLst/>
              <a:ahLst/>
              <a:cxnLst/>
              <a:rect l="l" t="t" r="r" b="b"/>
              <a:pathLst>
                <a:path w="2376" h="1564" extrusionOk="0">
                  <a:moveTo>
                    <a:pt x="593" y="1"/>
                  </a:moveTo>
                  <a:cubicBezTo>
                    <a:pt x="392" y="1"/>
                    <a:pt x="200" y="117"/>
                    <a:pt x="117" y="314"/>
                  </a:cubicBezTo>
                  <a:cubicBezTo>
                    <a:pt x="1" y="578"/>
                    <a:pt x="121" y="889"/>
                    <a:pt x="386" y="1000"/>
                  </a:cubicBezTo>
                  <a:lnTo>
                    <a:pt x="1573" y="1517"/>
                  </a:lnTo>
                  <a:cubicBezTo>
                    <a:pt x="1642" y="1549"/>
                    <a:pt x="1714" y="1563"/>
                    <a:pt x="1784" y="1563"/>
                  </a:cubicBezTo>
                  <a:cubicBezTo>
                    <a:pt x="1984" y="1563"/>
                    <a:pt x="2174" y="1444"/>
                    <a:pt x="2260" y="1249"/>
                  </a:cubicBezTo>
                  <a:cubicBezTo>
                    <a:pt x="2376" y="984"/>
                    <a:pt x="2256" y="674"/>
                    <a:pt x="1995" y="562"/>
                  </a:cubicBezTo>
                  <a:lnTo>
                    <a:pt x="804" y="45"/>
                  </a:lnTo>
                  <a:cubicBezTo>
                    <a:pt x="735" y="15"/>
                    <a:pt x="664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4"/>
            <p:cNvSpPr/>
            <p:nvPr/>
          </p:nvSpPr>
          <p:spPr>
            <a:xfrm>
              <a:off x="7087271" y="3229874"/>
              <a:ext cx="44748" cy="43676"/>
            </a:xfrm>
            <a:custGeom>
              <a:avLst/>
              <a:gdLst/>
              <a:ahLst/>
              <a:cxnLst/>
              <a:rect l="l" t="t" r="r" b="b"/>
              <a:pathLst>
                <a:path w="2044" h="1995" extrusionOk="0">
                  <a:moveTo>
                    <a:pt x="579" y="0"/>
                  </a:moveTo>
                  <a:cubicBezTo>
                    <a:pt x="451" y="0"/>
                    <a:pt x="322" y="47"/>
                    <a:pt x="219" y="142"/>
                  </a:cubicBezTo>
                  <a:cubicBezTo>
                    <a:pt x="8" y="336"/>
                    <a:pt x="0" y="667"/>
                    <a:pt x="195" y="882"/>
                  </a:cubicBezTo>
                  <a:lnTo>
                    <a:pt x="1080" y="1826"/>
                  </a:lnTo>
                  <a:cubicBezTo>
                    <a:pt x="1184" y="1938"/>
                    <a:pt x="1322" y="1994"/>
                    <a:pt x="1462" y="1994"/>
                  </a:cubicBezTo>
                  <a:cubicBezTo>
                    <a:pt x="1590" y="1994"/>
                    <a:pt x="1718" y="1947"/>
                    <a:pt x="1820" y="1855"/>
                  </a:cubicBezTo>
                  <a:cubicBezTo>
                    <a:pt x="2031" y="1656"/>
                    <a:pt x="2044" y="1325"/>
                    <a:pt x="1845" y="1114"/>
                  </a:cubicBezTo>
                  <a:lnTo>
                    <a:pt x="960" y="167"/>
                  </a:lnTo>
                  <a:cubicBezTo>
                    <a:pt x="858" y="56"/>
                    <a:pt x="719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3" name="Google Shape;5643;p44"/>
            <p:cNvGrpSpPr/>
            <p:nvPr/>
          </p:nvGrpSpPr>
          <p:grpSpPr>
            <a:xfrm>
              <a:off x="7231718" y="3123104"/>
              <a:ext cx="231163" cy="195303"/>
              <a:chOff x="7231718" y="3123104"/>
              <a:chExt cx="231163" cy="195303"/>
            </a:xfrm>
          </p:grpSpPr>
          <p:sp>
            <p:nvSpPr>
              <p:cNvPr id="5644" name="Google Shape;5644;p44"/>
              <p:cNvSpPr/>
              <p:nvPr/>
            </p:nvSpPr>
            <p:spPr>
              <a:xfrm>
                <a:off x="7231718" y="3123104"/>
                <a:ext cx="68764" cy="68677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37" extrusionOk="0">
                    <a:moveTo>
                      <a:pt x="1573" y="1047"/>
                    </a:moveTo>
                    <a:cubicBezTo>
                      <a:pt x="1862" y="1047"/>
                      <a:pt x="2094" y="1279"/>
                      <a:pt x="2094" y="1569"/>
                    </a:cubicBezTo>
                    <a:cubicBezTo>
                      <a:pt x="2094" y="1858"/>
                      <a:pt x="1862" y="2090"/>
                      <a:pt x="1573" y="2090"/>
                    </a:cubicBezTo>
                    <a:cubicBezTo>
                      <a:pt x="1283" y="2090"/>
                      <a:pt x="1047" y="1858"/>
                      <a:pt x="1047" y="1569"/>
                    </a:cubicBezTo>
                    <a:cubicBezTo>
                      <a:pt x="1043" y="1279"/>
                      <a:pt x="1283" y="1047"/>
                      <a:pt x="1573" y="1047"/>
                    </a:cubicBezTo>
                    <a:close/>
                    <a:moveTo>
                      <a:pt x="1573" y="1"/>
                    </a:moveTo>
                    <a:cubicBezTo>
                      <a:pt x="708" y="1"/>
                      <a:pt x="5" y="704"/>
                      <a:pt x="5" y="1569"/>
                    </a:cubicBezTo>
                    <a:cubicBezTo>
                      <a:pt x="1" y="2433"/>
                      <a:pt x="704" y="3137"/>
                      <a:pt x="1573" y="3137"/>
                    </a:cubicBezTo>
                    <a:cubicBezTo>
                      <a:pt x="2437" y="3137"/>
                      <a:pt x="3141" y="2433"/>
                      <a:pt x="3141" y="1569"/>
                    </a:cubicBezTo>
                    <a:cubicBezTo>
                      <a:pt x="3141" y="704"/>
                      <a:pt x="2437" y="1"/>
                      <a:pt x="1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44"/>
              <p:cNvSpPr/>
              <p:nvPr/>
            </p:nvSpPr>
            <p:spPr>
              <a:xfrm>
                <a:off x="7410777" y="3284124"/>
                <a:ext cx="52104" cy="34284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566" extrusionOk="0">
                    <a:moveTo>
                      <a:pt x="1790" y="1"/>
                    </a:moveTo>
                    <a:cubicBezTo>
                      <a:pt x="1720" y="1"/>
                      <a:pt x="1649" y="16"/>
                      <a:pt x="1581" y="47"/>
                    </a:cubicBezTo>
                    <a:lnTo>
                      <a:pt x="389" y="564"/>
                    </a:lnTo>
                    <a:cubicBezTo>
                      <a:pt x="125" y="680"/>
                      <a:pt x="0" y="990"/>
                      <a:pt x="120" y="1251"/>
                    </a:cubicBezTo>
                    <a:cubicBezTo>
                      <a:pt x="206" y="1447"/>
                      <a:pt x="398" y="1565"/>
                      <a:pt x="598" y="1565"/>
                    </a:cubicBezTo>
                    <a:cubicBezTo>
                      <a:pt x="668" y="1565"/>
                      <a:pt x="739" y="1551"/>
                      <a:pt x="807" y="1520"/>
                    </a:cubicBezTo>
                    <a:lnTo>
                      <a:pt x="1999" y="1002"/>
                    </a:lnTo>
                    <a:cubicBezTo>
                      <a:pt x="2255" y="891"/>
                      <a:pt x="2379" y="580"/>
                      <a:pt x="2267" y="316"/>
                    </a:cubicBezTo>
                    <a:cubicBezTo>
                      <a:pt x="2182" y="120"/>
                      <a:pt x="19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44"/>
              <p:cNvSpPr/>
              <p:nvPr/>
            </p:nvSpPr>
            <p:spPr>
              <a:xfrm>
                <a:off x="7400269" y="3229874"/>
                <a:ext cx="44770" cy="4367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995" extrusionOk="0">
                    <a:moveTo>
                      <a:pt x="1464" y="0"/>
                    </a:moveTo>
                    <a:cubicBezTo>
                      <a:pt x="1324" y="0"/>
                      <a:pt x="1184" y="56"/>
                      <a:pt x="1080" y="167"/>
                    </a:cubicBezTo>
                    <a:lnTo>
                      <a:pt x="199" y="1114"/>
                    </a:lnTo>
                    <a:cubicBezTo>
                      <a:pt x="1" y="1325"/>
                      <a:pt x="13" y="1656"/>
                      <a:pt x="224" y="1855"/>
                    </a:cubicBezTo>
                    <a:cubicBezTo>
                      <a:pt x="323" y="1947"/>
                      <a:pt x="450" y="1994"/>
                      <a:pt x="577" y="1994"/>
                    </a:cubicBezTo>
                    <a:cubicBezTo>
                      <a:pt x="717" y="1994"/>
                      <a:pt x="858" y="1938"/>
                      <a:pt x="964" y="1826"/>
                    </a:cubicBezTo>
                    <a:lnTo>
                      <a:pt x="1846" y="882"/>
                    </a:lnTo>
                    <a:cubicBezTo>
                      <a:pt x="2044" y="667"/>
                      <a:pt x="2032" y="336"/>
                      <a:pt x="1821" y="142"/>
                    </a:cubicBezTo>
                    <a:cubicBezTo>
                      <a:pt x="1720" y="47"/>
                      <a:pt x="1592" y="0"/>
                      <a:pt x="1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47" name="Google Shape;5647;p44"/>
          <p:cNvSpPr txBox="1">
            <a:spLocks noGrp="1"/>
          </p:cNvSpPr>
          <p:nvPr>
            <p:ph type="title"/>
          </p:nvPr>
        </p:nvSpPr>
        <p:spPr>
          <a:xfrm>
            <a:off x="1785960" y="1421000"/>
            <a:ext cx="2708735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Promos and Pricing are Fine</a:t>
            </a:r>
            <a:endParaRPr sz="2000" dirty="0"/>
          </a:p>
        </p:txBody>
      </p:sp>
      <p:sp>
        <p:nvSpPr>
          <p:cNvPr id="5648" name="Google Shape;5648;p44"/>
          <p:cNvSpPr txBox="1">
            <a:spLocks noGrp="1"/>
          </p:cNvSpPr>
          <p:nvPr>
            <p:ph type="subTitle" idx="1"/>
          </p:nvPr>
        </p:nvSpPr>
        <p:spPr>
          <a:xfrm>
            <a:off x="1785950" y="1763564"/>
            <a:ext cx="2517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No significant difference were found for coupon used, order hike, and order count.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649" name="Google Shape;5649;p44"/>
          <p:cNvSpPr txBox="1">
            <a:spLocks noGrp="1"/>
          </p:cNvSpPr>
          <p:nvPr>
            <p:ph type="title" idx="2"/>
          </p:nvPr>
        </p:nvSpPr>
        <p:spPr>
          <a:xfrm>
            <a:off x="5728733" y="1421000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Payment &amp; Product Issue</a:t>
            </a:r>
            <a:endParaRPr sz="2000" dirty="0"/>
          </a:p>
        </p:txBody>
      </p:sp>
      <p:sp>
        <p:nvSpPr>
          <p:cNvPr id="5650" name="Google Shape;5650;p44"/>
          <p:cNvSpPr txBox="1">
            <a:spLocks noGrp="1"/>
          </p:cNvSpPr>
          <p:nvPr>
            <p:ph type="subTitle" idx="3"/>
          </p:nvPr>
        </p:nvSpPr>
        <p:spPr>
          <a:xfrm>
            <a:off x="5728725" y="1763563"/>
            <a:ext cx="2517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High number of churn customers with payment issue and product quality</a:t>
            </a:r>
            <a:endParaRPr dirty="0"/>
          </a:p>
        </p:txBody>
      </p:sp>
      <p:sp>
        <p:nvSpPr>
          <p:cNvPr id="5651" name="Google Shape;5651;p44"/>
          <p:cNvSpPr txBox="1">
            <a:spLocks noGrp="1"/>
          </p:cNvSpPr>
          <p:nvPr>
            <p:ph type="title" idx="4"/>
          </p:nvPr>
        </p:nvSpPr>
        <p:spPr>
          <a:xfrm>
            <a:off x="3468005" y="2959773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98% Recall score</a:t>
            </a:r>
            <a:endParaRPr sz="2000" dirty="0"/>
          </a:p>
        </p:txBody>
      </p:sp>
      <p:sp>
        <p:nvSpPr>
          <p:cNvPr id="5652" name="Google Shape;5652;p44"/>
          <p:cNvSpPr txBox="1">
            <a:spLocks noGrp="1"/>
          </p:cNvSpPr>
          <p:nvPr>
            <p:ph type="subTitle" idx="5"/>
          </p:nvPr>
        </p:nvSpPr>
        <p:spPr>
          <a:xfrm>
            <a:off x="3467994" y="3300608"/>
            <a:ext cx="25176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 can predict churn customers to prevent them from stopping</a:t>
            </a:r>
            <a:endParaRPr dirty="0"/>
          </a:p>
        </p:txBody>
      </p:sp>
      <p:sp>
        <p:nvSpPr>
          <p:cNvPr id="5655" name="Google Shape;5655;p44"/>
          <p:cNvSpPr txBox="1">
            <a:spLocks noGrp="1"/>
          </p:cNvSpPr>
          <p:nvPr>
            <p:ph type="title" idx="8"/>
          </p:nvPr>
        </p:nvSpPr>
        <p:spPr>
          <a:xfrm>
            <a:off x="720000" y="466352"/>
            <a:ext cx="77040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62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Google Shape;5660;p45"/>
          <p:cNvSpPr txBox="1">
            <a:spLocks noGrp="1"/>
          </p:cNvSpPr>
          <p:nvPr>
            <p:ph type="title"/>
          </p:nvPr>
        </p:nvSpPr>
        <p:spPr>
          <a:xfrm>
            <a:off x="739650" y="209481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solidFill>
                  <a:schemeClr val="bg1"/>
                </a:solidFill>
              </a:rPr>
              <a:t>Recommendation</a:t>
            </a:r>
            <a:endParaRPr i="0" dirty="0">
              <a:solidFill>
                <a:schemeClr val="bg1"/>
              </a:solidFill>
            </a:endParaRPr>
          </a:p>
        </p:txBody>
      </p:sp>
      <p:grpSp>
        <p:nvGrpSpPr>
          <p:cNvPr id="2" name="Google Shape;5769;p51">
            <a:extLst>
              <a:ext uri="{FF2B5EF4-FFF2-40B4-BE49-F238E27FC236}">
                <a16:creationId xmlns:a16="http://schemas.microsoft.com/office/drawing/2014/main" id="{2E6482F3-5D79-0EF6-6A87-E08DB310A474}"/>
              </a:ext>
            </a:extLst>
          </p:cNvPr>
          <p:cNvGrpSpPr/>
          <p:nvPr/>
        </p:nvGrpSpPr>
        <p:grpSpPr>
          <a:xfrm>
            <a:off x="2032526" y="1859975"/>
            <a:ext cx="432939" cy="428789"/>
            <a:chOff x="3178760" y="2179297"/>
            <a:chExt cx="394262" cy="390518"/>
          </a:xfrm>
        </p:grpSpPr>
        <p:sp>
          <p:nvSpPr>
            <p:cNvPr id="3" name="Google Shape;5770;p51">
              <a:extLst>
                <a:ext uri="{FF2B5EF4-FFF2-40B4-BE49-F238E27FC236}">
                  <a16:creationId xmlns:a16="http://schemas.microsoft.com/office/drawing/2014/main" id="{18B04EF6-7157-CE8C-30A0-B846E8C26900}"/>
                </a:ext>
              </a:extLst>
            </p:cNvPr>
            <p:cNvSpPr/>
            <p:nvPr/>
          </p:nvSpPr>
          <p:spPr>
            <a:xfrm>
              <a:off x="3178760" y="2399645"/>
              <a:ext cx="115395" cy="170170"/>
            </a:xfrm>
            <a:custGeom>
              <a:avLst/>
              <a:gdLst/>
              <a:ahLst/>
              <a:cxnLst/>
              <a:rect l="l" t="t" r="r" b="b"/>
              <a:pathLst>
                <a:path w="5271" h="7773" extrusionOk="0">
                  <a:moveTo>
                    <a:pt x="2632" y="1043"/>
                  </a:moveTo>
                  <a:cubicBezTo>
                    <a:pt x="3496" y="1043"/>
                    <a:pt x="4199" y="1746"/>
                    <a:pt x="4199" y="2611"/>
                  </a:cubicBezTo>
                  <a:lnTo>
                    <a:pt x="4199" y="2624"/>
                  </a:lnTo>
                  <a:cubicBezTo>
                    <a:pt x="4199" y="2636"/>
                    <a:pt x="4216" y="3207"/>
                    <a:pt x="3980" y="4009"/>
                  </a:cubicBezTo>
                  <a:cubicBezTo>
                    <a:pt x="3720" y="4915"/>
                    <a:pt x="3269" y="5743"/>
                    <a:pt x="2632" y="6483"/>
                  </a:cubicBezTo>
                  <a:cubicBezTo>
                    <a:pt x="1994" y="5747"/>
                    <a:pt x="1548" y="4915"/>
                    <a:pt x="1283" y="4009"/>
                  </a:cubicBezTo>
                  <a:cubicBezTo>
                    <a:pt x="1051" y="3207"/>
                    <a:pt x="1064" y="2636"/>
                    <a:pt x="1064" y="2632"/>
                  </a:cubicBezTo>
                  <a:lnTo>
                    <a:pt x="1064" y="2611"/>
                  </a:lnTo>
                  <a:cubicBezTo>
                    <a:pt x="1064" y="1746"/>
                    <a:pt x="1767" y="1043"/>
                    <a:pt x="2632" y="1043"/>
                  </a:cubicBezTo>
                  <a:close/>
                  <a:moveTo>
                    <a:pt x="2632" y="1"/>
                  </a:moveTo>
                  <a:cubicBezTo>
                    <a:pt x="1196" y="1"/>
                    <a:pt x="25" y="1167"/>
                    <a:pt x="21" y="2607"/>
                  </a:cubicBezTo>
                  <a:cubicBezTo>
                    <a:pt x="17" y="2822"/>
                    <a:pt x="0" y="5358"/>
                    <a:pt x="2263" y="7621"/>
                  </a:cubicBezTo>
                  <a:cubicBezTo>
                    <a:pt x="2365" y="7722"/>
                    <a:pt x="2498" y="7773"/>
                    <a:pt x="2632" y="7773"/>
                  </a:cubicBezTo>
                  <a:cubicBezTo>
                    <a:pt x="2766" y="7773"/>
                    <a:pt x="2900" y="7722"/>
                    <a:pt x="3004" y="7621"/>
                  </a:cubicBezTo>
                  <a:cubicBezTo>
                    <a:pt x="5271" y="5358"/>
                    <a:pt x="5254" y="2822"/>
                    <a:pt x="5250" y="2607"/>
                  </a:cubicBezTo>
                  <a:cubicBezTo>
                    <a:pt x="5238" y="1167"/>
                    <a:pt x="4071" y="1"/>
                    <a:pt x="2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71;p51">
              <a:extLst>
                <a:ext uri="{FF2B5EF4-FFF2-40B4-BE49-F238E27FC236}">
                  <a16:creationId xmlns:a16="http://schemas.microsoft.com/office/drawing/2014/main" id="{C980AB87-DC5F-1D07-A968-09FF4F8DB65B}"/>
                </a:ext>
              </a:extLst>
            </p:cNvPr>
            <p:cNvSpPr/>
            <p:nvPr/>
          </p:nvSpPr>
          <p:spPr>
            <a:xfrm>
              <a:off x="3224953" y="2445466"/>
              <a:ext cx="22834" cy="22856"/>
            </a:xfrm>
            <a:custGeom>
              <a:avLst/>
              <a:gdLst/>
              <a:ahLst/>
              <a:cxnLst/>
              <a:rect l="l" t="t" r="r" b="b"/>
              <a:pathLst>
                <a:path w="1043" h="1044" extrusionOk="0">
                  <a:moveTo>
                    <a:pt x="522" y="1"/>
                  </a:moveTo>
                  <a:cubicBezTo>
                    <a:pt x="232" y="1"/>
                    <a:pt x="0" y="233"/>
                    <a:pt x="0" y="522"/>
                  </a:cubicBezTo>
                  <a:cubicBezTo>
                    <a:pt x="0" y="812"/>
                    <a:pt x="232" y="1043"/>
                    <a:pt x="522" y="1043"/>
                  </a:cubicBezTo>
                  <a:cubicBezTo>
                    <a:pt x="811" y="1043"/>
                    <a:pt x="1043" y="812"/>
                    <a:pt x="1043" y="522"/>
                  </a:cubicBezTo>
                  <a:cubicBezTo>
                    <a:pt x="1043" y="233"/>
                    <a:pt x="811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772;p51">
              <a:extLst>
                <a:ext uri="{FF2B5EF4-FFF2-40B4-BE49-F238E27FC236}">
                  <a16:creationId xmlns:a16="http://schemas.microsoft.com/office/drawing/2014/main" id="{EC42B7DF-66A3-D0FC-0E4F-B3127E35A5E4}"/>
                </a:ext>
              </a:extLst>
            </p:cNvPr>
            <p:cNvSpPr/>
            <p:nvPr/>
          </p:nvSpPr>
          <p:spPr>
            <a:xfrm>
              <a:off x="3431530" y="2179297"/>
              <a:ext cx="141491" cy="158611"/>
            </a:xfrm>
            <a:custGeom>
              <a:avLst/>
              <a:gdLst/>
              <a:ahLst/>
              <a:cxnLst/>
              <a:rect l="l" t="t" r="r" b="b"/>
              <a:pathLst>
                <a:path w="6463" h="7245" extrusionOk="0">
                  <a:moveTo>
                    <a:pt x="4795" y="1047"/>
                  </a:moveTo>
                  <a:lnTo>
                    <a:pt x="4332" y="1688"/>
                  </a:lnTo>
                  <a:cubicBezTo>
                    <a:pt x="4200" y="1883"/>
                    <a:pt x="4204" y="2135"/>
                    <a:pt x="4349" y="2321"/>
                  </a:cubicBezTo>
                  <a:lnTo>
                    <a:pt x="4742" y="2826"/>
                  </a:lnTo>
                  <a:lnTo>
                    <a:pt x="2127" y="2826"/>
                  </a:lnTo>
                  <a:lnTo>
                    <a:pt x="2127" y="1047"/>
                  </a:lnTo>
                  <a:close/>
                  <a:moveTo>
                    <a:pt x="1606" y="0"/>
                  </a:moveTo>
                  <a:cubicBezTo>
                    <a:pt x="1316" y="0"/>
                    <a:pt x="1080" y="232"/>
                    <a:pt x="1080" y="522"/>
                  </a:cubicBezTo>
                  <a:lnTo>
                    <a:pt x="1080" y="6202"/>
                  </a:lnTo>
                  <a:lnTo>
                    <a:pt x="634" y="6202"/>
                  </a:lnTo>
                  <a:cubicBezTo>
                    <a:pt x="476" y="6202"/>
                    <a:pt x="332" y="6280"/>
                    <a:pt x="253" y="6409"/>
                  </a:cubicBezTo>
                  <a:cubicBezTo>
                    <a:pt x="1" y="6822"/>
                    <a:pt x="294" y="7244"/>
                    <a:pt x="683" y="7244"/>
                  </a:cubicBezTo>
                  <a:lnTo>
                    <a:pt x="2574" y="7244"/>
                  </a:lnTo>
                  <a:cubicBezTo>
                    <a:pt x="2731" y="7244"/>
                    <a:pt x="2876" y="7170"/>
                    <a:pt x="2955" y="7037"/>
                  </a:cubicBezTo>
                  <a:cubicBezTo>
                    <a:pt x="3207" y="6624"/>
                    <a:pt x="2913" y="6202"/>
                    <a:pt x="2524" y="6202"/>
                  </a:cubicBezTo>
                  <a:lnTo>
                    <a:pt x="2127" y="6202"/>
                  </a:lnTo>
                  <a:lnTo>
                    <a:pt x="2127" y="3868"/>
                  </a:lnTo>
                  <a:lnTo>
                    <a:pt x="5788" y="3868"/>
                  </a:lnTo>
                  <a:cubicBezTo>
                    <a:pt x="6223" y="3868"/>
                    <a:pt x="6463" y="3368"/>
                    <a:pt x="6202" y="3020"/>
                  </a:cubicBezTo>
                  <a:lnTo>
                    <a:pt x="5395" y="1982"/>
                  </a:lnTo>
                  <a:lnTo>
                    <a:pt x="6210" y="832"/>
                  </a:lnTo>
                  <a:cubicBezTo>
                    <a:pt x="6459" y="489"/>
                    <a:pt x="6210" y="0"/>
                    <a:pt x="5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73;p51">
              <a:extLst>
                <a:ext uri="{FF2B5EF4-FFF2-40B4-BE49-F238E27FC236}">
                  <a16:creationId xmlns:a16="http://schemas.microsoft.com/office/drawing/2014/main" id="{3E3DDCC5-057F-39FC-FD6E-8ED612946B63}"/>
                </a:ext>
              </a:extLst>
            </p:cNvPr>
            <p:cNvSpPr/>
            <p:nvPr/>
          </p:nvSpPr>
          <p:spPr>
            <a:xfrm>
              <a:off x="3224953" y="2197489"/>
              <a:ext cx="312559" cy="344019"/>
            </a:xfrm>
            <a:custGeom>
              <a:avLst/>
              <a:gdLst/>
              <a:ahLst/>
              <a:cxnLst/>
              <a:rect l="l" t="t" r="r" b="b"/>
              <a:pathLst>
                <a:path w="14277" h="15714" extrusionOk="0">
                  <a:moveTo>
                    <a:pt x="6826" y="1064"/>
                  </a:moveTo>
                  <a:cubicBezTo>
                    <a:pt x="7116" y="1064"/>
                    <a:pt x="7348" y="1296"/>
                    <a:pt x="7348" y="1585"/>
                  </a:cubicBezTo>
                  <a:cubicBezTo>
                    <a:pt x="7348" y="1875"/>
                    <a:pt x="7116" y="2107"/>
                    <a:pt x="6826" y="2107"/>
                  </a:cubicBezTo>
                  <a:cubicBezTo>
                    <a:pt x="6537" y="2107"/>
                    <a:pt x="6305" y="1875"/>
                    <a:pt x="6305" y="1585"/>
                  </a:cubicBezTo>
                  <a:cubicBezTo>
                    <a:pt x="6305" y="1296"/>
                    <a:pt x="6537" y="1064"/>
                    <a:pt x="6826" y="1064"/>
                  </a:cubicBezTo>
                  <a:close/>
                  <a:moveTo>
                    <a:pt x="4514" y="7344"/>
                  </a:moveTo>
                  <a:cubicBezTo>
                    <a:pt x="4803" y="7344"/>
                    <a:pt x="5035" y="7580"/>
                    <a:pt x="5035" y="7869"/>
                  </a:cubicBezTo>
                  <a:cubicBezTo>
                    <a:pt x="5035" y="8159"/>
                    <a:pt x="4803" y="8391"/>
                    <a:pt x="4514" y="8391"/>
                  </a:cubicBezTo>
                  <a:cubicBezTo>
                    <a:pt x="4224" y="8391"/>
                    <a:pt x="3992" y="8159"/>
                    <a:pt x="3992" y="7869"/>
                  </a:cubicBezTo>
                  <a:cubicBezTo>
                    <a:pt x="3992" y="7580"/>
                    <a:pt x="4224" y="7344"/>
                    <a:pt x="4514" y="7344"/>
                  </a:cubicBezTo>
                  <a:close/>
                  <a:moveTo>
                    <a:pt x="12709" y="10496"/>
                  </a:moveTo>
                  <a:cubicBezTo>
                    <a:pt x="12999" y="10496"/>
                    <a:pt x="13234" y="10728"/>
                    <a:pt x="13234" y="11018"/>
                  </a:cubicBezTo>
                  <a:cubicBezTo>
                    <a:pt x="13234" y="11307"/>
                    <a:pt x="12999" y="11539"/>
                    <a:pt x="12709" y="11539"/>
                  </a:cubicBezTo>
                  <a:cubicBezTo>
                    <a:pt x="12419" y="11539"/>
                    <a:pt x="12188" y="11307"/>
                    <a:pt x="12188" y="11018"/>
                  </a:cubicBezTo>
                  <a:cubicBezTo>
                    <a:pt x="12188" y="10728"/>
                    <a:pt x="12419" y="10496"/>
                    <a:pt x="12709" y="10496"/>
                  </a:cubicBezTo>
                  <a:close/>
                  <a:moveTo>
                    <a:pt x="6826" y="13628"/>
                  </a:moveTo>
                  <a:cubicBezTo>
                    <a:pt x="7116" y="13628"/>
                    <a:pt x="7348" y="13860"/>
                    <a:pt x="7348" y="14149"/>
                  </a:cubicBezTo>
                  <a:cubicBezTo>
                    <a:pt x="7348" y="14439"/>
                    <a:pt x="7116" y="14675"/>
                    <a:pt x="6826" y="14675"/>
                  </a:cubicBezTo>
                  <a:cubicBezTo>
                    <a:pt x="6537" y="14675"/>
                    <a:pt x="6305" y="14439"/>
                    <a:pt x="6305" y="14149"/>
                  </a:cubicBezTo>
                  <a:cubicBezTo>
                    <a:pt x="6305" y="13860"/>
                    <a:pt x="6537" y="13628"/>
                    <a:pt x="6826" y="13628"/>
                  </a:cubicBezTo>
                  <a:close/>
                  <a:moveTo>
                    <a:pt x="6826" y="1"/>
                  </a:moveTo>
                  <a:cubicBezTo>
                    <a:pt x="6144" y="1"/>
                    <a:pt x="5564" y="435"/>
                    <a:pt x="5345" y="1048"/>
                  </a:cubicBezTo>
                  <a:lnTo>
                    <a:pt x="3111" y="1048"/>
                  </a:lnTo>
                  <a:cubicBezTo>
                    <a:pt x="1390" y="1048"/>
                    <a:pt x="0" y="2442"/>
                    <a:pt x="0" y="4159"/>
                  </a:cubicBezTo>
                  <a:lnTo>
                    <a:pt x="0" y="5284"/>
                  </a:lnTo>
                  <a:cubicBezTo>
                    <a:pt x="0" y="6972"/>
                    <a:pt x="1357" y="8358"/>
                    <a:pt x="3041" y="8395"/>
                  </a:cubicBezTo>
                  <a:cubicBezTo>
                    <a:pt x="3256" y="8995"/>
                    <a:pt x="3835" y="9429"/>
                    <a:pt x="4514" y="9429"/>
                  </a:cubicBezTo>
                  <a:cubicBezTo>
                    <a:pt x="5192" y="9429"/>
                    <a:pt x="5767" y="8999"/>
                    <a:pt x="5986" y="8395"/>
                  </a:cubicBezTo>
                  <a:lnTo>
                    <a:pt x="10119" y="8395"/>
                  </a:lnTo>
                  <a:cubicBezTo>
                    <a:pt x="10943" y="8395"/>
                    <a:pt x="11675" y="8887"/>
                    <a:pt x="12002" y="9611"/>
                  </a:cubicBezTo>
                  <a:cubicBezTo>
                    <a:pt x="11489" y="9868"/>
                    <a:pt x="11145" y="10397"/>
                    <a:pt x="11145" y="11005"/>
                  </a:cubicBezTo>
                  <a:cubicBezTo>
                    <a:pt x="11145" y="11618"/>
                    <a:pt x="11497" y="12143"/>
                    <a:pt x="12002" y="12404"/>
                  </a:cubicBezTo>
                  <a:cubicBezTo>
                    <a:pt x="11671" y="13128"/>
                    <a:pt x="10943" y="13620"/>
                    <a:pt x="10119" y="13620"/>
                  </a:cubicBezTo>
                  <a:lnTo>
                    <a:pt x="8303" y="13620"/>
                  </a:lnTo>
                  <a:cubicBezTo>
                    <a:pt x="8088" y="13008"/>
                    <a:pt x="7509" y="12573"/>
                    <a:pt x="6826" y="12573"/>
                  </a:cubicBezTo>
                  <a:cubicBezTo>
                    <a:pt x="6144" y="12573"/>
                    <a:pt x="5564" y="13008"/>
                    <a:pt x="5345" y="13620"/>
                  </a:cubicBezTo>
                  <a:lnTo>
                    <a:pt x="4063" y="13620"/>
                  </a:lnTo>
                  <a:cubicBezTo>
                    <a:pt x="3794" y="13620"/>
                    <a:pt x="3562" y="13814"/>
                    <a:pt x="3533" y="14083"/>
                  </a:cubicBezTo>
                  <a:cubicBezTo>
                    <a:pt x="3496" y="14398"/>
                    <a:pt x="3744" y="14667"/>
                    <a:pt x="4050" y="14667"/>
                  </a:cubicBezTo>
                  <a:lnTo>
                    <a:pt x="5341" y="14667"/>
                  </a:lnTo>
                  <a:cubicBezTo>
                    <a:pt x="5560" y="15279"/>
                    <a:pt x="6140" y="15713"/>
                    <a:pt x="6822" y="15713"/>
                  </a:cubicBezTo>
                  <a:cubicBezTo>
                    <a:pt x="7505" y="15713"/>
                    <a:pt x="8084" y="15279"/>
                    <a:pt x="8299" y="14667"/>
                  </a:cubicBezTo>
                  <a:lnTo>
                    <a:pt x="10115" y="14667"/>
                  </a:lnTo>
                  <a:cubicBezTo>
                    <a:pt x="11468" y="14667"/>
                    <a:pt x="12655" y="13789"/>
                    <a:pt x="13073" y="12536"/>
                  </a:cubicBezTo>
                  <a:cubicBezTo>
                    <a:pt x="13760" y="12370"/>
                    <a:pt x="14277" y="11750"/>
                    <a:pt x="14277" y="11009"/>
                  </a:cubicBezTo>
                  <a:cubicBezTo>
                    <a:pt x="14277" y="10273"/>
                    <a:pt x="13764" y="9657"/>
                    <a:pt x="13077" y="9491"/>
                  </a:cubicBezTo>
                  <a:cubicBezTo>
                    <a:pt x="12664" y="8234"/>
                    <a:pt x="11476" y="7361"/>
                    <a:pt x="10119" y="7361"/>
                  </a:cubicBezTo>
                  <a:lnTo>
                    <a:pt x="5999" y="7361"/>
                  </a:lnTo>
                  <a:cubicBezTo>
                    <a:pt x="5788" y="6744"/>
                    <a:pt x="5200" y="6302"/>
                    <a:pt x="4514" y="6302"/>
                  </a:cubicBezTo>
                  <a:cubicBezTo>
                    <a:pt x="3827" y="6302"/>
                    <a:pt x="3248" y="6744"/>
                    <a:pt x="3037" y="7356"/>
                  </a:cubicBezTo>
                  <a:cubicBezTo>
                    <a:pt x="1932" y="7315"/>
                    <a:pt x="1043" y="6405"/>
                    <a:pt x="1043" y="5288"/>
                  </a:cubicBezTo>
                  <a:lnTo>
                    <a:pt x="1043" y="4163"/>
                  </a:lnTo>
                  <a:cubicBezTo>
                    <a:pt x="1043" y="3021"/>
                    <a:pt x="1969" y="2094"/>
                    <a:pt x="3111" y="2094"/>
                  </a:cubicBezTo>
                  <a:lnTo>
                    <a:pt x="5345" y="2094"/>
                  </a:lnTo>
                  <a:cubicBezTo>
                    <a:pt x="5564" y="2707"/>
                    <a:pt x="6144" y="3141"/>
                    <a:pt x="6826" y="3141"/>
                  </a:cubicBezTo>
                  <a:cubicBezTo>
                    <a:pt x="7509" y="3141"/>
                    <a:pt x="8088" y="2707"/>
                    <a:pt x="8303" y="2094"/>
                  </a:cubicBezTo>
                  <a:lnTo>
                    <a:pt x="9044" y="2094"/>
                  </a:lnTo>
                  <a:cubicBezTo>
                    <a:pt x="9313" y="2094"/>
                    <a:pt x="9544" y="1900"/>
                    <a:pt x="9577" y="1631"/>
                  </a:cubicBezTo>
                  <a:cubicBezTo>
                    <a:pt x="9610" y="1317"/>
                    <a:pt x="9362" y="1048"/>
                    <a:pt x="9060" y="1048"/>
                  </a:cubicBezTo>
                  <a:lnTo>
                    <a:pt x="8303" y="1048"/>
                  </a:lnTo>
                  <a:cubicBezTo>
                    <a:pt x="8088" y="435"/>
                    <a:pt x="7509" y="1"/>
                    <a:pt x="6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5774;p51">
            <a:extLst>
              <a:ext uri="{FF2B5EF4-FFF2-40B4-BE49-F238E27FC236}">
                <a16:creationId xmlns:a16="http://schemas.microsoft.com/office/drawing/2014/main" id="{8DAAEB70-8358-E20D-4015-FB986C617E21}"/>
              </a:ext>
            </a:extLst>
          </p:cNvPr>
          <p:cNvGrpSpPr/>
          <p:nvPr/>
        </p:nvGrpSpPr>
        <p:grpSpPr>
          <a:xfrm>
            <a:off x="6718739" y="1859975"/>
            <a:ext cx="376180" cy="428741"/>
            <a:chOff x="4730194" y="2179384"/>
            <a:chExt cx="342574" cy="390475"/>
          </a:xfrm>
        </p:grpSpPr>
        <p:sp>
          <p:nvSpPr>
            <p:cNvPr id="8" name="Google Shape;5775;p51">
              <a:extLst>
                <a:ext uri="{FF2B5EF4-FFF2-40B4-BE49-F238E27FC236}">
                  <a16:creationId xmlns:a16="http://schemas.microsoft.com/office/drawing/2014/main" id="{66141077-D77C-E2EC-E2D0-36F6ED24E4B3}"/>
                </a:ext>
              </a:extLst>
            </p:cNvPr>
            <p:cNvSpPr/>
            <p:nvPr/>
          </p:nvSpPr>
          <p:spPr>
            <a:xfrm>
              <a:off x="4775117" y="2270129"/>
              <a:ext cx="68677" cy="68589"/>
            </a:xfrm>
            <a:custGeom>
              <a:avLst/>
              <a:gdLst/>
              <a:ahLst/>
              <a:cxnLst/>
              <a:rect l="l" t="t" r="r" b="b"/>
              <a:pathLst>
                <a:path w="3137" h="3133" extrusionOk="0">
                  <a:moveTo>
                    <a:pt x="2090" y="1043"/>
                  </a:moveTo>
                  <a:lnTo>
                    <a:pt x="2090" y="2090"/>
                  </a:lnTo>
                  <a:lnTo>
                    <a:pt x="1048" y="2090"/>
                  </a:lnTo>
                  <a:lnTo>
                    <a:pt x="1048" y="1043"/>
                  </a:lnTo>
                  <a:close/>
                  <a:moveTo>
                    <a:pt x="522" y="1"/>
                  </a:moveTo>
                  <a:cubicBezTo>
                    <a:pt x="233" y="1"/>
                    <a:pt x="1" y="232"/>
                    <a:pt x="1" y="522"/>
                  </a:cubicBezTo>
                  <a:lnTo>
                    <a:pt x="1" y="2611"/>
                  </a:lnTo>
                  <a:cubicBezTo>
                    <a:pt x="1" y="2901"/>
                    <a:pt x="233" y="3132"/>
                    <a:pt x="522" y="3132"/>
                  </a:cubicBezTo>
                  <a:lnTo>
                    <a:pt x="2611" y="3132"/>
                  </a:lnTo>
                  <a:cubicBezTo>
                    <a:pt x="2901" y="3132"/>
                    <a:pt x="3137" y="2901"/>
                    <a:pt x="3137" y="2611"/>
                  </a:cubicBezTo>
                  <a:lnTo>
                    <a:pt x="3137" y="522"/>
                  </a:lnTo>
                  <a:cubicBezTo>
                    <a:pt x="3137" y="232"/>
                    <a:pt x="2901" y="1"/>
                    <a:pt x="2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6;p51">
              <a:extLst>
                <a:ext uri="{FF2B5EF4-FFF2-40B4-BE49-F238E27FC236}">
                  <a16:creationId xmlns:a16="http://schemas.microsoft.com/office/drawing/2014/main" id="{700DC738-F5FA-3BA4-A264-AB526AD11135}"/>
                </a:ext>
              </a:extLst>
            </p:cNvPr>
            <p:cNvSpPr/>
            <p:nvPr/>
          </p:nvSpPr>
          <p:spPr>
            <a:xfrm>
              <a:off x="4775117" y="2361705"/>
              <a:ext cx="68677" cy="68567"/>
            </a:xfrm>
            <a:custGeom>
              <a:avLst/>
              <a:gdLst/>
              <a:ahLst/>
              <a:cxnLst/>
              <a:rect l="l" t="t" r="r" b="b"/>
              <a:pathLst>
                <a:path w="3137" h="3132" extrusionOk="0">
                  <a:moveTo>
                    <a:pt x="2090" y="1043"/>
                  </a:moveTo>
                  <a:lnTo>
                    <a:pt x="2090" y="2089"/>
                  </a:lnTo>
                  <a:lnTo>
                    <a:pt x="1048" y="2089"/>
                  </a:lnTo>
                  <a:lnTo>
                    <a:pt x="1048" y="1043"/>
                  </a:lnTo>
                  <a:close/>
                  <a:moveTo>
                    <a:pt x="522" y="0"/>
                  </a:moveTo>
                  <a:cubicBezTo>
                    <a:pt x="233" y="0"/>
                    <a:pt x="1" y="232"/>
                    <a:pt x="1" y="522"/>
                  </a:cubicBezTo>
                  <a:lnTo>
                    <a:pt x="1" y="2611"/>
                  </a:lnTo>
                  <a:cubicBezTo>
                    <a:pt x="1" y="2896"/>
                    <a:pt x="233" y="3132"/>
                    <a:pt x="522" y="3132"/>
                  </a:cubicBezTo>
                  <a:lnTo>
                    <a:pt x="2611" y="3132"/>
                  </a:lnTo>
                  <a:cubicBezTo>
                    <a:pt x="2901" y="3132"/>
                    <a:pt x="3137" y="2900"/>
                    <a:pt x="3137" y="2611"/>
                  </a:cubicBezTo>
                  <a:lnTo>
                    <a:pt x="3137" y="522"/>
                  </a:lnTo>
                  <a:cubicBezTo>
                    <a:pt x="3137" y="232"/>
                    <a:pt x="2901" y="0"/>
                    <a:pt x="2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77;p51">
              <a:extLst>
                <a:ext uri="{FF2B5EF4-FFF2-40B4-BE49-F238E27FC236}">
                  <a16:creationId xmlns:a16="http://schemas.microsoft.com/office/drawing/2014/main" id="{82F6584A-4DF4-2A30-314D-740F148973E5}"/>
                </a:ext>
              </a:extLst>
            </p:cNvPr>
            <p:cNvSpPr/>
            <p:nvPr/>
          </p:nvSpPr>
          <p:spPr>
            <a:xfrm>
              <a:off x="4931626" y="2269954"/>
              <a:ext cx="48470" cy="23031"/>
            </a:xfrm>
            <a:custGeom>
              <a:avLst/>
              <a:gdLst/>
              <a:ahLst/>
              <a:cxnLst/>
              <a:rect l="l" t="t" r="r" b="b"/>
              <a:pathLst>
                <a:path w="2214" h="1052" extrusionOk="0">
                  <a:moveTo>
                    <a:pt x="567" y="1"/>
                  </a:moveTo>
                  <a:cubicBezTo>
                    <a:pt x="299" y="1"/>
                    <a:pt x="67" y="199"/>
                    <a:pt x="34" y="468"/>
                  </a:cubicBezTo>
                  <a:cubicBezTo>
                    <a:pt x="1" y="787"/>
                    <a:pt x="241" y="1051"/>
                    <a:pt x="551" y="1051"/>
                  </a:cubicBezTo>
                  <a:lnTo>
                    <a:pt x="1643" y="1051"/>
                  </a:lnTo>
                  <a:cubicBezTo>
                    <a:pt x="1912" y="1051"/>
                    <a:pt x="2144" y="857"/>
                    <a:pt x="2177" y="588"/>
                  </a:cubicBezTo>
                  <a:cubicBezTo>
                    <a:pt x="2214" y="269"/>
                    <a:pt x="1966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78;p51">
              <a:extLst>
                <a:ext uri="{FF2B5EF4-FFF2-40B4-BE49-F238E27FC236}">
                  <a16:creationId xmlns:a16="http://schemas.microsoft.com/office/drawing/2014/main" id="{BEF0C88F-9250-41F6-683E-631A1CA77047}"/>
                </a:ext>
              </a:extLst>
            </p:cNvPr>
            <p:cNvSpPr/>
            <p:nvPr/>
          </p:nvSpPr>
          <p:spPr>
            <a:xfrm>
              <a:off x="4866234" y="2269954"/>
              <a:ext cx="48492" cy="23031"/>
            </a:xfrm>
            <a:custGeom>
              <a:avLst/>
              <a:gdLst/>
              <a:ahLst/>
              <a:cxnLst/>
              <a:rect l="l" t="t" r="r" b="b"/>
              <a:pathLst>
                <a:path w="2215" h="1052" extrusionOk="0">
                  <a:moveTo>
                    <a:pt x="572" y="1"/>
                  </a:moveTo>
                  <a:cubicBezTo>
                    <a:pt x="303" y="1"/>
                    <a:pt x="71" y="199"/>
                    <a:pt x="38" y="468"/>
                  </a:cubicBezTo>
                  <a:cubicBezTo>
                    <a:pt x="1" y="787"/>
                    <a:pt x="245" y="1051"/>
                    <a:pt x="555" y="1051"/>
                  </a:cubicBezTo>
                  <a:lnTo>
                    <a:pt x="1647" y="1051"/>
                  </a:lnTo>
                  <a:cubicBezTo>
                    <a:pt x="1916" y="1051"/>
                    <a:pt x="2148" y="857"/>
                    <a:pt x="2181" y="588"/>
                  </a:cubicBezTo>
                  <a:cubicBezTo>
                    <a:pt x="2214" y="269"/>
                    <a:pt x="1966" y="1"/>
                    <a:pt x="1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79;p51">
              <a:extLst>
                <a:ext uri="{FF2B5EF4-FFF2-40B4-BE49-F238E27FC236}">
                  <a16:creationId xmlns:a16="http://schemas.microsoft.com/office/drawing/2014/main" id="{5B901A6B-EC0A-850A-D236-4CE9164BF955}"/>
                </a:ext>
              </a:extLst>
            </p:cNvPr>
            <p:cNvSpPr/>
            <p:nvPr/>
          </p:nvSpPr>
          <p:spPr>
            <a:xfrm>
              <a:off x="4866234" y="2315687"/>
              <a:ext cx="113688" cy="23031"/>
            </a:xfrm>
            <a:custGeom>
              <a:avLst/>
              <a:gdLst/>
              <a:ahLst/>
              <a:cxnLst/>
              <a:rect l="l" t="t" r="r" b="b"/>
              <a:pathLst>
                <a:path w="5193" h="1052" extrusionOk="0">
                  <a:moveTo>
                    <a:pt x="572" y="1"/>
                  </a:moveTo>
                  <a:cubicBezTo>
                    <a:pt x="303" y="1"/>
                    <a:pt x="71" y="199"/>
                    <a:pt x="38" y="468"/>
                  </a:cubicBezTo>
                  <a:cubicBezTo>
                    <a:pt x="1" y="787"/>
                    <a:pt x="245" y="1051"/>
                    <a:pt x="555" y="1051"/>
                  </a:cubicBezTo>
                  <a:lnTo>
                    <a:pt x="4626" y="1051"/>
                  </a:lnTo>
                  <a:cubicBezTo>
                    <a:pt x="4895" y="1051"/>
                    <a:pt x="5126" y="857"/>
                    <a:pt x="5160" y="588"/>
                  </a:cubicBezTo>
                  <a:cubicBezTo>
                    <a:pt x="5193" y="270"/>
                    <a:pt x="4944" y="1"/>
                    <a:pt x="4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80;p51">
              <a:extLst>
                <a:ext uri="{FF2B5EF4-FFF2-40B4-BE49-F238E27FC236}">
                  <a16:creationId xmlns:a16="http://schemas.microsoft.com/office/drawing/2014/main" id="{77A37F3C-FF01-745B-9AD0-40E20BC89A32}"/>
                </a:ext>
              </a:extLst>
            </p:cNvPr>
            <p:cNvSpPr/>
            <p:nvPr/>
          </p:nvSpPr>
          <p:spPr>
            <a:xfrm>
              <a:off x="4866956" y="2363150"/>
              <a:ext cx="112330" cy="22943"/>
            </a:xfrm>
            <a:custGeom>
              <a:avLst/>
              <a:gdLst/>
              <a:ahLst/>
              <a:cxnLst/>
              <a:rect l="l" t="t" r="r" b="b"/>
              <a:pathLst>
                <a:path w="5131" h="1048" extrusionOk="0">
                  <a:moveTo>
                    <a:pt x="522" y="0"/>
                  </a:moveTo>
                  <a:cubicBezTo>
                    <a:pt x="233" y="0"/>
                    <a:pt x="1" y="232"/>
                    <a:pt x="1" y="522"/>
                  </a:cubicBezTo>
                  <a:cubicBezTo>
                    <a:pt x="1" y="811"/>
                    <a:pt x="233" y="1047"/>
                    <a:pt x="522" y="1047"/>
                  </a:cubicBezTo>
                  <a:lnTo>
                    <a:pt x="4609" y="1047"/>
                  </a:lnTo>
                  <a:cubicBezTo>
                    <a:pt x="4899" y="1047"/>
                    <a:pt x="5131" y="811"/>
                    <a:pt x="5131" y="522"/>
                  </a:cubicBezTo>
                  <a:cubicBezTo>
                    <a:pt x="5131" y="232"/>
                    <a:pt x="4899" y="0"/>
                    <a:pt x="4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81;p51">
              <a:extLst>
                <a:ext uri="{FF2B5EF4-FFF2-40B4-BE49-F238E27FC236}">
                  <a16:creationId xmlns:a16="http://schemas.microsoft.com/office/drawing/2014/main" id="{7167475C-46DD-79C4-0F75-84EE12B4E207}"/>
                </a:ext>
              </a:extLst>
            </p:cNvPr>
            <p:cNvSpPr/>
            <p:nvPr/>
          </p:nvSpPr>
          <p:spPr>
            <a:xfrm>
              <a:off x="4730194" y="2179384"/>
              <a:ext cx="342574" cy="390475"/>
            </a:xfrm>
            <a:custGeom>
              <a:avLst/>
              <a:gdLst/>
              <a:ahLst/>
              <a:cxnLst/>
              <a:rect l="l" t="t" r="r" b="b"/>
              <a:pathLst>
                <a:path w="15648" h="17836" extrusionOk="0">
                  <a:moveTo>
                    <a:pt x="9297" y="1047"/>
                  </a:moveTo>
                  <a:lnTo>
                    <a:pt x="9297" y="1713"/>
                  </a:lnTo>
                  <a:cubicBezTo>
                    <a:pt x="9297" y="1920"/>
                    <a:pt x="9127" y="2090"/>
                    <a:pt x="8920" y="2090"/>
                  </a:cubicBezTo>
                  <a:lnTo>
                    <a:pt x="4556" y="2090"/>
                  </a:lnTo>
                  <a:cubicBezTo>
                    <a:pt x="4349" y="2090"/>
                    <a:pt x="4179" y="1920"/>
                    <a:pt x="4179" y="1713"/>
                  </a:cubicBezTo>
                  <a:lnTo>
                    <a:pt x="4179" y="1047"/>
                  </a:lnTo>
                  <a:close/>
                  <a:moveTo>
                    <a:pt x="12433" y="2090"/>
                  </a:moveTo>
                  <a:lnTo>
                    <a:pt x="12433" y="10194"/>
                  </a:lnTo>
                  <a:cubicBezTo>
                    <a:pt x="12226" y="10157"/>
                    <a:pt x="12015" y="10140"/>
                    <a:pt x="11800" y="10140"/>
                  </a:cubicBezTo>
                  <a:cubicBezTo>
                    <a:pt x="9682" y="10140"/>
                    <a:pt x="7956" y="11870"/>
                    <a:pt x="7956" y="13992"/>
                  </a:cubicBezTo>
                  <a:cubicBezTo>
                    <a:pt x="7956" y="14232"/>
                    <a:pt x="7981" y="14472"/>
                    <a:pt x="8027" y="14703"/>
                  </a:cubicBezTo>
                  <a:lnTo>
                    <a:pt x="1039" y="14703"/>
                  </a:lnTo>
                  <a:lnTo>
                    <a:pt x="1039" y="2090"/>
                  </a:lnTo>
                  <a:lnTo>
                    <a:pt x="3186" y="2090"/>
                  </a:lnTo>
                  <a:cubicBezTo>
                    <a:pt x="3352" y="2690"/>
                    <a:pt x="3906" y="3136"/>
                    <a:pt x="4556" y="3136"/>
                  </a:cubicBezTo>
                  <a:lnTo>
                    <a:pt x="8933" y="3136"/>
                  </a:lnTo>
                  <a:cubicBezTo>
                    <a:pt x="9582" y="3136"/>
                    <a:pt x="10137" y="2690"/>
                    <a:pt x="10302" y="2090"/>
                  </a:cubicBezTo>
                  <a:close/>
                  <a:moveTo>
                    <a:pt x="8358" y="15742"/>
                  </a:moveTo>
                  <a:cubicBezTo>
                    <a:pt x="8560" y="16135"/>
                    <a:pt x="8821" y="16486"/>
                    <a:pt x="9144" y="16788"/>
                  </a:cubicBezTo>
                  <a:lnTo>
                    <a:pt x="1010" y="16788"/>
                  </a:lnTo>
                  <a:lnTo>
                    <a:pt x="1010" y="15742"/>
                  </a:lnTo>
                  <a:close/>
                  <a:moveTo>
                    <a:pt x="11791" y="11183"/>
                  </a:moveTo>
                  <a:cubicBezTo>
                    <a:pt x="13368" y="11183"/>
                    <a:pt x="14592" y="12469"/>
                    <a:pt x="14592" y="13984"/>
                  </a:cubicBezTo>
                  <a:cubicBezTo>
                    <a:pt x="14592" y="15502"/>
                    <a:pt x="13368" y="16788"/>
                    <a:pt x="11791" y="16788"/>
                  </a:cubicBezTo>
                  <a:cubicBezTo>
                    <a:pt x="10215" y="16788"/>
                    <a:pt x="8987" y="15510"/>
                    <a:pt x="8987" y="13984"/>
                  </a:cubicBezTo>
                  <a:cubicBezTo>
                    <a:pt x="8987" y="12436"/>
                    <a:pt x="10244" y="11183"/>
                    <a:pt x="11791" y="11183"/>
                  </a:cubicBezTo>
                  <a:close/>
                  <a:moveTo>
                    <a:pt x="3658" y="1"/>
                  </a:moveTo>
                  <a:cubicBezTo>
                    <a:pt x="3368" y="1"/>
                    <a:pt x="3133" y="232"/>
                    <a:pt x="3133" y="522"/>
                  </a:cubicBezTo>
                  <a:lnTo>
                    <a:pt x="3133" y="1047"/>
                  </a:lnTo>
                  <a:lnTo>
                    <a:pt x="522" y="1047"/>
                  </a:lnTo>
                  <a:cubicBezTo>
                    <a:pt x="233" y="1047"/>
                    <a:pt x="1" y="1279"/>
                    <a:pt x="1" y="1568"/>
                  </a:cubicBezTo>
                  <a:lnTo>
                    <a:pt x="1" y="17314"/>
                  </a:lnTo>
                  <a:cubicBezTo>
                    <a:pt x="1" y="17603"/>
                    <a:pt x="233" y="17835"/>
                    <a:pt x="522" y="17835"/>
                  </a:cubicBezTo>
                  <a:lnTo>
                    <a:pt x="11808" y="17835"/>
                  </a:lnTo>
                  <a:cubicBezTo>
                    <a:pt x="13967" y="17835"/>
                    <a:pt x="15647" y="16069"/>
                    <a:pt x="15647" y="13988"/>
                  </a:cubicBezTo>
                  <a:cubicBezTo>
                    <a:pt x="15647" y="12511"/>
                    <a:pt x="14791" y="11162"/>
                    <a:pt x="13475" y="10525"/>
                  </a:cubicBezTo>
                  <a:lnTo>
                    <a:pt x="13475" y="1568"/>
                  </a:lnTo>
                  <a:cubicBezTo>
                    <a:pt x="13475" y="1279"/>
                    <a:pt x="13243" y="1047"/>
                    <a:pt x="12954" y="1047"/>
                  </a:cubicBezTo>
                  <a:lnTo>
                    <a:pt x="10343" y="1047"/>
                  </a:lnTo>
                  <a:lnTo>
                    <a:pt x="10343" y="522"/>
                  </a:lnTo>
                  <a:cubicBezTo>
                    <a:pt x="10343" y="232"/>
                    <a:pt x="10112" y="1"/>
                    <a:pt x="9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82;p51">
              <a:extLst>
                <a:ext uri="{FF2B5EF4-FFF2-40B4-BE49-F238E27FC236}">
                  <a16:creationId xmlns:a16="http://schemas.microsoft.com/office/drawing/2014/main" id="{745C0895-1769-1862-3A4E-84C0DFFC580C}"/>
                </a:ext>
              </a:extLst>
            </p:cNvPr>
            <p:cNvSpPr/>
            <p:nvPr/>
          </p:nvSpPr>
          <p:spPr>
            <a:xfrm>
              <a:off x="4946929" y="2456543"/>
              <a:ext cx="82535" cy="58125"/>
            </a:xfrm>
            <a:custGeom>
              <a:avLst/>
              <a:gdLst/>
              <a:ahLst/>
              <a:cxnLst/>
              <a:rect l="l" t="t" r="r" b="b"/>
              <a:pathLst>
                <a:path w="3770" h="2655" extrusionOk="0">
                  <a:moveTo>
                    <a:pt x="3202" y="1"/>
                  </a:moveTo>
                  <a:cubicBezTo>
                    <a:pt x="3068" y="1"/>
                    <a:pt x="2934" y="51"/>
                    <a:pt x="2830" y="153"/>
                  </a:cubicBezTo>
                  <a:lnTo>
                    <a:pt x="1585" y="1398"/>
                  </a:lnTo>
                  <a:lnTo>
                    <a:pt x="948" y="761"/>
                  </a:lnTo>
                  <a:cubicBezTo>
                    <a:pt x="847" y="660"/>
                    <a:pt x="713" y="609"/>
                    <a:pt x="579" y="609"/>
                  </a:cubicBezTo>
                  <a:cubicBezTo>
                    <a:pt x="446" y="609"/>
                    <a:pt x="311" y="660"/>
                    <a:pt x="208" y="761"/>
                  </a:cubicBezTo>
                  <a:cubicBezTo>
                    <a:pt x="1" y="964"/>
                    <a:pt x="9" y="1295"/>
                    <a:pt x="208" y="1501"/>
                  </a:cubicBezTo>
                  <a:lnTo>
                    <a:pt x="1213" y="2503"/>
                  </a:lnTo>
                  <a:cubicBezTo>
                    <a:pt x="1314" y="2604"/>
                    <a:pt x="1448" y="2655"/>
                    <a:pt x="1582" y="2655"/>
                  </a:cubicBezTo>
                  <a:cubicBezTo>
                    <a:pt x="1716" y="2655"/>
                    <a:pt x="1850" y="2604"/>
                    <a:pt x="1953" y="2503"/>
                  </a:cubicBezTo>
                  <a:lnTo>
                    <a:pt x="3567" y="889"/>
                  </a:lnTo>
                  <a:cubicBezTo>
                    <a:pt x="3770" y="686"/>
                    <a:pt x="3770" y="360"/>
                    <a:pt x="3567" y="153"/>
                  </a:cubicBezTo>
                  <a:cubicBezTo>
                    <a:pt x="3468" y="51"/>
                    <a:pt x="3335" y="1"/>
                    <a:pt x="3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5787;p51">
            <a:extLst>
              <a:ext uri="{FF2B5EF4-FFF2-40B4-BE49-F238E27FC236}">
                <a16:creationId xmlns:a16="http://schemas.microsoft.com/office/drawing/2014/main" id="{89421789-5F06-ABE1-90AA-C2B49A14B343}"/>
              </a:ext>
            </a:extLst>
          </p:cNvPr>
          <p:cNvSpPr txBox="1">
            <a:spLocks/>
          </p:cNvSpPr>
          <p:nvPr/>
        </p:nvSpPr>
        <p:spPr>
          <a:xfrm>
            <a:off x="5840077" y="2401491"/>
            <a:ext cx="2124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 SemiBold"/>
              <a:buNone/>
              <a:defRPr sz="3100" b="0" i="0" u="none" strike="noStrike" cap="none">
                <a:solidFill>
                  <a:schemeClr val="dk1"/>
                </a:solidFill>
                <a:latin typeface="Prompt SemiBold"/>
                <a:ea typeface="Prompt SemiBold"/>
                <a:cs typeface="Prompt SemiBold"/>
                <a:sym typeface="Promp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Venus</a:t>
            </a:r>
          </a:p>
        </p:txBody>
      </p:sp>
      <p:sp>
        <p:nvSpPr>
          <p:cNvPr id="21" name="Google Shape;5788;p51">
            <a:extLst>
              <a:ext uri="{FF2B5EF4-FFF2-40B4-BE49-F238E27FC236}">
                <a16:creationId xmlns:a16="http://schemas.microsoft.com/office/drawing/2014/main" id="{31457556-4F9F-3E32-4720-0858B8894C77}"/>
              </a:ext>
            </a:extLst>
          </p:cNvPr>
          <p:cNvSpPr txBox="1">
            <a:spLocks/>
          </p:cNvSpPr>
          <p:nvPr/>
        </p:nvSpPr>
        <p:spPr>
          <a:xfrm>
            <a:off x="5840073" y="2729886"/>
            <a:ext cx="2124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Analyze complaints and satisfaction further</a:t>
            </a:r>
          </a:p>
        </p:txBody>
      </p:sp>
      <p:sp>
        <p:nvSpPr>
          <p:cNvPr id="22" name="Google Shape;5789;p51">
            <a:extLst>
              <a:ext uri="{FF2B5EF4-FFF2-40B4-BE49-F238E27FC236}">
                <a16:creationId xmlns:a16="http://schemas.microsoft.com/office/drawing/2014/main" id="{C53E0452-C4BA-B247-772A-DE70DB9A1366}"/>
              </a:ext>
            </a:extLst>
          </p:cNvPr>
          <p:cNvSpPr txBox="1">
            <a:spLocks/>
          </p:cNvSpPr>
          <p:nvPr/>
        </p:nvSpPr>
        <p:spPr>
          <a:xfrm>
            <a:off x="1179028" y="2401587"/>
            <a:ext cx="21249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100" dirty="0">
                <a:latin typeface="Prompt SemiBold" panose="00000700000000000000" pitchFamily="2" charset="-34"/>
                <a:cs typeface="Prompt SemiBold" panose="00000700000000000000" pitchFamily="2" charset="-34"/>
              </a:rPr>
              <a:t>Mercury</a:t>
            </a:r>
          </a:p>
        </p:txBody>
      </p:sp>
      <p:sp>
        <p:nvSpPr>
          <p:cNvPr id="23" name="Google Shape;5790;p51">
            <a:extLst>
              <a:ext uri="{FF2B5EF4-FFF2-40B4-BE49-F238E27FC236}">
                <a16:creationId xmlns:a16="http://schemas.microsoft.com/office/drawing/2014/main" id="{38D6D898-40FB-1A48-3043-987CCC73894D}"/>
              </a:ext>
            </a:extLst>
          </p:cNvPr>
          <p:cNvSpPr txBox="1">
            <a:spLocks/>
          </p:cNvSpPr>
          <p:nvPr/>
        </p:nvSpPr>
        <p:spPr>
          <a:xfrm>
            <a:off x="1179028" y="2729982"/>
            <a:ext cx="2124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/>
              <a:t>ML can target high-risk customers for customized marketing campaign 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086631-B64D-9990-D512-16ED76B57216}"/>
              </a:ext>
            </a:extLst>
          </p:cNvPr>
          <p:cNvCxnSpPr/>
          <p:nvPr/>
        </p:nvCxnSpPr>
        <p:spPr>
          <a:xfrm>
            <a:off x="4572000" y="1396634"/>
            <a:ext cx="0" cy="2788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82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8" name="Google Shape;5798;p52"/>
          <p:cNvSpPr txBox="1">
            <a:spLocks noGrp="1"/>
          </p:cNvSpPr>
          <p:nvPr>
            <p:ph type="title"/>
          </p:nvPr>
        </p:nvSpPr>
        <p:spPr>
          <a:xfrm>
            <a:off x="275309" y="441649"/>
            <a:ext cx="8368469" cy="25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1"/>
                </a:solidFill>
              </a:rPr>
              <a:t>In God we trust,</a:t>
            </a:r>
            <a:br>
              <a:rPr lang="en" sz="8000" dirty="0">
                <a:solidFill>
                  <a:schemeClr val="lt1"/>
                </a:solidFill>
              </a:rPr>
            </a:br>
            <a:r>
              <a:rPr lang="en" sz="8000" dirty="0">
                <a:solidFill>
                  <a:schemeClr val="lt1"/>
                </a:solidFill>
              </a:rPr>
              <a:t> all others bring data</a:t>
            </a:r>
            <a:endParaRPr sz="8000" dirty="0">
              <a:solidFill>
                <a:schemeClr val="lt1"/>
              </a:solidFill>
            </a:endParaRPr>
          </a:p>
        </p:txBody>
      </p:sp>
      <p:grpSp>
        <p:nvGrpSpPr>
          <p:cNvPr id="5799" name="Google Shape;5799;p52"/>
          <p:cNvGrpSpPr/>
          <p:nvPr/>
        </p:nvGrpSpPr>
        <p:grpSpPr>
          <a:xfrm>
            <a:off x="1450162" y="3363755"/>
            <a:ext cx="917022" cy="1514019"/>
            <a:chOff x="-1910000" y="2313275"/>
            <a:chExt cx="1553221" cy="2564395"/>
          </a:xfrm>
        </p:grpSpPr>
        <p:sp>
          <p:nvSpPr>
            <p:cNvPr id="5800" name="Google Shape;5800;p52"/>
            <p:cNvSpPr/>
            <p:nvPr/>
          </p:nvSpPr>
          <p:spPr>
            <a:xfrm>
              <a:off x="-1897773" y="2836475"/>
              <a:ext cx="302094" cy="210557"/>
            </a:xfrm>
            <a:custGeom>
              <a:avLst/>
              <a:gdLst/>
              <a:ahLst/>
              <a:cxnLst/>
              <a:rect l="l" t="t" r="r" b="b"/>
              <a:pathLst>
                <a:path w="2693" h="1877" extrusionOk="0">
                  <a:moveTo>
                    <a:pt x="1209" y="1"/>
                  </a:moveTo>
                  <a:cubicBezTo>
                    <a:pt x="1030" y="1"/>
                    <a:pt x="852" y="57"/>
                    <a:pt x="689" y="194"/>
                  </a:cubicBezTo>
                  <a:cubicBezTo>
                    <a:pt x="1" y="774"/>
                    <a:pt x="1011" y="1876"/>
                    <a:pt x="1663" y="1876"/>
                  </a:cubicBezTo>
                  <a:cubicBezTo>
                    <a:pt x="1693" y="1876"/>
                    <a:pt x="1721" y="1874"/>
                    <a:pt x="1749" y="1869"/>
                  </a:cubicBezTo>
                  <a:cubicBezTo>
                    <a:pt x="2393" y="1763"/>
                    <a:pt x="2693" y="979"/>
                    <a:pt x="2693" y="979"/>
                  </a:cubicBezTo>
                  <a:cubicBezTo>
                    <a:pt x="2461" y="650"/>
                    <a:pt x="1820" y="1"/>
                    <a:pt x="1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52"/>
            <p:cNvSpPr/>
            <p:nvPr/>
          </p:nvSpPr>
          <p:spPr>
            <a:xfrm>
              <a:off x="-1854247" y="2829745"/>
              <a:ext cx="266309" cy="224243"/>
            </a:xfrm>
            <a:custGeom>
              <a:avLst/>
              <a:gdLst/>
              <a:ahLst/>
              <a:cxnLst/>
              <a:rect l="l" t="t" r="r" b="b"/>
              <a:pathLst>
                <a:path w="2374" h="1999" extrusionOk="0">
                  <a:moveTo>
                    <a:pt x="814" y="129"/>
                  </a:moveTo>
                  <a:cubicBezTo>
                    <a:pt x="1095" y="129"/>
                    <a:pt x="1395" y="279"/>
                    <a:pt x="1654" y="479"/>
                  </a:cubicBezTo>
                  <a:cubicBezTo>
                    <a:pt x="1900" y="671"/>
                    <a:pt x="2112" y="903"/>
                    <a:pt x="2225" y="1060"/>
                  </a:cubicBezTo>
                  <a:lnTo>
                    <a:pt x="2225" y="1060"/>
                  </a:lnTo>
                  <a:cubicBezTo>
                    <a:pt x="2193" y="1132"/>
                    <a:pt x="2116" y="1290"/>
                    <a:pt x="1989" y="1448"/>
                  </a:cubicBezTo>
                  <a:cubicBezTo>
                    <a:pt x="1836" y="1639"/>
                    <a:pt x="1623" y="1823"/>
                    <a:pt x="1345" y="1870"/>
                  </a:cubicBezTo>
                  <a:cubicBezTo>
                    <a:pt x="1323" y="1876"/>
                    <a:pt x="1298" y="1879"/>
                    <a:pt x="1270" y="1879"/>
                  </a:cubicBezTo>
                  <a:cubicBezTo>
                    <a:pt x="1051" y="1879"/>
                    <a:pt x="760" y="1729"/>
                    <a:pt x="529" y="1507"/>
                  </a:cubicBezTo>
                  <a:cubicBezTo>
                    <a:pt x="298" y="1285"/>
                    <a:pt x="129" y="995"/>
                    <a:pt x="129" y="738"/>
                  </a:cubicBezTo>
                  <a:cubicBezTo>
                    <a:pt x="129" y="579"/>
                    <a:pt x="188" y="432"/>
                    <a:pt x="338" y="307"/>
                  </a:cubicBezTo>
                  <a:cubicBezTo>
                    <a:pt x="489" y="179"/>
                    <a:pt x="651" y="129"/>
                    <a:pt x="814" y="129"/>
                  </a:cubicBezTo>
                  <a:close/>
                  <a:moveTo>
                    <a:pt x="823" y="1"/>
                  </a:moveTo>
                  <a:cubicBezTo>
                    <a:pt x="626" y="1"/>
                    <a:pt x="432" y="63"/>
                    <a:pt x="254" y="210"/>
                  </a:cubicBezTo>
                  <a:cubicBezTo>
                    <a:pt x="79" y="360"/>
                    <a:pt x="1" y="548"/>
                    <a:pt x="1" y="735"/>
                  </a:cubicBezTo>
                  <a:cubicBezTo>
                    <a:pt x="1" y="1039"/>
                    <a:pt x="188" y="1351"/>
                    <a:pt x="435" y="1589"/>
                  </a:cubicBezTo>
                  <a:cubicBezTo>
                    <a:pt x="682" y="1829"/>
                    <a:pt x="995" y="1995"/>
                    <a:pt x="1270" y="1998"/>
                  </a:cubicBezTo>
                  <a:cubicBezTo>
                    <a:pt x="1301" y="1998"/>
                    <a:pt x="1339" y="1995"/>
                    <a:pt x="1370" y="1992"/>
                  </a:cubicBezTo>
                  <a:cubicBezTo>
                    <a:pt x="1717" y="1933"/>
                    <a:pt x="1964" y="1695"/>
                    <a:pt x="2126" y="1479"/>
                  </a:cubicBezTo>
                  <a:cubicBezTo>
                    <a:pt x="2286" y="1264"/>
                    <a:pt x="2364" y="1060"/>
                    <a:pt x="2364" y="1060"/>
                  </a:cubicBezTo>
                  <a:cubicBezTo>
                    <a:pt x="2373" y="1042"/>
                    <a:pt x="2370" y="1023"/>
                    <a:pt x="2358" y="1007"/>
                  </a:cubicBezTo>
                  <a:lnTo>
                    <a:pt x="2305" y="1039"/>
                  </a:lnTo>
                  <a:lnTo>
                    <a:pt x="2305" y="1039"/>
                  </a:lnTo>
                  <a:lnTo>
                    <a:pt x="2361" y="1004"/>
                  </a:lnTo>
                  <a:cubicBezTo>
                    <a:pt x="2239" y="832"/>
                    <a:pt x="2017" y="585"/>
                    <a:pt x="1748" y="379"/>
                  </a:cubicBezTo>
                  <a:cubicBezTo>
                    <a:pt x="1473" y="173"/>
                    <a:pt x="1154" y="1"/>
                    <a:pt x="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52"/>
            <p:cNvSpPr/>
            <p:nvPr/>
          </p:nvSpPr>
          <p:spPr>
            <a:xfrm>
              <a:off x="-1591188" y="2477056"/>
              <a:ext cx="501546" cy="537106"/>
            </a:xfrm>
            <a:custGeom>
              <a:avLst/>
              <a:gdLst/>
              <a:ahLst/>
              <a:cxnLst/>
              <a:rect l="l" t="t" r="r" b="b"/>
              <a:pathLst>
                <a:path w="4471" h="4788" extrusionOk="0">
                  <a:moveTo>
                    <a:pt x="1632" y="0"/>
                  </a:moveTo>
                  <a:cubicBezTo>
                    <a:pt x="1319" y="0"/>
                    <a:pt x="1055" y="133"/>
                    <a:pt x="947" y="335"/>
                  </a:cubicBezTo>
                  <a:cubicBezTo>
                    <a:pt x="947" y="335"/>
                    <a:pt x="0" y="2507"/>
                    <a:pt x="378" y="3576"/>
                  </a:cubicBezTo>
                  <a:cubicBezTo>
                    <a:pt x="614" y="4237"/>
                    <a:pt x="1594" y="4787"/>
                    <a:pt x="2472" y="4787"/>
                  </a:cubicBezTo>
                  <a:cubicBezTo>
                    <a:pt x="3018" y="4787"/>
                    <a:pt x="3524" y="4574"/>
                    <a:pt x="3786" y="4042"/>
                  </a:cubicBezTo>
                  <a:cubicBezTo>
                    <a:pt x="4470" y="2654"/>
                    <a:pt x="2954" y="694"/>
                    <a:pt x="2388" y="263"/>
                  </a:cubicBezTo>
                  <a:cubicBezTo>
                    <a:pt x="2140" y="78"/>
                    <a:pt x="1872" y="0"/>
                    <a:pt x="1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52"/>
            <p:cNvSpPr/>
            <p:nvPr/>
          </p:nvSpPr>
          <p:spPr>
            <a:xfrm>
              <a:off x="-1566285" y="2469315"/>
              <a:ext cx="426835" cy="551016"/>
            </a:xfrm>
            <a:custGeom>
              <a:avLst/>
              <a:gdLst/>
              <a:ahLst/>
              <a:cxnLst/>
              <a:rect l="l" t="t" r="r" b="b"/>
              <a:pathLst>
                <a:path w="3805" h="4912" extrusionOk="0">
                  <a:moveTo>
                    <a:pt x="1407" y="129"/>
                  </a:moveTo>
                  <a:cubicBezTo>
                    <a:pt x="1632" y="129"/>
                    <a:pt x="1885" y="204"/>
                    <a:pt x="2120" y="379"/>
                  </a:cubicBezTo>
                  <a:cubicBezTo>
                    <a:pt x="2341" y="547"/>
                    <a:pt x="2732" y="979"/>
                    <a:pt x="3064" y="1520"/>
                  </a:cubicBezTo>
                  <a:cubicBezTo>
                    <a:pt x="3395" y="2063"/>
                    <a:pt x="3667" y="2717"/>
                    <a:pt x="3667" y="3326"/>
                  </a:cubicBezTo>
                  <a:cubicBezTo>
                    <a:pt x="3667" y="3592"/>
                    <a:pt x="3614" y="3845"/>
                    <a:pt x="3498" y="4083"/>
                  </a:cubicBezTo>
                  <a:cubicBezTo>
                    <a:pt x="3373" y="4336"/>
                    <a:pt x="3189" y="4514"/>
                    <a:pt x="2973" y="4627"/>
                  </a:cubicBezTo>
                  <a:cubicBezTo>
                    <a:pt x="2760" y="4739"/>
                    <a:pt x="2504" y="4789"/>
                    <a:pt x="2245" y="4789"/>
                  </a:cubicBezTo>
                  <a:cubicBezTo>
                    <a:pt x="1816" y="4789"/>
                    <a:pt x="1363" y="4658"/>
                    <a:pt x="988" y="4442"/>
                  </a:cubicBezTo>
                  <a:cubicBezTo>
                    <a:pt x="616" y="4227"/>
                    <a:pt x="322" y="3936"/>
                    <a:pt x="213" y="3623"/>
                  </a:cubicBezTo>
                  <a:cubicBezTo>
                    <a:pt x="153" y="3454"/>
                    <a:pt x="125" y="3251"/>
                    <a:pt x="125" y="3032"/>
                  </a:cubicBezTo>
                  <a:cubicBezTo>
                    <a:pt x="125" y="2482"/>
                    <a:pt x="291" y="1829"/>
                    <a:pt x="450" y="1313"/>
                  </a:cubicBezTo>
                  <a:cubicBezTo>
                    <a:pt x="532" y="1054"/>
                    <a:pt x="616" y="832"/>
                    <a:pt x="672" y="676"/>
                  </a:cubicBezTo>
                  <a:cubicBezTo>
                    <a:pt x="704" y="597"/>
                    <a:pt x="729" y="535"/>
                    <a:pt x="747" y="491"/>
                  </a:cubicBezTo>
                  <a:cubicBezTo>
                    <a:pt x="762" y="458"/>
                    <a:pt x="772" y="436"/>
                    <a:pt x="774" y="428"/>
                  </a:cubicBezTo>
                  <a:lnTo>
                    <a:pt x="774" y="428"/>
                  </a:lnTo>
                  <a:lnTo>
                    <a:pt x="782" y="432"/>
                  </a:lnTo>
                  <a:cubicBezTo>
                    <a:pt x="872" y="254"/>
                    <a:pt x="1116" y="129"/>
                    <a:pt x="1407" y="129"/>
                  </a:cubicBezTo>
                  <a:close/>
                  <a:moveTo>
                    <a:pt x="1413" y="0"/>
                  </a:moveTo>
                  <a:cubicBezTo>
                    <a:pt x="1079" y="0"/>
                    <a:pt x="791" y="141"/>
                    <a:pt x="669" y="366"/>
                  </a:cubicBezTo>
                  <a:lnTo>
                    <a:pt x="666" y="372"/>
                  </a:lnTo>
                  <a:lnTo>
                    <a:pt x="725" y="404"/>
                  </a:lnTo>
                  <a:lnTo>
                    <a:pt x="725" y="404"/>
                  </a:lnTo>
                  <a:lnTo>
                    <a:pt x="666" y="379"/>
                  </a:lnTo>
                  <a:cubicBezTo>
                    <a:pt x="666" y="379"/>
                    <a:pt x="500" y="757"/>
                    <a:pt x="335" y="1279"/>
                  </a:cubicBezTo>
                  <a:cubicBezTo>
                    <a:pt x="169" y="1798"/>
                    <a:pt x="0" y="2457"/>
                    <a:pt x="0" y="3032"/>
                  </a:cubicBezTo>
                  <a:cubicBezTo>
                    <a:pt x="0" y="3264"/>
                    <a:pt x="28" y="3476"/>
                    <a:pt x="94" y="3661"/>
                  </a:cubicBezTo>
                  <a:cubicBezTo>
                    <a:pt x="219" y="4008"/>
                    <a:pt x="532" y="4320"/>
                    <a:pt x="929" y="4545"/>
                  </a:cubicBezTo>
                  <a:cubicBezTo>
                    <a:pt x="1322" y="4770"/>
                    <a:pt x="1794" y="4911"/>
                    <a:pt x="2248" y="4911"/>
                  </a:cubicBezTo>
                  <a:cubicBezTo>
                    <a:pt x="2529" y="4911"/>
                    <a:pt x="2804" y="4858"/>
                    <a:pt x="3045" y="4733"/>
                  </a:cubicBezTo>
                  <a:cubicBezTo>
                    <a:pt x="3282" y="4608"/>
                    <a:pt x="3486" y="4408"/>
                    <a:pt x="3623" y="4130"/>
                  </a:cubicBezTo>
                  <a:cubicBezTo>
                    <a:pt x="3748" y="3873"/>
                    <a:pt x="3804" y="3598"/>
                    <a:pt x="3804" y="3323"/>
                  </a:cubicBezTo>
                  <a:cubicBezTo>
                    <a:pt x="3804" y="2676"/>
                    <a:pt x="3523" y="2007"/>
                    <a:pt x="3182" y="1454"/>
                  </a:cubicBezTo>
                  <a:cubicBezTo>
                    <a:pt x="2842" y="901"/>
                    <a:pt x="2448" y="463"/>
                    <a:pt x="2204" y="279"/>
                  </a:cubicBezTo>
                  <a:cubicBezTo>
                    <a:pt x="1948" y="82"/>
                    <a:pt x="1666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52"/>
            <p:cNvSpPr/>
            <p:nvPr/>
          </p:nvSpPr>
          <p:spPr>
            <a:xfrm>
              <a:off x="-1087394" y="2583737"/>
              <a:ext cx="438838" cy="542154"/>
            </a:xfrm>
            <a:custGeom>
              <a:avLst/>
              <a:gdLst/>
              <a:ahLst/>
              <a:cxnLst/>
              <a:rect l="l" t="t" r="r" b="b"/>
              <a:pathLst>
                <a:path w="3912" h="4833" extrusionOk="0">
                  <a:moveTo>
                    <a:pt x="2838" y="1"/>
                  </a:moveTo>
                  <a:cubicBezTo>
                    <a:pt x="2412" y="1"/>
                    <a:pt x="1980" y="309"/>
                    <a:pt x="1980" y="309"/>
                  </a:cubicBezTo>
                  <a:cubicBezTo>
                    <a:pt x="1980" y="309"/>
                    <a:pt x="354" y="1700"/>
                    <a:pt x="164" y="3088"/>
                  </a:cubicBezTo>
                  <a:cubicBezTo>
                    <a:pt x="0" y="4299"/>
                    <a:pt x="809" y="4832"/>
                    <a:pt x="1772" y="4832"/>
                  </a:cubicBezTo>
                  <a:cubicBezTo>
                    <a:pt x="1915" y="4832"/>
                    <a:pt x="2061" y="4821"/>
                    <a:pt x="2208" y="4798"/>
                  </a:cubicBezTo>
                  <a:cubicBezTo>
                    <a:pt x="3343" y="4619"/>
                    <a:pt x="3911" y="1912"/>
                    <a:pt x="3571" y="665"/>
                  </a:cubicBezTo>
                  <a:cubicBezTo>
                    <a:pt x="3430" y="152"/>
                    <a:pt x="3136" y="1"/>
                    <a:pt x="2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52"/>
            <p:cNvSpPr/>
            <p:nvPr/>
          </p:nvSpPr>
          <p:spPr>
            <a:xfrm>
              <a:off x="-1078869" y="2577231"/>
              <a:ext cx="410009" cy="555615"/>
            </a:xfrm>
            <a:custGeom>
              <a:avLst/>
              <a:gdLst/>
              <a:ahLst/>
              <a:cxnLst/>
              <a:rect l="l" t="t" r="r" b="b"/>
              <a:pathLst>
                <a:path w="3655" h="4953" extrusionOk="0">
                  <a:moveTo>
                    <a:pt x="2760" y="120"/>
                  </a:moveTo>
                  <a:cubicBezTo>
                    <a:pt x="2898" y="120"/>
                    <a:pt x="3029" y="154"/>
                    <a:pt x="3142" y="245"/>
                  </a:cubicBezTo>
                  <a:cubicBezTo>
                    <a:pt x="3257" y="336"/>
                    <a:pt x="3360" y="492"/>
                    <a:pt x="3429" y="739"/>
                  </a:cubicBezTo>
                  <a:cubicBezTo>
                    <a:pt x="3492" y="973"/>
                    <a:pt x="3526" y="1267"/>
                    <a:pt x="3526" y="1586"/>
                  </a:cubicBezTo>
                  <a:cubicBezTo>
                    <a:pt x="3526" y="2249"/>
                    <a:pt x="3389" y="3024"/>
                    <a:pt x="3142" y="3649"/>
                  </a:cubicBezTo>
                  <a:cubicBezTo>
                    <a:pt x="3017" y="3962"/>
                    <a:pt x="2870" y="4237"/>
                    <a:pt x="2695" y="4434"/>
                  </a:cubicBezTo>
                  <a:cubicBezTo>
                    <a:pt x="2523" y="4637"/>
                    <a:pt x="2326" y="4762"/>
                    <a:pt x="2119" y="4793"/>
                  </a:cubicBezTo>
                  <a:cubicBezTo>
                    <a:pt x="1976" y="4818"/>
                    <a:pt x="1835" y="4827"/>
                    <a:pt x="1697" y="4827"/>
                  </a:cubicBezTo>
                  <a:cubicBezTo>
                    <a:pt x="1272" y="4827"/>
                    <a:pt x="875" y="4718"/>
                    <a:pt x="594" y="4496"/>
                  </a:cubicBezTo>
                  <a:cubicBezTo>
                    <a:pt x="313" y="4274"/>
                    <a:pt x="135" y="3933"/>
                    <a:pt x="135" y="3449"/>
                  </a:cubicBezTo>
                  <a:cubicBezTo>
                    <a:pt x="135" y="3355"/>
                    <a:pt x="141" y="3258"/>
                    <a:pt x="153" y="3152"/>
                  </a:cubicBezTo>
                  <a:cubicBezTo>
                    <a:pt x="244" y="2477"/>
                    <a:pt x="694" y="1789"/>
                    <a:pt x="1119" y="1273"/>
                  </a:cubicBezTo>
                  <a:cubicBezTo>
                    <a:pt x="1335" y="1014"/>
                    <a:pt x="1541" y="801"/>
                    <a:pt x="1694" y="648"/>
                  </a:cubicBezTo>
                  <a:cubicBezTo>
                    <a:pt x="1772" y="573"/>
                    <a:pt x="1835" y="514"/>
                    <a:pt x="1876" y="473"/>
                  </a:cubicBezTo>
                  <a:cubicBezTo>
                    <a:pt x="1901" y="451"/>
                    <a:pt x="1916" y="436"/>
                    <a:pt x="1929" y="426"/>
                  </a:cubicBezTo>
                  <a:lnTo>
                    <a:pt x="1943" y="415"/>
                  </a:lnTo>
                  <a:lnTo>
                    <a:pt x="1943" y="415"/>
                  </a:lnTo>
                  <a:lnTo>
                    <a:pt x="1944" y="417"/>
                  </a:lnTo>
                  <a:lnTo>
                    <a:pt x="1947" y="414"/>
                  </a:lnTo>
                  <a:cubicBezTo>
                    <a:pt x="1969" y="398"/>
                    <a:pt x="2079" y="323"/>
                    <a:pt x="2232" y="254"/>
                  </a:cubicBezTo>
                  <a:cubicBezTo>
                    <a:pt x="2385" y="182"/>
                    <a:pt x="2576" y="120"/>
                    <a:pt x="2760" y="120"/>
                  </a:cubicBezTo>
                  <a:close/>
                  <a:moveTo>
                    <a:pt x="2787" y="1"/>
                  </a:moveTo>
                  <a:cubicBezTo>
                    <a:pt x="2777" y="1"/>
                    <a:pt x="2767" y="1"/>
                    <a:pt x="2757" y="1"/>
                  </a:cubicBezTo>
                  <a:cubicBezTo>
                    <a:pt x="2526" y="1"/>
                    <a:pt x="2307" y="82"/>
                    <a:pt x="2138" y="161"/>
                  </a:cubicBezTo>
                  <a:cubicBezTo>
                    <a:pt x="1969" y="239"/>
                    <a:pt x="1860" y="320"/>
                    <a:pt x="1860" y="320"/>
                  </a:cubicBezTo>
                  <a:cubicBezTo>
                    <a:pt x="1860" y="320"/>
                    <a:pt x="1450" y="673"/>
                    <a:pt x="1016" y="1195"/>
                  </a:cubicBezTo>
                  <a:cubicBezTo>
                    <a:pt x="585" y="1724"/>
                    <a:pt x="122" y="2421"/>
                    <a:pt x="25" y="3136"/>
                  </a:cubicBezTo>
                  <a:cubicBezTo>
                    <a:pt x="9" y="3246"/>
                    <a:pt x="0" y="3349"/>
                    <a:pt x="0" y="3449"/>
                  </a:cubicBezTo>
                  <a:cubicBezTo>
                    <a:pt x="0" y="3962"/>
                    <a:pt x="197" y="4343"/>
                    <a:pt x="510" y="4590"/>
                  </a:cubicBezTo>
                  <a:cubicBezTo>
                    <a:pt x="822" y="4837"/>
                    <a:pt x="1244" y="4949"/>
                    <a:pt x="1697" y="4952"/>
                  </a:cubicBezTo>
                  <a:cubicBezTo>
                    <a:pt x="1841" y="4952"/>
                    <a:pt x="1994" y="4943"/>
                    <a:pt x="2141" y="4918"/>
                  </a:cubicBezTo>
                  <a:cubicBezTo>
                    <a:pt x="2391" y="4881"/>
                    <a:pt x="2610" y="4731"/>
                    <a:pt x="2795" y="4512"/>
                  </a:cubicBezTo>
                  <a:cubicBezTo>
                    <a:pt x="3073" y="4190"/>
                    <a:pt x="3288" y="3712"/>
                    <a:pt x="3432" y="3190"/>
                  </a:cubicBezTo>
                  <a:cubicBezTo>
                    <a:pt x="3576" y="2664"/>
                    <a:pt x="3654" y="2095"/>
                    <a:pt x="3654" y="1586"/>
                  </a:cubicBezTo>
                  <a:cubicBezTo>
                    <a:pt x="3654" y="1258"/>
                    <a:pt x="3623" y="958"/>
                    <a:pt x="3554" y="708"/>
                  </a:cubicBezTo>
                  <a:cubicBezTo>
                    <a:pt x="3479" y="442"/>
                    <a:pt x="3367" y="261"/>
                    <a:pt x="3226" y="151"/>
                  </a:cubicBezTo>
                  <a:cubicBezTo>
                    <a:pt x="3094" y="46"/>
                    <a:pt x="2937" y="1"/>
                    <a:pt x="2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52"/>
            <p:cNvSpPr/>
            <p:nvPr/>
          </p:nvSpPr>
          <p:spPr>
            <a:xfrm>
              <a:off x="-1048132" y="3481950"/>
              <a:ext cx="301757" cy="181728"/>
            </a:xfrm>
            <a:custGeom>
              <a:avLst/>
              <a:gdLst/>
              <a:ahLst/>
              <a:cxnLst/>
              <a:rect l="l" t="t" r="r" b="b"/>
              <a:pathLst>
                <a:path w="2690" h="1620" extrusionOk="0">
                  <a:moveTo>
                    <a:pt x="1936" y="1"/>
                  </a:moveTo>
                  <a:cubicBezTo>
                    <a:pt x="1936" y="1"/>
                    <a:pt x="117" y="70"/>
                    <a:pt x="42" y="892"/>
                  </a:cubicBezTo>
                  <a:cubicBezTo>
                    <a:pt x="1" y="1362"/>
                    <a:pt x="269" y="1620"/>
                    <a:pt x="669" y="1620"/>
                  </a:cubicBezTo>
                  <a:cubicBezTo>
                    <a:pt x="966" y="1620"/>
                    <a:pt x="1337" y="1478"/>
                    <a:pt x="1708" y="1176"/>
                  </a:cubicBezTo>
                  <a:cubicBezTo>
                    <a:pt x="2577" y="463"/>
                    <a:pt x="2689" y="35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52"/>
            <p:cNvSpPr/>
            <p:nvPr/>
          </p:nvSpPr>
          <p:spPr>
            <a:xfrm>
              <a:off x="-1051609" y="3474322"/>
              <a:ext cx="284482" cy="196086"/>
            </a:xfrm>
            <a:custGeom>
              <a:avLst/>
              <a:gdLst/>
              <a:ahLst/>
              <a:cxnLst/>
              <a:rect l="l" t="t" r="r" b="b"/>
              <a:pathLst>
                <a:path w="2536" h="1748" extrusionOk="0">
                  <a:moveTo>
                    <a:pt x="1961" y="128"/>
                  </a:moveTo>
                  <a:lnTo>
                    <a:pt x="1961" y="131"/>
                  </a:lnTo>
                  <a:cubicBezTo>
                    <a:pt x="2126" y="138"/>
                    <a:pt x="2242" y="166"/>
                    <a:pt x="2311" y="203"/>
                  </a:cubicBezTo>
                  <a:cubicBezTo>
                    <a:pt x="2345" y="225"/>
                    <a:pt x="2364" y="244"/>
                    <a:pt x="2380" y="266"/>
                  </a:cubicBezTo>
                  <a:cubicBezTo>
                    <a:pt x="2395" y="291"/>
                    <a:pt x="2398" y="313"/>
                    <a:pt x="2405" y="344"/>
                  </a:cubicBezTo>
                  <a:cubicBezTo>
                    <a:pt x="2405" y="422"/>
                    <a:pt x="2352" y="541"/>
                    <a:pt x="2233" y="685"/>
                  </a:cubicBezTo>
                  <a:cubicBezTo>
                    <a:pt x="2114" y="828"/>
                    <a:pt x="1936" y="1007"/>
                    <a:pt x="1695" y="1197"/>
                  </a:cubicBezTo>
                  <a:cubicBezTo>
                    <a:pt x="1333" y="1494"/>
                    <a:pt x="976" y="1626"/>
                    <a:pt x="701" y="1626"/>
                  </a:cubicBezTo>
                  <a:cubicBezTo>
                    <a:pt x="529" y="1626"/>
                    <a:pt x="389" y="1575"/>
                    <a:pt x="288" y="1482"/>
                  </a:cubicBezTo>
                  <a:cubicBezTo>
                    <a:pt x="192" y="1388"/>
                    <a:pt x="132" y="1247"/>
                    <a:pt x="132" y="1057"/>
                  </a:cubicBezTo>
                  <a:cubicBezTo>
                    <a:pt x="132" y="1025"/>
                    <a:pt x="132" y="997"/>
                    <a:pt x="138" y="963"/>
                  </a:cubicBezTo>
                  <a:cubicBezTo>
                    <a:pt x="154" y="778"/>
                    <a:pt x="267" y="638"/>
                    <a:pt x="439" y="522"/>
                  </a:cubicBezTo>
                  <a:cubicBezTo>
                    <a:pt x="695" y="350"/>
                    <a:pt x="1079" y="247"/>
                    <a:pt x="1398" y="194"/>
                  </a:cubicBezTo>
                  <a:cubicBezTo>
                    <a:pt x="1558" y="166"/>
                    <a:pt x="1698" y="150"/>
                    <a:pt x="1805" y="138"/>
                  </a:cubicBezTo>
                  <a:cubicBezTo>
                    <a:pt x="1858" y="134"/>
                    <a:pt x="1898" y="131"/>
                    <a:pt x="1926" y="131"/>
                  </a:cubicBezTo>
                  <a:cubicBezTo>
                    <a:pt x="1942" y="131"/>
                    <a:pt x="1954" y="129"/>
                    <a:pt x="1961" y="128"/>
                  </a:cubicBezTo>
                  <a:close/>
                  <a:moveTo>
                    <a:pt x="1967" y="0"/>
                  </a:moveTo>
                  <a:lnTo>
                    <a:pt x="1967" y="69"/>
                  </a:lnTo>
                  <a:lnTo>
                    <a:pt x="1961" y="3"/>
                  </a:lnTo>
                  <a:cubicBezTo>
                    <a:pt x="1958" y="3"/>
                    <a:pt x="1501" y="25"/>
                    <a:pt x="1029" y="147"/>
                  </a:cubicBezTo>
                  <a:cubicBezTo>
                    <a:pt x="795" y="209"/>
                    <a:pt x="551" y="294"/>
                    <a:pt x="360" y="422"/>
                  </a:cubicBezTo>
                  <a:cubicBezTo>
                    <a:pt x="170" y="553"/>
                    <a:pt x="29" y="725"/>
                    <a:pt x="4" y="953"/>
                  </a:cubicBezTo>
                  <a:cubicBezTo>
                    <a:pt x="1" y="991"/>
                    <a:pt x="1" y="1025"/>
                    <a:pt x="1" y="1057"/>
                  </a:cubicBezTo>
                  <a:cubicBezTo>
                    <a:pt x="1" y="1272"/>
                    <a:pt x="70" y="1447"/>
                    <a:pt x="195" y="1569"/>
                  </a:cubicBezTo>
                  <a:cubicBezTo>
                    <a:pt x="317" y="1685"/>
                    <a:pt x="489" y="1748"/>
                    <a:pt x="687" y="1748"/>
                  </a:cubicBezTo>
                  <a:cubicBezTo>
                    <a:pt x="691" y="1748"/>
                    <a:pt x="696" y="1747"/>
                    <a:pt x="701" y="1747"/>
                  </a:cubicBezTo>
                  <a:cubicBezTo>
                    <a:pt x="1020" y="1747"/>
                    <a:pt x="1404" y="1600"/>
                    <a:pt x="1783" y="1288"/>
                  </a:cubicBezTo>
                  <a:cubicBezTo>
                    <a:pt x="2023" y="1088"/>
                    <a:pt x="2208" y="913"/>
                    <a:pt x="2336" y="757"/>
                  </a:cubicBezTo>
                  <a:cubicBezTo>
                    <a:pt x="2461" y="600"/>
                    <a:pt x="2533" y="463"/>
                    <a:pt x="2536" y="338"/>
                  </a:cubicBezTo>
                  <a:cubicBezTo>
                    <a:pt x="2536" y="288"/>
                    <a:pt x="2523" y="241"/>
                    <a:pt x="2495" y="197"/>
                  </a:cubicBezTo>
                  <a:cubicBezTo>
                    <a:pt x="2455" y="134"/>
                    <a:pt x="2386" y="88"/>
                    <a:pt x="2302" y="56"/>
                  </a:cubicBezTo>
                  <a:cubicBezTo>
                    <a:pt x="2217" y="25"/>
                    <a:pt x="2105" y="9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52"/>
            <p:cNvSpPr/>
            <p:nvPr/>
          </p:nvSpPr>
          <p:spPr>
            <a:xfrm>
              <a:off x="-1042747" y="3515604"/>
              <a:ext cx="237143" cy="94117"/>
            </a:xfrm>
            <a:custGeom>
              <a:avLst/>
              <a:gdLst/>
              <a:ahLst/>
              <a:cxnLst/>
              <a:rect l="l" t="t" r="r" b="b"/>
              <a:pathLst>
                <a:path w="2114" h="839" extrusionOk="0">
                  <a:moveTo>
                    <a:pt x="2091" y="1"/>
                  </a:moveTo>
                  <a:cubicBezTo>
                    <a:pt x="1757" y="54"/>
                    <a:pt x="1238" y="238"/>
                    <a:pt x="797" y="407"/>
                  </a:cubicBezTo>
                  <a:cubicBezTo>
                    <a:pt x="356" y="573"/>
                    <a:pt x="0" y="729"/>
                    <a:pt x="0" y="729"/>
                  </a:cubicBezTo>
                  <a:lnTo>
                    <a:pt x="50" y="839"/>
                  </a:lnTo>
                  <a:cubicBezTo>
                    <a:pt x="50" y="839"/>
                    <a:pt x="141" y="801"/>
                    <a:pt x="285" y="742"/>
                  </a:cubicBezTo>
                  <a:cubicBezTo>
                    <a:pt x="500" y="651"/>
                    <a:pt x="838" y="517"/>
                    <a:pt x="1185" y="395"/>
                  </a:cubicBezTo>
                  <a:cubicBezTo>
                    <a:pt x="1529" y="270"/>
                    <a:pt x="1879" y="160"/>
                    <a:pt x="2113" y="123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52"/>
            <p:cNvSpPr/>
            <p:nvPr/>
          </p:nvSpPr>
          <p:spPr>
            <a:xfrm>
              <a:off x="-1086272" y="3996401"/>
              <a:ext cx="349882" cy="164564"/>
            </a:xfrm>
            <a:custGeom>
              <a:avLst/>
              <a:gdLst/>
              <a:ahLst/>
              <a:cxnLst/>
              <a:rect l="l" t="t" r="r" b="b"/>
              <a:pathLst>
                <a:path w="3119" h="1467" extrusionOk="0">
                  <a:moveTo>
                    <a:pt x="1101" y="0"/>
                  </a:moveTo>
                  <a:cubicBezTo>
                    <a:pt x="944" y="0"/>
                    <a:pt x="797" y="40"/>
                    <a:pt x="673" y="138"/>
                  </a:cubicBezTo>
                  <a:cubicBezTo>
                    <a:pt x="0" y="663"/>
                    <a:pt x="482" y="1373"/>
                    <a:pt x="1629" y="1451"/>
                  </a:cubicBezTo>
                  <a:cubicBezTo>
                    <a:pt x="1782" y="1462"/>
                    <a:pt x="1922" y="1467"/>
                    <a:pt x="2048" y="1467"/>
                  </a:cubicBezTo>
                  <a:cubicBezTo>
                    <a:pt x="2873" y="1467"/>
                    <a:pt x="3118" y="1236"/>
                    <a:pt x="2676" y="773"/>
                  </a:cubicBezTo>
                  <a:cubicBezTo>
                    <a:pt x="2676" y="773"/>
                    <a:pt x="1792" y="0"/>
                    <a:pt x="1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52"/>
            <p:cNvSpPr/>
            <p:nvPr/>
          </p:nvSpPr>
          <p:spPr>
            <a:xfrm>
              <a:off x="-1052619" y="3989782"/>
              <a:ext cx="298168" cy="178138"/>
            </a:xfrm>
            <a:custGeom>
              <a:avLst/>
              <a:gdLst/>
              <a:ahLst/>
              <a:cxnLst/>
              <a:rect l="l" t="t" r="r" b="b"/>
              <a:pathLst>
                <a:path w="2658" h="1588" extrusionOk="0">
                  <a:moveTo>
                    <a:pt x="798" y="128"/>
                  </a:moveTo>
                  <a:cubicBezTo>
                    <a:pt x="1120" y="128"/>
                    <a:pt x="1504" y="313"/>
                    <a:pt x="1810" y="506"/>
                  </a:cubicBezTo>
                  <a:cubicBezTo>
                    <a:pt x="1964" y="597"/>
                    <a:pt x="2092" y="697"/>
                    <a:pt x="2185" y="766"/>
                  </a:cubicBezTo>
                  <a:cubicBezTo>
                    <a:pt x="2232" y="800"/>
                    <a:pt x="2267" y="832"/>
                    <a:pt x="2295" y="853"/>
                  </a:cubicBezTo>
                  <a:cubicBezTo>
                    <a:pt x="2317" y="872"/>
                    <a:pt x="2332" y="885"/>
                    <a:pt x="2332" y="885"/>
                  </a:cubicBezTo>
                  <a:lnTo>
                    <a:pt x="2335" y="881"/>
                  </a:lnTo>
                  <a:lnTo>
                    <a:pt x="2335" y="881"/>
                  </a:lnTo>
                  <a:cubicBezTo>
                    <a:pt x="2472" y="1025"/>
                    <a:pt x="2529" y="1142"/>
                    <a:pt x="2529" y="1216"/>
                  </a:cubicBezTo>
                  <a:cubicBezTo>
                    <a:pt x="2529" y="1257"/>
                    <a:pt x="2517" y="1282"/>
                    <a:pt x="2492" y="1313"/>
                  </a:cubicBezTo>
                  <a:cubicBezTo>
                    <a:pt x="2451" y="1357"/>
                    <a:pt x="2370" y="1400"/>
                    <a:pt x="2242" y="1425"/>
                  </a:cubicBezTo>
                  <a:cubicBezTo>
                    <a:pt x="2117" y="1454"/>
                    <a:pt x="1948" y="1469"/>
                    <a:pt x="1742" y="1469"/>
                  </a:cubicBezTo>
                  <a:cubicBezTo>
                    <a:pt x="1620" y="1469"/>
                    <a:pt x="1482" y="1466"/>
                    <a:pt x="1338" y="1454"/>
                  </a:cubicBezTo>
                  <a:cubicBezTo>
                    <a:pt x="951" y="1429"/>
                    <a:pt x="648" y="1329"/>
                    <a:pt x="438" y="1194"/>
                  </a:cubicBezTo>
                  <a:cubicBezTo>
                    <a:pt x="232" y="1057"/>
                    <a:pt x="129" y="891"/>
                    <a:pt x="129" y="725"/>
                  </a:cubicBezTo>
                  <a:cubicBezTo>
                    <a:pt x="129" y="572"/>
                    <a:pt x="216" y="406"/>
                    <a:pt x="410" y="250"/>
                  </a:cubicBezTo>
                  <a:cubicBezTo>
                    <a:pt x="519" y="166"/>
                    <a:pt x="651" y="128"/>
                    <a:pt x="798" y="128"/>
                  </a:cubicBezTo>
                  <a:close/>
                  <a:moveTo>
                    <a:pt x="798" y="0"/>
                  </a:moveTo>
                  <a:cubicBezTo>
                    <a:pt x="629" y="0"/>
                    <a:pt x="466" y="44"/>
                    <a:pt x="329" y="153"/>
                  </a:cubicBezTo>
                  <a:cubicBezTo>
                    <a:pt x="110" y="325"/>
                    <a:pt x="1" y="525"/>
                    <a:pt x="1" y="719"/>
                  </a:cubicBezTo>
                  <a:cubicBezTo>
                    <a:pt x="1" y="938"/>
                    <a:pt x="135" y="1141"/>
                    <a:pt x="366" y="1291"/>
                  </a:cubicBezTo>
                  <a:cubicBezTo>
                    <a:pt x="594" y="1441"/>
                    <a:pt x="923" y="1544"/>
                    <a:pt x="1326" y="1572"/>
                  </a:cubicBezTo>
                  <a:cubicBezTo>
                    <a:pt x="1476" y="1582"/>
                    <a:pt x="1617" y="1588"/>
                    <a:pt x="1742" y="1588"/>
                  </a:cubicBezTo>
                  <a:cubicBezTo>
                    <a:pt x="2020" y="1588"/>
                    <a:pt x="2242" y="1560"/>
                    <a:pt x="2401" y="1504"/>
                  </a:cubicBezTo>
                  <a:cubicBezTo>
                    <a:pt x="2479" y="1479"/>
                    <a:pt x="2542" y="1438"/>
                    <a:pt x="2589" y="1391"/>
                  </a:cubicBezTo>
                  <a:cubicBezTo>
                    <a:pt x="2636" y="1344"/>
                    <a:pt x="2657" y="1279"/>
                    <a:pt x="2657" y="1216"/>
                  </a:cubicBezTo>
                  <a:cubicBezTo>
                    <a:pt x="2657" y="1088"/>
                    <a:pt x="2576" y="950"/>
                    <a:pt x="2429" y="794"/>
                  </a:cubicBezTo>
                  <a:lnTo>
                    <a:pt x="2423" y="791"/>
                  </a:lnTo>
                  <a:lnTo>
                    <a:pt x="2376" y="832"/>
                  </a:lnTo>
                  <a:lnTo>
                    <a:pt x="2376" y="832"/>
                  </a:lnTo>
                  <a:lnTo>
                    <a:pt x="2420" y="788"/>
                  </a:lnTo>
                  <a:cubicBezTo>
                    <a:pt x="2420" y="788"/>
                    <a:pt x="2192" y="591"/>
                    <a:pt x="1879" y="397"/>
                  </a:cubicBezTo>
                  <a:cubicBezTo>
                    <a:pt x="1567" y="200"/>
                    <a:pt x="1166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52"/>
            <p:cNvSpPr/>
            <p:nvPr/>
          </p:nvSpPr>
          <p:spPr>
            <a:xfrm>
              <a:off x="-1027379" y="4023099"/>
              <a:ext cx="231871" cy="110495"/>
            </a:xfrm>
            <a:custGeom>
              <a:avLst/>
              <a:gdLst/>
              <a:ahLst/>
              <a:cxnLst/>
              <a:rect l="l" t="t" r="r" b="b"/>
              <a:pathLst>
                <a:path w="2067" h="985" extrusionOk="0">
                  <a:moveTo>
                    <a:pt x="47" y="0"/>
                  </a:moveTo>
                  <a:lnTo>
                    <a:pt x="1" y="119"/>
                  </a:lnTo>
                  <a:cubicBezTo>
                    <a:pt x="1" y="119"/>
                    <a:pt x="88" y="150"/>
                    <a:pt x="238" y="203"/>
                  </a:cubicBezTo>
                  <a:cubicBezTo>
                    <a:pt x="457" y="288"/>
                    <a:pt x="798" y="416"/>
                    <a:pt x="1132" y="560"/>
                  </a:cubicBezTo>
                  <a:cubicBezTo>
                    <a:pt x="1470" y="703"/>
                    <a:pt x="1801" y="860"/>
                    <a:pt x="1992" y="985"/>
                  </a:cubicBezTo>
                  <a:lnTo>
                    <a:pt x="2067" y="885"/>
                  </a:lnTo>
                  <a:cubicBezTo>
                    <a:pt x="1789" y="700"/>
                    <a:pt x="1285" y="481"/>
                    <a:pt x="851" y="306"/>
                  </a:cubicBezTo>
                  <a:cubicBezTo>
                    <a:pt x="413" y="128"/>
                    <a:pt x="4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52"/>
            <p:cNvSpPr/>
            <p:nvPr/>
          </p:nvSpPr>
          <p:spPr>
            <a:xfrm>
              <a:off x="-1644025" y="3925616"/>
              <a:ext cx="482475" cy="226711"/>
            </a:xfrm>
            <a:custGeom>
              <a:avLst/>
              <a:gdLst/>
              <a:ahLst/>
              <a:cxnLst/>
              <a:rect l="l" t="t" r="r" b="b"/>
              <a:pathLst>
                <a:path w="4301" h="2021" extrusionOk="0">
                  <a:moveTo>
                    <a:pt x="2786" y="1"/>
                  </a:moveTo>
                  <a:cubicBezTo>
                    <a:pt x="1835" y="1"/>
                    <a:pt x="612" y="1066"/>
                    <a:pt x="612" y="1066"/>
                  </a:cubicBezTo>
                  <a:cubicBezTo>
                    <a:pt x="1" y="1702"/>
                    <a:pt x="347" y="2021"/>
                    <a:pt x="1500" y="2021"/>
                  </a:cubicBezTo>
                  <a:cubicBezTo>
                    <a:pt x="1667" y="2021"/>
                    <a:pt x="1852" y="2014"/>
                    <a:pt x="2053" y="2001"/>
                  </a:cubicBezTo>
                  <a:cubicBezTo>
                    <a:pt x="3635" y="1891"/>
                    <a:pt x="4300" y="916"/>
                    <a:pt x="3375" y="191"/>
                  </a:cubicBezTo>
                  <a:cubicBezTo>
                    <a:pt x="3205" y="56"/>
                    <a:pt x="3002" y="1"/>
                    <a:pt x="2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52"/>
            <p:cNvSpPr/>
            <p:nvPr/>
          </p:nvSpPr>
          <p:spPr>
            <a:xfrm>
              <a:off x="-1615756" y="3918886"/>
              <a:ext cx="405073" cy="240284"/>
            </a:xfrm>
            <a:custGeom>
              <a:avLst/>
              <a:gdLst/>
              <a:ahLst/>
              <a:cxnLst/>
              <a:rect l="l" t="t" r="r" b="b"/>
              <a:pathLst>
                <a:path w="3611" h="2142" extrusionOk="0">
                  <a:moveTo>
                    <a:pt x="2536" y="126"/>
                  </a:moveTo>
                  <a:cubicBezTo>
                    <a:pt x="2739" y="126"/>
                    <a:pt x="2926" y="176"/>
                    <a:pt x="3083" y="301"/>
                  </a:cubicBezTo>
                  <a:cubicBezTo>
                    <a:pt x="3361" y="520"/>
                    <a:pt x="3483" y="754"/>
                    <a:pt x="3483" y="973"/>
                  </a:cubicBezTo>
                  <a:cubicBezTo>
                    <a:pt x="3483" y="1213"/>
                    <a:pt x="3333" y="1448"/>
                    <a:pt x="3048" y="1642"/>
                  </a:cubicBezTo>
                  <a:cubicBezTo>
                    <a:pt x="2764" y="1829"/>
                    <a:pt x="2339" y="1970"/>
                    <a:pt x="1798" y="2004"/>
                  </a:cubicBezTo>
                  <a:cubicBezTo>
                    <a:pt x="1595" y="2020"/>
                    <a:pt x="1407" y="2023"/>
                    <a:pt x="1238" y="2023"/>
                  </a:cubicBezTo>
                  <a:cubicBezTo>
                    <a:pt x="860" y="2023"/>
                    <a:pt x="572" y="1989"/>
                    <a:pt x="388" y="1923"/>
                  </a:cubicBezTo>
                  <a:cubicBezTo>
                    <a:pt x="294" y="1889"/>
                    <a:pt x="232" y="1848"/>
                    <a:pt x="188" y="1804"/>
                  </a:cubicBezTo>
                  <a:cubicBezTo>
                    <a:pt x="150" y="1760"/>
                    <a:pt x="129" y="1714"/>
                    <a:pt x="129" y="1657"/>
                  </a:cubicBezTo>
                  <a:cubicBezTo>
                    <a:pt x="129" y="1542"/>
                    <a:pt x="216" y="1376"/>
                    <a:pt x="410" y="1173"/>
                  </a:cubicBezTo>
                  <a:lnTo>
                    <a:pt x="407" y="1170"/>
                  </a:lnTo>
                  <a:lnTo>
                    <a:pt x="407" y="1170"/>
                  </a:lnTo>
                  <a:cubicBezTo>
                    <a:pt x="414" y="1164"/>
                    <a:pt x="431" y="1150"/>
                    <a:pt x="457" y="1129"/>
                  </a:cubicBezTo>
                  <a:cubicBezTo>
                    <a:pt x="579" y="1026"/>
                    <a:pt x="901" y="776"/>
                    <a:pt x="1291" y="551"/>
                  </a:cubicBezTo>
                  <a:cubicBezTo>
                    <a:pt x="1682" y="323"/>
                    <a:pt x="2142" y="126"/>
                    <a:pt x="2536" y="126"/>
                  </a:cubicBezTo>
                  <a:close/>
                  <a:moveTo>
                    <a:pt x="2536" y="1"/>
                  </a:moveTo>
                  <a:cubicBezTo>
                    <a:pt x="2035" y="1"/>
                    <a:pt x="1485" y="273"/>
                    <a:pt x="1057" y="541"/>
                  </a:cubicBezTo>
                  <a:cubicBezTo>
                    <a:pt x="626" y="813"/>
                    <a:pt x="316" y="1079"/>
                    <a:pt x="316" y="1082"/>
                  </a:cubicBezTo>
                  <a:lnTo>
                    <a:pt x="315" y="1084"/>
                  </a:lnTo>
                  <a:lnTo>
                    <a:pt x="315" y="1084"/>
                  </a:lnTo>
                  <a:lnTo>
                    <a:pt x="313" y="1082"/>
                  </a:lnTo>
                  <a:cubicBezTo>
                    <a:pt x="110" y="1298"/>
                    <a:pt x="0" y="1479"/>
                    <a:pt x="0" y="1648"/>
                  </a:cubicBezTo>
                  <a:cubicBezTo>
                    <a:pt x="0" y="1735"/>
                    <a:pt x="32" y="1814"/>
                    <a:pt x="91" y="1879"/>
                  </a:cubicBezTo>
                  <a:cubicBezTo>
                    <a:pt x="182" y="1976"/>
                    <a:pt x="326" y="2039"/>
                    <a:pt x="516" y="2079"/>
                  </a:cubicBezTo>
                  <a:cubicBezTo>
                    <a:pt x="707" y="2123"/>
                    <a:pt x="951" y="2142"/>
                    <a:pt x="1238" y="2142"/>
                  </a:cubicBezTo>
                  <a:cubicBezTo>
                    <a:pt x="1410" y="2142"/>
                    <a:pt x="1604" y="2132"/>
                    <a:pt x="1807" y="2123"/>
                  </a:cubicBezTo>
                  <a:cubicBezTo>
                    <a:pt x="2360" y="2082"/>
                    <a:pt x="2807" y="1942"/>
                    <a:pt x="3120" y="1735"/>
                  </a:cubicBezTo>
                  <a:cubicBezTo>
                    <a:pt x="3433" y="1532"/>
                    <a:pt x="3611" y="1257"/>
                    <a:pt x="3611" y="970"/>
                  </a:cubicBezTo>
                  <a:cubicBezTo>
                    <a:pt x="3611" y="707"/>
                    <a:pt x="3464" y="438"/>
                    <a:pt x="3167" y="204"/>
                  </a:cubicBezTo>
                  <a:cubicBezTo>
                    <a:pt x="2982" y="57"/>
                    <a:pt x="276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52"/>
            <p:cNvSpPr/>
            <p:nvPr/>
          </p:nvSpPr>
          <p:spPr>
            <a:xfrm>
              <a:off x="-1560676" y="3964879"/>
              <a:ext cx="317799" cy="147738"/>
            </a:xfrm>
            <a:custGeom>
              <a:avLst/>
              <a:gdLst/>
              <a:ahLst/>
              <a:cxnLst/>
              <a:rect l="l" t="t" r="r" b="b"/>
              <a:pathLst>
                <a:path w="2833" h="1317" extrusionOk="0">
                  <a:moveTo>
                    <a:pt x="2785" y="0"/>
                  </a:moveTo>
                  <a:cubicBezTo>
                    <a:pt x="2785" y="0"/>
                    <a:pt x="2276" y="181"/>
                    <a:pt x="1676" y="422"/>
                  </a:cubicBezTo>
                  <a:cubicBezTo>
                    <a:pt x="1072" y="663"/>
                    <a:pt x="382" y="966"/>
                    <a:pt x="0" y="1216"/>
                  </a:cubicBezTo>
                  <a:lnTo>
                    <a:pt x="75" y="1316"/>
                  </a:lnTo>
                  <a:cubicBezTo>
                    <a:pt x="435" y="1079"/>
                    <a:pt x="1129" y="775"/>
                    <a:pt x="1726" y="535"/>
                  </a:cubicBezTo>
                  <a:cubicBezTo>
                    <a:pt x="2026" y="416"/>
                    <a:pt x="2298" y="310"/>
                    <a:pt x="2501" y="235"/>
                  </a:cubicBezTo>
                  <a:cubicBezTo>
                    <a:pt x="2704" y="160"/>
                    <a:pt x="2832" y="113"/>
                    <a:pt x="2832" y="113"/>
                  </a:cubicBezTo>
                  <a:lnTo>
                    <a:pt x="2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52"/>
            <p:cNvSpPr/>
            <p:nvPr/>
          </p:nvSpPr>
          <p:spPr>
            <a:xfrm>
              <a:off x="-1634041" y="3593568"/>
              <a:ext cx="297495" cy="221214"/>
            </a:xfrm>
            <a:custGeom>
              <a:avLst/>
              <a:gdLst/>
              <a:ahLst/>
              <a:cxnLst/>
              <a:rect l="l" t="t" r="r" b="b"/>
              <a:pathLst>
                <a:path w="2652" h="1972" extrusionOk="0">
                  <a:moveTo>
                    <a:pt x="1347" y="1"/>
                  </a:moveTo>
                  <a:cubicBezTo>
                    <a:pt x="1052" y="1"/>
                    <a:pt x="761" y="134"/>
                    <a:pt x="532" y="500"/>
                  </a:cubicBezTo>
                  <a:cubicBezTo>
                    <a:pt x="1" y="1361"/>
                    <a:pt x="742" y="1972"/>
                    <a:pt x="1399" y="1972"/>
                  </a:cubicBezTo>
                  <a:cubicBezTo>
                    <a:pt x="1535" y="1972"/>
                    <a:pt x="1666" y="1946"/>
                    <a:pt x="1783" y="1891"/>
                  </a:cubicBezTo>
                  <a:cubicBezTo>
                    <a:pt x="2464" y="1572"/>
                    <a:pt x="2652" y="716"/>
                    <a:pt x="2652" y="716"/>
                  </a:cubicBezTo>
                  <a:cubicBezTo>
                    <a:pt x="2434" y="439"/>
                    <a:pt x="1883" y="1"/>
                    <a:pt x="1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52"/>
            <p:cNvSpPr/>
            <p:nvPr/>
          </p:nvSpPr>
          <p:spPr>
            <a:xfrm>
              <a:off x="-1602070" y="3586501"/>
              <a:ext cx="272479" cy="235012"/>
            </a:xfrm>
            <a:custGeom>
              <a:avLst/>
              <a:gdLst/>
              <a:ahLst/>
              <a:cxnLst/>
              <a:rect l="l" t="t" r="r" b="b"/>
              <a:pathLst>
                <a:path w="2429" h="2095" extrusionOk="0">
                  <a:moveTo>
                    <a:pt x="1060" y="125"/>
                  </a:moveTo>
                  <a:cubicBezTo>
                    <a:pt x="1310" y="125"/>
                    <a:pt x="1566" y="229"/>
                    <a:pt x="1795" y="369"/>
                  </a:cubicBezTo>
                  <a:cubicBezTo>
                    <a:pt x="2009" y="503"/>
                    <a:pt x="2190" y="669"/>
                    <a:pt x="2296" y="795"/>
                  </a:cubicBezTo>
                  <a:lnTo>
                    <a:pt x="2296" y="795"/>
                  </a:lnTo>
                  <a:cubicBezTo>
                    <a:pt x="2276" y="865"/>
                    <a:pt x="2221" y="1057"/>
                    <a:pt x="2101" y="1266"/>
                  </a:cubicBezTo>
                  <a:cubicBezTo>
                    <a:pt x="1973" y="1501"/>
                    <a:pt x="1766" y="1760"/>
                    <a:pt x="1466" y="1901"/>
                  </a:cubicBezTo>
                  <a:cubicBezTo>
                    <a:pt x="1360" y="1951"/>
                    <a:pt x="1238" y="1973"/>
                    <a:pt x="1113" y="1973"/>
                  </a:cubicBezTo>
                  <a:cubicBezTo>
                    <a:pt x="879" y="1973"/>
                    <a:pt x="629" y="1891"/>
                    <a:pt x="441" y="1745"/>
                  </a:cubicBezTo>
                  <a:cubicBezTo>
                    <a:pt x="254" y="1595"/>
                    <a:pt x="129" y="1388"/>
                    <a:pt x="129" y="1135"/>
                  </a:cubicBezTo>
                  <a:cubicBezTo>
                    <a:pt x="129" y="972"/>
                    <a:pt x="179" y="794"/>
                    <a:pt x="300" y="594"/>
                  </a:cubicBezTo>
                  <a:cubicBezTo>
                    <a:pt x="410" y="419"/>
                    <a:pt x="532" y="300"/>
                    <a:pt x="660" y="229"/>
                  </a:cubicBezTo>
                  <a:cubicBezTo>
                    <a:pt x="788" y="153"/>
                    <a:pt x="922" y="125"/>
                    <a:pt x="1060" y="125"/>
                  </a:cubicBezTo>
                  <a:close/>
                  <a:moveTo>
                    <a:pt x="1063" y="0"/>
                  </a:moveTo>
                  <a:cubicBezTo>
                    <a:pt x="907" y="0"/>
                    <a:pt x="747" y="38"/>
                    <a:pt x="597" y="122"/>
                  </a:cubicBezTo>
                  <a:cubicBezTo>
                    <a:pt x="450" y="210"/>
                    <a:pt x="313" y="341"/>
                    <a:pt x="191" y="532"/>
                  </a:cubicBezTo>
                  <a:cubicBezTo>
                    <a:pt x="60" y="747"/>
                    <a:pt x="0" y="947"/>
                    <a:pt x="0" y="1135"/>
                  </a:cubicBezTo>
                  <a:cubicBezTo>
                    <a:pt x="0" y="1429"/>
                    <a:pt x="147" y="1670"/>
                    <a:pt x="360" y="1838"/>
                  </a:cubicBezTo>
                  <a:cubicBezTo>
                    <a:pt x="569" y="2007"/>
                    <a:pt x="847" y="2095"/>
                    <a:pt x="1113" y="2095"/>
                  </a:cubicBezTo>
                  <a:cubicBezTo>
                    <a:pt x="1257" y="2095"/>
                    <a:pt x="1398" y="2070"/>
                    <a:pt x="1523" y="2010"/>
                  </a:cubicBezTo>
                  <a:cubicBezTo>
                    <a:pt x="1882" y="1841"/>
                    <a:pt x="2107" y="1532"/>
                    <a:pt x="2242" y="1276"/>
                  </a:cubicBezTo>
                  <a:cubicBezTo>
                    <a:pt x="2379" y="1013"/>
                    <a:pt x="2426" y="794"/>
                    <a:pt x="2426" y="794"/>
                  </a:cubicBezTo>
                  <a:cubicBezTo>
                    <a:pt x="2429" y="780"/>
                    <a:pt x="2426" y="762"/>
                    <a:pt x="2416" y="747"/>
                  </a:cubicBezTo>
                  <a:lnTo>
                    <a:pt x="2416" y="747"/>
                  </a:lnTo>
                  <a:lnTo>
                    <a:pt x="2420" y="744"/>
                  </a:lnTo>
                  <a:cubicBezTo>
                    <a:pt x="2301" y="600"/>
                    <a:pt x="2107" y="416"/>
                    <a:pt x="1866" y="266"/>
                  </a:cubicBezTo>
                  <a:cubicBezTo>
                    <a:pt x="1629" y="119"/>
                    <a:pt x="1348" y="7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52"/>
            <p:cNvSpPr/>
            <p:nvPr/>
          </p:nvSpPr>
          <p:spPr>
            <a:xfrm>
              <a:off x="-1910000" y="3328602"/>
              <a:ext cx="395314" cy="180606"/>
            </a:xfrm>
            <a:custGeom>
              <a:avLst/>
              <a:gdLst/>
              <a:ahLst/>
              <a:cxnLst/>
              <a:rect l="l" t="t" r="r" b="b"/>
              <a:pathLst>
                <a:path w="3524" h="1610" extrusionOk="0">
                  <a:moveTo>
                    <a:pt x="2663" y="0"/>
                  </a:moveTo>
                  <a:cubicBezTo>
                    <a:pt x="2447" y="0"/>
                    <a:pt x="2182" y="43"/>
                    <a:pt x="1858" y="155"/>
                  </a:cubicBezTo>
                  <a:cubicBezTo>
                    <a:pt x="532" y="621"/>
                    <a:pt x="1" y="1330"/>
                    <a:pt x="839" y="1580"/>
                  </a:cubicBezTo>
                  <a:cubicBezTo>
                    <a:pt x="906" y="1601"/>
                    <a:pt x="979" y="1610"/>
                    <a:pt x="1058" y="1610"/>
                  </a:cubicBezTo>
                  <a:cubicBezTo>
                    <a:pt x="1957" y="1610"/>
                    <a:pt x="3524" y="405"/>
                    <a:pt x="3524" y="405"/>
                  </a:cubicBezTo>
                  <a:cubicBezTo>
                    <a:pt x="3524" y="405"/>
                    <a:pt x="3329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52"/>
            <p:cNvSpPr/>
            <p:nvPr/>
          </p:nvSpPr>
          <p:spPr>
            <a:xfrm>
              <a:off x="-1868606" y="3321760"/>
              <a:ext cx="361997" cy="194740"/>
            </a:xfrm>
            <a:custGeom>
              <a:avLst/>
              <a:gdLst/>
              <a:ahLst/>
              <a:cxnLst/>
              <a:rect l="l" t="t" r="r" b="b"/>
              <a:pathLst>
                <a:path w="3227" h="1736" extrusionOk="0">
                  <a:moveTo>
                    <a:pt x="2295" y="125"/>
                  </a:moveTo>
                  <a:cubicBezTo>
                    <a:pt x="2611" y="125"/>
                    <a:pt x="2808" y="225"/>
                    <a:pt x="2930" y="313"/>
                  </a:cubicBezTo>
                  <a:cubicBezTo>
                    <a:pt x="2989" y="360"/>
                    <a:pt x="3033" y="407"/>
                    <a:pt x="3061" y="444"/>
                  </a:cubicBezTo>
                  <a:cubicBezTo>
                    <a:pt x="3063" y="447"/>
                    <a:pt x="3065" y="450"/>
                    <a:pt x="3066" y="453"/>
                  </a:cubicBezTo>
                  <a:lnTo>
                    <a:pt x="3066" y="453"/>
                  </a:lnTo>
                  <a:cubicBezTo>
                    <a:pt x="3060" y="458"/>
                    <a:pt x="3053" y="463"/>
                    <a:pt x="3045" y="469"/>
                  </a:cubicBezTo>
                  <a:cubicBezTo>
                    <a:pt x="2889" y="585"/>
                    <a:pt x="2489" y="872"/>
                    <a:pt x="2029" y="1132"/>
                  </a:cubicBezTo>
                  <a:cubicBezTo>
                    <a:pt x="1798" y="1260"/>
                    <a:pt x="1554" y="1382"/>
                    <a:pt x="1320" y="1469"/>
                  </a:cubicBezTo>
                  <a:cubicBezTo>
                    <a:pt x="1085" y="1560"/>
                    <a:pt x="867" y="1616"/>
                    <a:pt x="685" y="1616"/>
                  </a:cubicBezTo>
                  <a:cubicBezTo>
                    <a:pt x="610" y="1616"/>
                    <a:pt x="545" y="1607"/>
                    <a:pt x="485" y="1588"/>
                  </a:cubicBezTo>
                  <a:cubicBezTo>
                    <a:pt x="357" y="1548"/>
                    <a:pt x="266" y="1498"/>
                    <a:pt x="207" y="1448"/>
                  </a:cubicBezTo>
                  <a:cubicBezTo>
                    <a:pt x="154" y="1391"/>
                    <a:pt x="129" y="1341"/>
                    <a:pt x="129" y="1279"/>
                  </a:cubicBezTo>
                  <a:cubicBezTo>
                    <a:pt x="129" y="1216"/>
                    <a:pt x="157" y="1138"/>
                    <a:pt x="216" y="1057"/>
                  </a:cubicBezTo>
                  <a:cubicBezTo>
                    <a:pt x="391" y="807"/>
                    <a:pt x="848" y="510"/>
                    <a:pt x="1507" y="279"/>
                  </a:cubicBezTo>
                  <a:cubicBezTo>
                    <a:pt x="1829" y="166"/>
                    <a:pt x="2086" y="125"/>
                    <a:pt x="2295" y="125"/>
                  </a:cubicBezTo>
                  <a:close/>
                  <a:moveTo>
                    <a:pt x="2309" y="0"/>
                  </a:moveTo>
                  <a:cubicBezTo>
                    <a:pt x="2305" y="0"/>
                    <a:pt x="2300" y="0"/>
                    <a:pt x="2295" y="0"/>
                  </a:cubicBezTo>
                  <a:cubicBezTo>
                    <a:pt x="2067" y="0"/>
                    <a:pt x="1792" y="44"/>
                    <a:pt x="1467" y="163"/>
                  </a:cubicBezTo>
                  <a:cubicBezTo>
                    <a:pt x="1017" y="319"/>
                    <a:pt x="654" y="507"/>
                    <a:pt x="404" y="697"/>
                  </a:cubicBezTo>
                  <a:cubicBezTo>
                    <a:pt x="279" y="791"/>
                    <a:pt x="179" y="888"/>
                    <a:pt x="110" y="985"/>
                  </a:cubicBezTo>
                  <a:cubicBezTo>
                    <a:pt x="38" y="1082"/>
                    <a:pt x="1" y="1182"/>
                    <a:pt x="1" y="1276"/>
                  </a:cubicBezTo>
                  <a:cubicBezTo>
                    <a:pt x="1" y="1369"/>
                    <a:pt x="38" y="1457"/>
                    <a:pt x="116" y="1532"/>
                  </a:cubicBezTo>
                  <a:cubicBezTo>
                    <a:pt x="191" y="1607"/>
                    <a:pt x="301" y="1663"/>
                    <a:pt x="445" y="1704"/>
                  </a:cubicBezTo>
                  <a:cubicBezTo>
                    <a:pt x="520" y="1729"/>
                    <a:pt x="601" y="1735"/>
                    <a:pt x="685" y="1735"/>
                  </a:cubicBezTo>
                  <a:cubicBezTo>
                    <a:pt x="923" y="1735"/>
                    <a:pt x="1195" y="1657"/>
                    <a:pt x="1476" y="1541"/>
                  </a:cubicBezTo>
                  <a:cubicBezTo>
                    <a:pt x="2311" y="1198"/>
                    <a:pt x="3192" y="516"/>
                    <a:pt x="3195" y="516"/>
                  </a:cubicBezTo>
                  <a:cubicBezTo>
                    <a:pt x="3220" y="497"/>
                    <a:pt x="3227" y="469"/>
                    <a:pt x="3217" y="444"/>
                  </a:cubicBezTo>
                  <a:lnTo>
                    <a:pt x="3217" y="444"/>
                  </a:lnTo>
                  <a:lnTo>
                    <a:pt x="3155" y="466"/>
                  </a:lnTo>
                  <a:lnTo>
                    <a:pt x="3211" y="444"/>
                  </a:lnTo>
                  <a:cubicBezTo>
                    <a:pt x="3208" y="435"/>
                    <a:pt x="3158" y="325"/>
                    <a:pt x="3014" y="216"/>
                  </a:cubicBezTo>
                  <a:cubicBezTo>
                    <a:pt x="2875" y="108"/>
                    <a:pt x="2645" y="0"/>
                    <a:pt x="2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52"/>
            <p:cNvSpPr/>
            <p:nvPr/>
          </p:nvSpPr>
          <p:spPr>
            <a:xfrm>
              <a:off x="-1790081" y="3363490"/>
              <a:ext cx="248024" cy="96136"/>
            </a:xfrm>
            <a:custGeom>
              <a:avLst/>
              <a:gdLst/>
              <a:ahLst/>
              <a:cxnLst/>
              <a:rect l="l" t="t" r="r" b="b"/>
              <a:pathLst>
                <a:path w="2211" h="857" extrusionOk="0">
                  <a:moveTo>
                    <a:pt x="2195" y="0"/>
                  </a:moveTo>
                  <a:cubicBezTo>
                    <a:pt x="2192" y="0"/>
                    <a:pt x="1839" y="35"/>
                    <a:pt x="1392" y="150"/>
                  </a:cubicBezTo>
                  <a:cubicBezTo>
                    <a:pt x="942" y="263"/>
                    <a:pt x="395" y="450"/>
                    <a:pt x="1" y="763"/>
                  </a:cubicBezTo>
                  <a:lnTo>
                    <a:pt x="85" y="857"/>
                  </a:lnTo>
                  <a:cubicBezTo>
                    <a:pt x="454" y="563"/>
                    <a:pt x="986" y="375"/>
                    <a:pt x="1426" y="266"/>
                  </a:cubicBezTo>
                  <a:cubicBezTo>
                    <a:pt x="1645" y="210"/>
                    <a:pt x="1845" y="175"/>
                    <a:pt x="1986" y="153"/>
                  </a:cubicBezTo>
                  <a:cubicBezTo>
                    <a:pt x="2055" y="141"/>
                    <a:pt x="2114" y="132"/>
                    <a:pt x="2151" y="128"/>
                  </a:cubicBezTo>
                  <a:cubicBezTo>
                    <a:pt x="2192" y="125"/>
                    <a:pt x="2211" y="122"/>
                    <a:pt x="2211" y="122"/>
                  </a:cubicBezTo>
                  <a:lnTo>
                    <a:pt x="2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52"/>
            <p:cNvSpPr/>
            <p:nvPr/>
          </p:nvSpPr>
          <p:spPr>
            <a:xfrm>
              <a:off x="-1090087" y="2318547"/>
              <a:ext cx="368952" cy="154132"/>
            </a:xfrm>
            <a:custGeom>
              <a:avLst/>
              <a:gdLst/>
              <a:ahLst/>
              <a:cxnLst/>
              <a:rect l="l" t="t" r="r" b="b"/>
              <a:pathLst>
                <a:path w="3289" h="1374" extrusionOk="0">
                  <a:moveTo>
                    <a:pt x="1360" y="0"/>
                  </a:moveTo>
                  <a:cubicBezTo>
                    <a:pt x="335" y="0"/>
                    <a:pt x="38" y="394"/>
                    <a:pt x="0" y="857"/>
                  </a:cubicBezTo>
                  <a:cubicBezTo>
                    <a:pt x="0" y="857"/>
                    <a:pt x="183" y="1263"/>
                    <a:pt x="551" y="1263"/>
                  </a:cubicBezTo>
                  <a:cubicBezTo>
                    <a:pt x="591" y="1263"/>
                    <a:pt x="634" y="1258"/>
                    <a:pt x="678" y="1248"/>
                  </a:cubicBezTo>
                  <a:cubicBezTo>
                    <a:pt x="1078" y="1154"/>
                    <a:pt x="1215" y="645"/>
                    <a:pt x="1734" y="645"/>
                  </a:cubicBezTo>
                  <a:cubicBezTo>
                    <a:pt x="1804" y="645"/>
                    <a:pt x="1881" y="655"/>
                    <a:pt x="1966" y="675"/>
                  </a:cubicBezTo>
                  <a:cubicBezTo>
                    <a:pt x="2554" y="824"/>
                    <a:pt x="3065" y="1374"/>
                    <a:pt x="3232" y="1374"/>
                  </a:cubicBezTo>
                  <a:cubicBezTo>
                    <a:pt x="3269" y="1374"/>
                    <a:pt x="3288" y="1347"/>
                    <a:pt x="3288" y="1282"/>
                  </a:cubicBezTo>
                  <a:cubicBezTo>
                    <a:pt x="3288" y="926"/>
                    <a:pt x="2382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52"/>
            <p:cNvSpPr/>
            <p:nvPr/>
          </p:nvSpPr>
          <p:spPr>
            <a:xfrm>
              <a:off x="-1097154" y="2313275"/>
              <a:ext cx="383759" cy="168042"/>
            </a:xfrm>
            <a:custGeom>
              <a:avLst/>
              <a:gdLst/>
              <a:ahLst/>
              <a:cxnLst/>
              <a:rect l="l" t="t" r="r" b="b"/>
              <a:pathLst>
                <a:path w="3421" h="1498" extrusionOk="0">
                  <a:moveTo>
                    <a:pt x="1426" y="113"/>
                  </a:moveTo>
                  <a:cubicBezTo>
                    <a:pt x="1914" y="113"/>
                    <a:pt x="2389" y="338"/>
                    <a:pt x="2733" y="607"/>
                  </a:cubicBezTo>
                  <a:cubicBezTo>
                    <a:pt x="2904" y="738"/>
                    <a:pt x="3048" y="888"/>
                    <a:pt x="3142" y="1016"/>
                  </a:cubicBezTo>
                  <a:cubicBezTo>
                    <a:pt x="3239" y="1144"/>
                    <a:pt x="3289" y="1266"/>
                    <a:pt x="3286" y="1332"/>
                  </a:cubicBezTo>
                  <a:cubicBezTo>
                    <a:pt x="3286" y="1341"/>
                    <a:pt x="3286" y="1350"/>
                    <a:pt x="3285" y="1356"/>
                  </a:cubicBezTo>
                  <a:lnTo>
                    <a:pt x="3285" y="1356"/>
                  </a:lnTo>
                  <a:cubicBezTo>
                    <a:pt x="3278" y="1355"/>
                    <a:pt x="3262" y="1350"/>
                    <a:pt x="3242" y="1341"/>
                  </a:cubicBezTo>
                  <a:cubicBezTo>
                    <a:pt x="3195" y="1316"/>
                    <a:pt x="3126" y="1270"/>
                    <a:pt x="3048" y="1213"/>
                  </a:cubicBezTo>
                  <a:cubicBezTo>
                    <a:pt x="2804" y="1041"/>
                    <a:pt x="2445" y="763"/>
                    <a:pt x="2039" y="660"/>
                  </a:cubicBezTo>
                  <a:cubicBezTo>
                    <a:pt x="1951" y="638"/>
                    <a:pt x="1864" y="629"/>
                    <a:pt x="1785" y="629"/>
                  </a:cubicBezTo>
                  <a:cubicBezTo>
                    <a:pt x="1645" y="629"/>
                    <a:pt x="1529" y="663"/>
                    <a:pt x="1426" y="719"/>
                  </a:cubicBezTo>
                  <a:cubicBezTo>
                    <a:pt x="1279" y="801"/>
                    <a:pt x="1170" y="919"/>
                    <a:pt x="1060" y="1016"/>
                  </a:cubicBezTo>
                  <a:cubicBezTo>
                    <a:pt x="951" y="1119"/>
                    <a:pt x="848" y="1201"/>
                    <a:pt x="720" y="1232"/>
                  </a:cubicBezTo>
                  <a:cubicBezTo>
                    <a:pt x="679" y="1238"/>
                    <a:pt x="644" y="1244"/>
                    <a:pt x="610" y="1244"/>
                  </a:cubicBezTo>
                  <a:cubicBezTo>
                    <a:pt x="454" y="1244"/>
                    <a:pt x="329" y="1157"/>
                    <a:pt x="241" y="1060"/>
                  </a:cubicBezTo>
                  <a:cubicBezTo>
                    <a:pt x="201" y="1013"/>
                    <a:pt x="169" y="966"/>
                    <a:pt x="144" y="932"/>
                  </a:cubicBezTo>
                  <a:cubicBezTo>
                    <a:pt x="138" y="921"/>
                    <a:pt x="133" y="913"/>
                    <a:pt x="130" y="906"/>
                  </a:cubicBezTo>
                  <a:lnTo>
                    <a:pt x="130" y="906"/>
                  </a:lnTo>
                  <a:cubicBezTo>
                    <a:pt x="150" y="685"/>
                    <a:pt x="229" y="498"/>
                    <a:pt x="419" y="357"/>
                  </a:cubicBezTo>
                  <a:cubicBezTo>
                    <a:pt x="610" y="213"/>
                    <a:pt x="926" y="113"/>
                    <a:pt x="1426" y="113"/>
                  </a:cubicBezTo>
                  <a:close/>
                  <a:moveTo>
                    <a:pt x="1426" y="0"/>
                  </a:moveTo>
                  <a:cubicBezTo>
                    <a:pt x="907" y="0"/>
                    <a:pt x="560" y="97"/>
                    <a:pt x="335" y="266"/>
                  </a:cubicBezTo>
                  <a:cubicBezTo>
                    <a:pt x="110" y="435"/>
                    <a:pt x="19" y="669"/>
                    <a:pt x="1" y="910"/>
                  </a:cubicBezTo>
                  <a:lnTo>
                    <a:pt x="4" y="938"/>
                  </a:lnTo>
                  <a:lnTo>
                    <a:pt x="5" y="938"/>
                  </a:lnTo>
                  <a:lnTo>
                    <a:pt x="5" y="938"/>
                  </a:lnTo>
                  <a:cubicBezTo>
                    <a:pt x="12" y="955"/>
                    <a:pt x="62" y="1053"/>
                    <a:pt x="154" y="1154"/>
                  </a:cubicBezTo>
                  <a:cubicBezTo>
                    <a:pt x="251" y="1263"/>
                    <a:pt x="407" y="1379"/>
                    <a:pt x="616" y="1379"/>
                  </a:cubicBezTo>
                  <a:cubicBezTo>
                    <a:pt x="663" y="1379"/>
                    <a:pt x="710" y="1376"/>
                    <a:pt x="757" y="1363"/>
                  </a:cubicBezTo>
                  <a:cubicBezTo>
                    <a:pt x="873" y="1338"/>
                    <a:pt x="960" y="1282"/>
                    <a:pt x="1045" y="1219"/>
                  </a:cubicBezTo>
                  <a:cubicBezTo>
                    <a:pt x="1163" y="1123"/>
                    <a:pt x="1267" y="1004"/>
                    <a:pt x="1379" y="919"/>
                  </a:cubicBezTo>
                  <a:cubicBezTo>
                    <a:pt x="1492" y="829"/>
                    <a:pt x="1617" y="766"/>
                    <a:pt x="1795" y="766"/>
                  </a:cubicBezTo>
                  <a:cubicBezTo>
                    <a:pt x="1860" y="766"/>
                    <a:pt x="1929" y="776"/>
                    <a:pt x="2014" y="794"/>
                  </a:cubicBezTo>
                  <a:cubicBezTo>
                    <a:pt x="2289" y="863"/>
                    <a:pt x="2564" y="1032"/>
                    <a:pt x="2783" y="1188"/>
                  </a:cubicBezTo>
                  <a:cubicBezTo>
                    <a:pt x="2892" y="1266"/>
                    <a:pt x="2989" y="1341"/>
                    <a:pt x="3076" y="1395"/>
                  </a:cubicBezTo>
                  <a:cubicBezTo>
                    <a:pt x="3117" y="1423"/>
                    <a:pt x="3155" y="1448"/>
                    <a:pt x="3189" y="1466"/>
                  </a:cubicBezTo>
                  <a:cubicBezTo>
                    <a:pt x="3223" y="1482"/>
                    <a:pt x="3258" y="1498"/>
                    <a:pt x="3298" y="1498"/>
                  </a:cubicBezTo>
                  <a:cubicBezTo>
                    <a:pt x="3317" y="1498"/>
                    <a:pt x="3336" y="1495"/>
                    <a:pt x="3351" y="1485"/>
                  </a:cubicBezTo>
                  <a:cubicBezTo>
                    <a:pt x="3380" y="1473"/>
                    <a:pt x="3398" y="1448"/>
                    <a:pt x="3408" y="1423"/>
                  </a:cubicBezTo>
                  <a:cubicBezTo>
                    <a:pt x="3414" y="1401"/>
                    <a:pt x="3420" y="1373"/>
                    <a:pt x="3420" y="1345"/>
                  </a:cubicBezTo>
                  <a:cubicBezTo>
                    <a:pt x="3420" y="1232"/>
                    <a:pt x="3351" y="1104"/>
                    <a:pt x="3251" y="957"/>
                  </a:cubicBezTo>
                  <a:cubicBezTo>
                    <a:pt x="3095" y="744"/>
                    <a:pt x="2836" y="510"/>
                    <a:pt x="2520" y="322"/>
                  </a:cubicBezTo>
                  <a:cubicBezTo>
                    <a:pt x="2204" y="135"/>
                    <a:pt x="1826" y="0"/>
                    <a:pt x="1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52"/>
            <p:cNvSpPr/>
            <p:nvPr/>
          </p:nvSpPr>
          <p:spPr>
            <a:xfrm>
              <a:off x="-1516141" y="3364163"/>
              <a:ext cx="286501" cy="227720"/>
            </a:xfrm>
            <a:custGeom>
              <a:avLst/>
              <a:gdLst/>
              <a:ahLst/>
              <a:cxnLst/>
              <a:rect l="l" t="t" r="r" b="b"/>
              <a:pathLst>
                <a:path w="2554" h="2030" extrusionOk="0">
                  <a:moveTo>
                    <a:pt x="294" y="1"/>
                  </a:moveTo>
                  <a:cubicBezTo>
                    <a:pt x="116" y="1"/>
                    <a:pt x="3" y="22"/>
                    <a:pt x="0" y="22"/>
                  </a:cubicBezTo>
                  <a:lnTo>
                    <a:pt x="28" y="147"/>
                  </a:lnTo>
                  <a:cubicBezTo>
                    <a:pt x="50" y="144"/>
                    <a:pt x="147" y="129"/>
                    <a:pt x="294" y="129"/>
                  </a:cubicBezTo>
                  <a:cubicBezTo>
                    <a:pt x="535" y="129"/>
                    <a:pt x="904" y="166"/>
                    <a:pt x="1272" y="357"/>
                  </a:cubicBezTo>
                  <a:cubicBezTo>
                    <a:pt x="1641" y="548"/>
                    <a:pt x="2016" y="895"/>
                    <a:pt x="2263" y="1513"/>
                  </a:cubicBezTo>
                  <a:cubicBezTo>
                    <a:pt x="2329" y="1679"/>
                    <a:pt x="2382" y="1851"/>
                    <a:pt x="2429" y="2029"/>
                  </a:cubicBezTo>
                  <a:lnTo>
                    <a:pt x="2554" y="1998"/>
                  </a:lnTo>
                  <a:cubicBezTo>
                    <a:pt x="2507" y="1820"/>
                    <a:pt x="2451" y="1638"/>
                    <a:pt x="2382" y="1473"/>
                  </a:cubicBezTo>
                  <a:cubicBezTo>
                    <a:pt x="2126" y="826"/>
                    <a:pt x="1732" y="457"/>
                    <a:pt x="1335" y="247"/>
                  </a:cubicBezTo>
                  <a:cubicBezTo>
                    <a:pt x="941" y="41"/>
                    <a:pt x="547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52"/>
            <p:cNvSpPr/>
            <p:nvPr/>
          </p:nvSpPr>
          <p:spPr>
            <a:xfrm>
              <a:off x="-751756" y="3143059"/>
              <a:ext cx="394977" cy="181054"/>
            </a:xfrm>
            <a:custGeom>
              <a:avLst/>
              <a:gdLst/>
              <a:ahLst/>
              <a:cxnLst/>
              <a:rect l="l" t="t" r="r" b="b"/>
              <a:pathLst>
                <a:path w="3521" h="1614" extrusionOk="0">
                  <a:moveTo>
                    <a:pt x="859" y="1"/>
                  </a:moveTo>
                  <a:cubicBezTo>
                    <a:pt x="193" y="1"/>
                    <a:pt x="1" y="406"/>
                    <a:pt x="1" y="406"/>
                  </a:cubicBezTo>
                  <a:cubicBezTo>
                    <a:pt x="1" y="406"/>
                    <a:pt x="1565" y="1613"/>
                    <a:pt x="2463" y="1613"/>
                  </a:cubicBezTo>
                  <a:cubicBezTo>
                    <a:pt x="2542" y="1613"/>
                    <a:pt x="2616" y="1604"/>
                    <a:pt x="2682" y="1584"/>
                  </a:cubicBezTo>
                  <a:cubicBezTo>
                    <a:pt x="3520" y="1334"/>
                    <a:pt x="2989" y="621"/>
                    <a:pt x="1663" y="155"/>
                  </a:cubicBezTo>
                  <a:cubicBezTo>
                    <a:pt x="1339" y="43"/>
                    <a:pt x="1074" y="1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52"/>
            <p:cNvSpPr/>
            <p:nvPr/>
          </p:nvSpPr>
          <p:spPr>
            <a:xfrm>
              <a:off x="-759833" y="3135880"/>
              <a:ext cx="361997" cy="194740"/>
            </a:xfrm>
            <a:custGeom>
              <a:avLst/>
              <a:gdLst/>
              <a:ahLst/>
              <a:cxnLst/>
              <a:rect l="l" t="t" r="r" b="b"/>
              <a:pathLst>
                <a:path w="3227" h="1736" extrusionOk="0">
                  <a:moveTo>
                    <a:pt x="929" y="126"/>
                  </a:moveTo>
                  <a:cubicBezTo>
                    <a:pt x="1135" y="126"/>
                    <a:pt x="1392" y="169"/>
                    <a:pt x="1714" y="279"/>
                  </a:cubicBezTo>
                  <a:cubicBezTo>
                    <a:pt x="2154" y="432"/>
                    <a:pt x="2501" y="616"/>
                    <a:pt x="2742" y="795"/>
                  </a:cubicBezTo>
                  <a:cubicBezTo>
                    <a:pt x="2858" y="885"/>
                    <a:pt x="2948" y="976"/>
                    <a:pt x="3008" y="1057"/>
                  </a:cubicBezTo>
                  <a:cubicBezTo>
                    <a:pt x="3064" y="1138"/>
                    <a:pt x="3092" y="1217"/>
                    <a:pt x="3092" y="1279"/>
                  </a:cubicBezTo>
                  <a:cubicBezTo>
                    <a:pt x="3092" y="1342"/>
                    <a:pt x="3070" y="1395"/>
                    <a:pt x="3014" y="1448"/>
                  </a:cubicBezTo>
                  <a:cubicBezTo>
                    <a:pt x="2961" y="1501"/>
                    <a:pt x="2870" y="1548"/>
                    <a:pt x="2736" y="1589"/>
                  </a:cubicBezTo>
                  <a:cubicBezTo>
                    <a:pt x="2679" y="1607"/>
                    <a:pt x="2611" y="1614"/>
                    <a:pt x="2539" y="1614"/>
                  </a:cubicBezTo>
                  <a:cubicBezTo>
                    <a:pt x="2326" y="1614"/>
                    <a:pt x="2070" y="1545"/>
                    <a:pt x="1798" y="1432"/>
                  </a:cubicBezTo>
                  <a:cubicBezTo>
                    <a:pt x="1398" y="1263"/>
                    <a:pt x="970" y="1013"/>
                    <a:pt x="651" y="801"/>
                  </a:cubicBezTo>
                  <a:cubicBezTo>
                    <a:pt x="491" y="698"/>
                    <a:pt x="354" y="604"/>
                    <a:pt x="260" y="532"/>
                  </a:cubicBezTo>
                  <a:cubicBezTo>
                    <a:pt x="216" y="500"/>
                    <a:pt x="178" y="473"/>
                    <a:pt x="155" y="454"/>
                  </a:cubicBezTo>
                  <a:lnTo>
                    <a:pt x="155" y="454"/>
                  </a:lnTo>
                  <a:cubicBezTo>
                    <a:pt x="181" y="419"/>
                    <a:pt x="228" y="363"/>
                    <a:pt x="304" y="307"/>
                  </a:cubicBezTo>
                  <a:cubicBezTo>
                    <a:pt x="423" y="216"/>
                    <a:pt x="620" y="126"/>
                    <a:pt x="929" y="126"/>
                  </a:cubicBezTo>
                  <a:close/>
                  <a:moveTo>
                    <a:pt x="932" y="1"/>
                  </a:moveTo>
                  <a:cubicBezTo>
                    <a:pt x="585" y="1"/>
                    <a:pt x="354" y="107"/>
                    <a:pt x="213" y="219"/>
                  </a:cubicBezTo>
                  <a:cubicBezTo>
                    <a:pt x="73" y="329"/>
                    <a:pt x="16" y="438"/>
                    <a:pt x="13" y="448"/>
                  </a:cubicBezTo>
                  <a:cubicBezTo>
                    <a:pt x="1" y="473"/>
                    <a:pt x="10" y="501"/>
                    <a:pt x="32" y="520"/>
                  </a:cubicBezTo>
                  <a:lnTo>
                    <a:pt x="32" y="519"/>
                  </a:lnTo>
                  <a:lnTo>
                    <a:pt x="32" y="519"/>
                  </a:lnTo>
                  <a:cubicBezTo>
                    <a:pt x="72" y="550"/>
                    <a:pt x="450" y="839"/>
                    <a:pt x="932" y="1123"/>
                  </a:cubicBezTo>
                  <a:cubicBezTo>
                    <a:pt x="1185" y="1276"/>
                    <a:pt x="1467" y="1429"/>
                    <a:pt x="1748" y="1542"/>
                  </a:cubicBezTo>
                  <a:cubicBezTo>
                    <a:pt x="2026" y="1654"/>
                    <a:pt x="2298" y="1732"/>
                    <a:pt x="2542" y="1735"/>
                  </a:cubicBezTo>
                  <a:cubicBezTo>
                    <a:pt x="2626" y="1735"/>
                    <a:pt x="2704" y="1723"/>
                    <a:pt x="2779" y="1704"/>
                  </a:cubicBezTo>
                  <a:cubicBezTo>
                    <a:pt x="2923" y="1660"/>
                    <a:pt x="3033" y="1604"/>
                    <a:pt x="3108" y="1532"/>
                  </a:cubicBezTo>
                  <a:cubicBezTo>
                    <a:pt x="3186" y="1464"/>
                    <a:pt x="3226" y="1373"/>
                    <a:pt x="3226" y="1276"/>
                  </a:cubicBezTo>
                  <a:cubicBezTo>
                    <a:pt x="3226" y="1176"/>
                    <a:pt x="3186" y="1079"/>
                    <a:pt x="3117" y="985"/>
                  </a:cubicBezTo>
                  <a:cubicBezTo>
                    <a:pt x="2908" y="698"/>
                    <a:pt x="2436" y="401"/>
                    <a:pt x="1760" y="160"/>
                  </a:cubicBezTo>
                  <a:cubicBezTo>
                    <a:pt x="1429" y="44"/>
                    <a:pt x="1154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52"/>
            <p:cNvSpPr/>
            <p:nvPr/>
          </p:nvSpPr>
          <p:spPr>
            <a:xfrm>
              <a:off x="-718439" y="3186697"/>
              <a:ext cx="231871" cy="87835"/>
            </a:xfrm>
            <a:custGeom>
              <a:avLst/>
              <a:gdLst/>
              <a:ahLst/>
              <a:cxnLst/>
              <a:rect l="l" t="t" r="r" b="b"/>
              <a:pathLst>
                <a:path w="2067" h="783" extrusionOk="0">
                  <a:moveTo>
                    <a:pt x="100" y="1"/>
                  </a:moveTo>
                  <a:cubicBezTo>
                    <a:pt x="38" y="1"/>
                    <a:pt x="4" y="7"/>
                    <a:pt x="0" y="7"/>
                  </a:cubicBezTo>
                  <a:lnTo>
                    <a:pt x="7" y="126"/>
                  </a:lnTo>
                  <a:lnTo>
                    <a:pt x="100" y="126"/>
                  </a:lnTo>
                  <a:cubicBezTo>
                    <a:pt x="257" y="126"/>
                    <a:pt x="597" y="138"/>
                    <a:pt x="960" y="229"/>
                  </a:cubicBezTo>
                  <a:cubicBezTo>
                    <a:pt x="1326" y="320"/>
                    <a:pt x="1707" y="482"/>
                    <a:pt x="1967" y="782"/>
                  </a:cubicBezTo>
                  <a:lnTo>
                    <a:pt x="2067" y="704"/>
                  </a:lnTo>
                  <a:cubicBezTo>
                    <a:pt x="1782" y="376"/>
                    <a:pt x="1370" y="201"/>
                    <a:pt x="991" y="107"/>
                  </a:cubicBezTo>
                  <a:cubicBezTo>
                    <a:pt x="613" y="13"/>
                    <a:pt x="266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52"/>
            <p:cNvSpPr/>
            <p:nvPr/>
          </p:nvSpPr>
          <p:spPr>
            <a:xfrm>
              <a:off x="-881547" y="3179742"/>
              <a:ext cx="131248" cy="31634"/>
            </a:xfrm>
            <a:custGeom>
              <a:avLst/>
              <a:gdLst/>
              <a:ahLst/>
              <a:cxnLst/>
              <a:rect l="l" t="t" r="r" b="b"/>
              <a:pathLst>
                <a:path w="1170" h="282" extrusionOk="0">
                  <a:moveTo>
                    <a:pt x="876" y="0"/>
                  </a:moveTo>
                  <a:cubicBezTo>
                    <a:pt x="657" y="0"/>
                    <a:pt x="335" y="32"/>
                    <a:pt x="1" y="169"/>
                  </a:cubicBezTo>
                  <a:lnTo>
                    <a:pt x="51" y="282"/>
                  </a:lnTo>
                  <a:cubicBezTo>
                    <a:pt x="367" y="154"/>
                    <a:pt x="670" y="122"/>
                    <a:pt x="876" y="122"/>
                  </a:cubicBezTo>
                  <a:cubicBezTo>
                    <a:pt x="957" y="122"/>
                    <a:pt x="1029" y="125"/>
                    <a:pt x="1070" y="129"/>
                  </a:cubicBezTo>
                  <a:cubicBezTo>
                    <a:pt x="1095" y="135"/>
                    <a:pt x="1111" y="135"/>
                    <a:pt x="1126" y="138"/>
                  </a:cubicBezTo>
                  <a:lnTo>
                    <a:pt x="1139" y="141"/>
                  </a:lnTo>
                  <a:lnTo>
                    <a:pt x="1142" y="141"/>
                  </a:lnTo>
                  <a:lnTo>
                    <a:pt x="1170" y="22"/>
                  </a:lnTo>
                  <a:cubicBezTo>
                    <a:pt x="1164" y="22"/>
                    <a:pt x="1054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52"/>
            <p:cNvSpPr/>
            <p:nvPr/>
          </p:nvSpPr>
          <p:spPr>
            <a:xfrm>
              <a:off x="-1782341" y="2928013"/>
              <a:ext cx="370410" cy="121713"/>
            </a:xfrm>
            <a:custGeom>
              <a:avLst/>
              <a:gdLst/>
              <a:ahLst/>
              <a:cxnLst/>
              <a:rect l="l" t="t" r="r" b="b"/>
              <a:pathLst>
                <a:path w="3302" h="1085" extrusionOk="0">
                  <a:moveTo>
                    <a:pt x="817" y="0"/>
                  </a:moveTo>
                  <a:cubicBezTo>
                    <a:pt x="520" y="0"/>
                    <a:pt x="204" y="47"/>
                    <a:pt x="1" y="222"/>
                  </a:cubicBezTo>
                  <a:lnTo>
                    <a:pt x="91" y="313"/>
                  </a:lnTo>
                  <a:cubicBezTo>
                    <a:pt x="251" y="172"/>
                    <a:pt x="535" y="119"/>
                    <a:pt x="823" y="119"/>
                  </a:cubicBezTo>
                  <a:cubicBezTo>
                    <a:pt x="1032" y="119"/>
                    <a:pt x="1239" y="144"/>
                    <a:pt x="1395" y="172"/>
                  </a:cubicBezTo>
                  <a:cubicBezTo>
                    <a:pt x="1473" y="181"/>
                    <a:pt x="1535" y="197"/>
                    <a:pt x="1582" y="206"/>
                  </a:cubicBezTo>
                  <a:cubicBezTo>
                    <a:pt x="1607" y="209"/>
                    <a:pt x="1623" y="213"/>
                    <a:pt x="1635" y="219"/>
                  </a:cubicBezTo>
                  <a:cubicBezTo>
                    <a:pt x="1645" y="222"/>
                    <a:pt x="1651" y="222"/>
                    <a:pt x="1651" y="222"/>
                  </a:cubicBezTo>
                  <a:lnTo>
                    <a:pt x="1664" y="222"/>
                  </a:lnTo>
                  <a:cubicBezTo>
                    <a:pt x="1748" y="238"/>
                    <a:pt x="2473" y="378"/>
                    <a:pt x="3208" y="1085"/>
                  </a:cubicBezTo>
                  <a:lnTo>
                    <a:pt x="3302" y="1003"/>
                  </a:lnTo>
                  <a:cubicBezTo>
                    <a:pt x="2489" y="222"/>
                    <a:pt x="1689" y="103"/>
                    <a:pt x="1676" y="100"/>
                  </a:cubicBezTo>
                  <a:lnTo>
                    <a:pt x="1676" y="102"/>
                  </a:lnTo>
                  <a:lnTo>
                    <a:pt x="1676" y="102"/>
                  </a:lnTo>
                  <a:cubicBezTo>
                    <a:pt x="1620" y="90"/>
                    <a:pt x="1228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52"/>
            <p:cNvSpPr/>
            <p:nvPr/>
          </p:nvSpPr>
          <p:spPr>
            <a:xfrm>
              <a:off x="-1414171" y="2567808"/>
              <a:ext cx="22548" cy="36570"/>
            </a:xfrm>
            <a:custGeom>
              <a:avLst/>
              <a:gdLst/>
              <a:ahLst/>
              <a:cxnLst/>
              <a:rect l="l" t="t" r="r" b="b"/>
              <a:pathLst>
                <a:path w="201" h="326" extrusionOk="0">
                  <a:moveTo>
                    <a:pt x="126" y="1"/>
                  </a:moveTo>
                  <a:lnTo>
                    <a:pt x="1" y="26"/>
                  </a:lnTo>
                  <a:lnTo>
                    <a:pt x="73" y="326"/>
                  </a:lnTo>
                  <a:lnTo>
                    <a:pt x="201" y="29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52"/>
            <p:cNvSpPr/>
            <p:nvPr/>
          </p:nvSpPr>
          <p:spPr>
            <a:xfrm>
              <a:off x="-1398017" y="2636910"/>
              <a:ext cx="221775" cy="1733030"/>
            </a:xfrm>
            <a:custGeom>
              <a:avLst/>
              <a:gdLst/>
              <a:ahLst/>
              <a:cxnLst/>
              <a:rect l="l" t="t" r="r" b="b"/>
              <a:pathLst>
                <a:path w="1977" h="15449" extrusionOk="0">
                  <a:moveTo>
                    <a:pt x="132" y="1"/>
                  </a:moveTo>
                  <a:lnTo>
                    <a:pt x="1" y="26"/>
                  </a:lnTo>
                  <a:lnTo>
                    <a:pt x="810" y="3423"/>
                  </a:lnTo>
                  <a:lnTo>
                    <a:pt x="810" y="3426"/>
                  </a:lnTo>
                  <a:cubicBezTo>
                    <a:pt x="810" y="3426"/>
                    <a:pt x="823" y="3461"/>
                    <a:pt x="845" y="3523"/>
                  </a:cubicBezTo>
                  <a:cubicBezTo>
                    <a:pt x="998" y="3964"/>
                    <a:pt x="1623" y="5837"/>
                    <a:pt x="1767" y="7459"/>
                  </a:cubicBezTo>
                  <a:cubicBezTo>
                    <a:pt x="1823" y="8075"/>
                    <a:pt x="1842" y="9169"/>
                    <a:pt x="1842" y="10353"/>
                  </a:cubicBezTo>
                  <a:cubicBezTo>
                    <a:pt x="1842" y="11538"/>
                    <a:pt x="1823" y="12810"/>
                    <a:pt x="1804" y="13789"/>
                  </a:cubicBezTo>
                  <a:cubicBezTo>
                    <a:pt x="1795" y="14276"/>
                    <a:pt x="1782" y="14692"/>
                    <a:pt x="1776" y="14983"/>
                  </a:cubicBezTo>
                  <a:cubicBezTo>
                    <a:pt x="1767" y="15277"/>
                    <a:pt x="1764" y="15445"/>
                    <a:pt x="1764" y="15445"/>
                  </a:cubicBezTo>
                  <a:lnTo>
                    <a:pt x="1901" y="15448"/>
                  </a:lnTo>
                  <a:cubicBezTo>
                    <a:pt x="1901" y="15448"/>
                    <a:pt x="1976" y="12723"/>
                    <a:pt x="1976" y="10350"/>
                  </a:cubicBezTo>
                  <a:cubicBezTo>
                    <a:pt x="1976" y="9162"/>
                    <a:pt x="1954" y="8068"/>
                    <a:pt x="1901" y="7443"/>
                  </a:cubicBezTo>
                  <a:cubicBezTo>
                    <a:pt x="1729" y="5568"/>
                    <a:pt x="935" y="3383"/>
                    <a:pt x="935" y="3383"/>
                  </a:cubicBezTo>
                  <a:lnTo>
                    <a:pt x="933" y="3383"/>
                  </a:lnTo>
                  <a:lnTo>
                    <a:pt x="933" y="338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52"/>
            <p:cNvSpPr/>
            <p:nvPr/>
          </p:nvSpPr>
          <p:spPr>
            <a:xfrm>
              <a:off x="-821868" y="2714425"/>
              <a:ext cx="29951" cy="39038"/>
            </a:xfrm>
            <a:custGeom>
              <a:avLst/>
              <a:gdLst/>
              <a:ahLst/>
              <a:cxnLst/>
              <a:rect l="l" t="t" r="r" b="b"/>
              <a:pathLst>
                <a:path w="267" h="348" extrusionOk="0">
                  <a:moveTo>
                    <a:pt x="147" y="0"/>
                  </a:moveTo>
                  <a:lnTo>
                    <a:pt x="0" y="297"/>
                  </a:lnTo>
                  <a:lnTo>
                    <a:pt x="122" y="347"/>
                  </a:lnTo>
                  <a:lnTo>
                    <a:pt x="266" y="5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52"/>
            <p:cNvSpPr/>
            <p:nvPr/>
          </p:nvSpPr>
          <p:spPr>
            <a:xfrm>
              <a:off x="-1155038" y="2784873"/>
              <a:ext cx="328007" cy="1585405"/>
            </a:xfrm>
            <a:custGeom>
              <a:avLst/>
              <a:gdLst/>
              <a:ahLst/>
              <a:cxnLst/>
              <a:rect l="l" t="t" r="r" b="b"/>
              <a:pathLst>
                <a:path w="2924" h="14133" extrusionOk="0">
                  <a:moveTo>
                    <a:pt x="1" y="14114"/>
                  </a:moveTo>
                  <a:cubicBezTo>
                    <a:pt x="1" y="14114"/>
                    <a:pt x="1" y="14114"/>
                    <a:pt x="1" y="14114"/>
                  </a:cubicBezTo>
                  <a:cubicBezTo>
                    <a:pt x="1" y="14114"/>
                    <a:pt x="1" y="14114"/>
                    <a:pt x="1" y="14114"/>
                  </a:cubicBezTo>
                  <a:lnTo>
                    <a:pt x="1" y="14114"/>
                  </a:lnTo>
                  <a:lnTo>
                    <a:pt x="1" y="14114"/>
                  </a:lnTo>
                  <a:close/>
                  <a:moveTo>
                    <a:pt x="2805" y="1"/>
                  </a:moveTo>
                  <a:lnTo>
                    <a:pt x="1414" y="2801"/>
                  </a:lnTo>
                  <a:lnTo>
                    <a:pt x="1414" y="2805"/>
                  </a:lnTo>
                  <a:cubicBezTo>
                    <a:pt x="1414" y="2811"/>
                    <a:pt x="507" y="5311"/>
                    <a:pt x="282" y="6915"/>
                  </a:cubicBezTo>
                  <a:cubicBezTo>
                    <a:pt x="170" y="7721"/>
                    <a:pt x="98" y="9519"/>
                    <a:pt x="54" y="11119"/>
                  </a:cubicBezTo>
                  <a:cubicBezTo>
                    <a:pt x="13" y="12716"/>
                    <a:pt x="1" y="14111"/>
                    <a:pt x="1" y="14114"/>
                  </a:cubicBezTo>
                  <a:lnTo>
                    <a:pt x="1" y="14114"/>
                  </a:lnTo>
                  <a:lnTo>
                    <a:pt x="129" y="14133"/>
                  </a:lnTo>
                  <a:cubicBezTo>
                    <a:pt x="129" y="14120"/>
                    <a:pt x="129" y="14033"/>
                    <a:pt x="132" y="13876"/>
                  </a:cubicBezTo>
                  <a:cubicBezTo>
                    <a:pt x="141" y="13329"/>
                    <a:pt x="160" y="11941"/>
                    <a:pt x="204" y="10516"/>
                  </a:cubicBezTo>
                  <a:cubicBezTo>
                    <a:pt x="248" y="9087"/>
                    <a:pt x="313" y="7625"/>
                    <a:pt x="410" y="6931"/>
                  </a:cubicBezTo>
                  <a:cubicBezTo>
                    <a:pt x="523" y="6140"/>
                    <a:pt x="804" y="5115"/>
                    <a:pt x="1060" y="4289"/>
                  </a:cubicBezTo>
                  <a:cubicBezTo>
                    <a:pt x="1189" y="3880"/>
                    <a:pt x="1304" y="3517"/>
                    <a:pt x="1395" y="3258"/>
                  </a:cubicBezTo>
                  <a:cubicBezTo>
                    <a:pt x="1439" y="3130"/>
                    <a:pt x="1476" y="3023"/>
                    <a:pt x="1501" y="2955"/>
                  </a:cubicBezTo>
                  <a:cubicBezTo>
                    <a:pt x="1523" y="2883"/>
                    <a:pt x="1539" y="2845"/>
                    <a:pt x="1539" y="2845"/>
                  </a:cubicBezTo>
                  <a:lnTo>
                    <a:pt x="1539" y="2845"/>
                  </a:lnTo>
                  <a:lnTo>
                    <a:pt x="1539" y="2845"/>
                  </a:lnTo>
                  <a:lnTo>
                    <a:pt x="2923" y="51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52"/>
            <p:cNvSpPr/>
            <p:nvPr/>
          </p:nvSpPr>
          <p:spPr>
            <a:xfrm>
              <a:off x="-1116785" y="3602991"/>
              <a:ext cx="84245" cy="767294"/>
            </a:xfrm>
            <a:custGeom>
              <a:avLst/>
              <a:gdLst/>
              <a:ahLst/>
              <a:cxnLst/>
              <a:rect l="l" t="t" r="r" b="b"/>
              <a:pathLst>
                <a:path w="751" h="6840" extrusionOk="0">
                  <a:moveTo>
                    <a:pt x="619" y="0"/>
                  </a:moveTo>
                  <a:cubicBezTo>
                    <a:pt x="619" y="0"/>
                    <a:pt x="226" y="3210"/>
                    <a:pt x="1" y="6833"/>
                  </a:cubicBezTo>
                  <a:lnTo>
                    <a:pt x="129" y="6840"/>
                  </a:lnTo>
                  <a:cubicBezTo>
                    <a:pt x="241" y="5030"/>
                    <a:pt x="397" y="3323"/>
                    <a:pt x="523" y="2070"/>
                  </a:cubicBezTo>
                  <a:cubicBezTo>
                    <a:pt x="585" y="1444"/>
                    <a:pt x="644" y="929"/>
                    <a:pt x="682" y="572"/>
                  </a:cubicBezTo>
                  <a:cubicBezTo>
                    <a:pt x="723" y="216"/>
                    <a:pt x="751" y="19"/>
                    <a:pt x="751" y="13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52"/>
            <p:cNvSpPr/>
            <p:nvPr/>
          </p:nvSpPr>
          <p:spPr>
            <a:xfrm>
              <a:off x="-1503240" y="3659305"/>
              <a:ext cx="257896" cy="710308"/>
            </a:xfrm>
            <a:custGeom>
              <a:avLst/>
              <a:gdLst/>
              <a:ahLst/>
              <a:cxnLst/>
              <a:rect l="l" t="t" r="r" b="b"/>
              <a:pathLst>
                <a:path w="2299" h="6332" extrusionOk="0">
                  <a:moveTo>
                    <a:pt x="1702" y="1"/>
                  </a:moveTo>
                  <a:cubicBezTo>
                    <a:pt x="1696" y="1"/>
                    <a:pt x="1689" y="1"/>
                    <a:pt x="1683" y="2"/>
                  </a:cubicBezTo>
                  <a:cubicBezTo>
                    <a:pt x="1577" y="2"/>
                    <a:pt x="1499" y="46"/>
                    <a:pt x="1465" y="69"/>
                  </a:cubicBezTo>
                  <a:lnTo>
                    <a:pt x="1465" y="69"/>
                  </a:lnTo>
                  <a:cubicBezTo>
                    <a:pt x="1405" y="77"/>
                    <a:pt x="1168" y="112"/>
                    <a:pt x="892" y="198"/>
                  </a:cubicBezTo>
                  <a:cubicBezTo>
                    <a:pt x="576" y="302"/>
                    <a:pt x="210" y="477"/>
                    <a:pt x="1" y="783"/>
                  </a:cubicBezTo>
                  <a:lnTo>
                    <a:pt x="110" y="849"/>
                  </a:lnTo>
                  <a:cubicBezTo>
                    <a:pt x="288" y="583"/>
                    <a:pt x="632" y="414"/>
                    <a:pt x="932" y="317"/>
                  </a:cubicBezTo>
                  <a:cubicBezTo>
                    <a:pt x="1086" y="267"/>
                    <a:pt x="1220" y="236"/>
                    <a:pt x="1326" y="214"/>
                  </a:cubicBezTo>
                  <a:cubicBezTo>
                    <a:pt x="1376" y="208"/>
                    <a:pt x="1420" y="198"/>
                    <a:pt x="1448" y="195"/>
                  </a:cubicBezTo>
                  <a:cubicBezTo>
                    <a:pt x="1464" y="192"/>
                    <a:pt x="1470" y="192"/>
                    <a:pt x="1479" y="192"/>
                  </a:cubicBezTo>
                  <a:lnTo>
                    <a:pt x="1492" y="192"/>
                  </a:lnTo>
                  <a:lnTo>
                    <a:pt x="1511" y="189"/>
                  </a:lnTo>
                  <a:lnTo>
                    <a:pt x="1526" y="177"/>
                  </a:lnTo>
                  <a:cubicBezTo>
                    <a:pt x="1529" y="174"/>
                    <a:pt x="1594" y="126"/>
                    <a:pt x="1666" y="126"/>
                  </a:cubicBezTo>
                  <a:cubicBezTo>
                    <a:pt x="1671" y="126"/>
                    <a:pt x="1675" y="126"/>
                    <a:pt x="1679" y="127"/>
                  </a:cubicBezTo>
                  <a:cubicBezTo>
                    <a:pt x="1726" y="127"/>
                    <a:pt x="1779" y="142"/>
                    <a:pt x="1839" y="195"/>
                  </a:cubicBezTo>
                  <a:cubicBezTo>
                    <a:pt x="1901" y="255"/>
                    <a:pt x="1967" y="355"/>
                    <a:pt x="2026" y="536"/>
                  </a:cubicBezTo>
                  <a:cubicBezTo>
                    <a:pt x="2048" y="614"/>
                    <a:pt x="2076" y="767"/>
                    <a:pt x="2092" y="971"/>
                  </a:cubicBezTo>
                  <a:cubicBezTo>
                    <a:pt x="2148" y="1583"/>
                    <a:pt x="2164" y="2658"/>
                    <a:pt x="2164" y="3681"/>
                  </a:cubicBezTo>
                  <a:cubicBezTo>
                    <a:pt x="2164" y="4365"/>
                    <a:pt x="2155" y="5025"/>
                    <a:pt x="2148" y="5519"/>
                  </a:cubicBezTo>
                  <a:cubicBezTo>
                    <a:pt x="2142" y="5762"/>
                    <a:pt x="2139" y="5966"/>
                    <a:pt x="2139" y="6106"/>
                  </a:cubicBezTo>
                  <a:cubicBezTo>
                    <a:pt x="2136" y="6247"/>
                    <a:pt x="2136" y="6331"/>
                    <a:pt x="2136" y="6331"/>
                  </a:cubicBezTo>
                  <a:lnTo>
                    <a:pt x="2273" y="6328"/>
                  </a:lnTo>
                  <a:cubicBezTo>
                    <a:pt x="2273" y="6328"/>
                    <a:pt x="2298" y="5047"/>
                    <a:pt x="2298" y="3677"/>
                  </a:cubicBezTo>
                  <a:cubicBezTo>
                    <a:pt x="2298" y="2993"/>
                    <a:pt x="2292" y="2290"/>
                    <a:pt x="2273" y="1711"/>
                  </a:cubicBezTo>
                  <a:cubicBezTo>
                    <a:pt x="2261" y="1424"/>
                    <a:pt x="2248" y="1164"/>
                    <a:pt x="2230" y="958"/>
                  </a:cubicBezTo>
                  <a:cubicBezTo>
                    <a:pt x="2211" y="752"/>
                    <a:pt x="2186" y="595"/>
                    <a:pt x="2155" y="495"/>
                  </a:cubicBezTo>
                  <a:cubicBezTo>
                    <a:pt x="2092" y="305"/>
                    <a:pt x="2017" y="183"/>
                    <a:pt x="1936" y="105"/>
                  </a:cubicBezTo>
                  <a:cubicBezTo>
                    <a:pt x="1861" y="33"/>
                    <a:pt x="1776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52"/>
            <p:cNvSpPr/>
            <p:nvPr/>
          </p:nvSpPr>
          <p:spPr>
            <a:xfrm>
              <a:off x="-1233900" y="3633840"/>
              <a:ext cx="29615" cy="736109"/>
            </a:xfrm>
            <a:custGeom>
              <a:avLst/>
              <a:gdLst/>
              <a:ahLst/>
              <a:cxnLst/>
              <a:rect l="l" t="t" r="r" b="b"/>
              <a:pathLst>
                <a:path w="264" h="6562" extrusionOk="0">
                  <a:moveTo>
                    <a:pt x="126" y="0"/>
                  </a:moveTo>
                  <a:lnTo>
                    <a:pt x="0" y="25"/>
                  </a:lnTo>
                  <a:cubicBezTo>
                    <a:pt x="101" y="563"/>
                    <a:pt x="135" y="1538"/>
                    <a:pt x="135" y="2564"/>
                  </a:cubicBezTo>
                  <a:cubicBezTo>
                    <a:pt x="135" y="3514"/>
                    <a:pt x="110" y="4511"/>
                    <a:pt x="79" y="5274"/>
                  </a:cubicBezTo>
                  <a:cubicBezTo>
                    <a:pt x="63" y="5652"/>
                    <a:pt x="51" y="5977"/>
                    <a:pt x="38" y="6199"/>
                  </a:cubicBezTo>
                  <a:cubicBezTo>
                    <a:pt x="25" y="6421"/>
                    <a:pt x="19" y="6555"/>
                    <a:pt x="19" y="6555"/>
                  </a:cubicBezTo>
                  <a:lnTo>
                    <a:pt x="147" y="6561"/>
                  </a:lnTo>
                  <a:cubicBezTo>
                    <a:pt x="147" y="6561"/>
                    <a:pt x="263" y="4464"/>
                    <a:pt x="263" y="2560"/>
                  </a:cubicBezTo>
                  <a:cubicBezTo>
                    <a:pt x="263" y="1529"/>
                    <a:pt x="226" y="557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52"/>
            <p:cNvSpPr/>
            <p:nvPr/>
          </p:nvSpPr>
          <p:spPr>
            <a:xfrm>
              <a:off x="-1086946" y="3219004"/>
              <a:ext cx="175782" cy="1151278"/>
            </a:xfrm>
            <a:custGeom>
              <a:avLst/>
              <a:gdLst/>
              <a:ahLst/>
              <a:cxnLst/>
              <a:rect l="l" t="t" r="r" b="b"/>
              <a:pathLst>
                <a:path w="1567" h="10263" extrusionOk="0">
                  <a:moveTo>
                    <a:pt x="1491" y="0"/>
                  </a:moveTo>
                  <a:cubicBezTo>
                    <a:pt x="1151" y="219"/>
                    <a:pt x="829" y="569"/>
                    <a:pt x="610" y="1126"/>
                  </a:cubicBezTo>
                  <a:cubicBezTo>
                    <a:pt x="469" y="1479"/>
                    <a:pt x="360" y="2067"/>
                    <a:pt x="275" y="2776"/>
                  </a:cubicBezTo>
                  <a:cubicBezTo>
                    <a:pt x="31" y="4911"/>
                    <a:pt x="0" y="8175"/>
                    <a:pt x="0" y="9581"/>
                  </a:cubicBezTo>
                  <a:cubicBezTo>
                    <a:pt x="0" y="10006"/>
                    <a:pt x="3" y="10263"/>
                    <a:pt x="3" y="10263"/>
                  </a:cubicBezTo>
                  <a:lnTo>
                    <a:pt x="131" y="10263"/>
                  </a:lnTo>
                  <a:lnTo>
                    <a:pt x="131" y="10084"/>
                  </a:lnTo>
                  <a:lnTo>
                    <a:pt x="131" y="9584"/>
                  </a:lnTo>
                  <a:cubicBezTo>
                    <a:pt x="131" y="8647"/>
                    <a:pt x="144" y="6887"/>
                    <a:pt x="225" y="5189"/>
                  </a:cubicBezTo>
                  <a:cubicBezTo>
                    <a:pt x="266" y="4339"/>
                    <a:pt x="322" y="3505"/>
                    <a:pt x="407" y="2798"/>
                  </a:cubicBezTo>
                  <a:cubicBezTo>
                    <a:pt x="488" y="2089"/>
                    <a:pt x="594" y="1507"/>
                    <a:pt x="729" y="1173"/>
                  </a:cubicBezTo>
                  <a:cubicBezTo>
                    <a:pt x="944" y="635"/>
                    <a:pt x="1251" y="307"/>
                    <a:pt x="1566" y="104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52"/>
            <p:cNvSpPr/>
            <p:nvPr/>
          </p:nvSpPr>
          <p:spPr>
            <a:xfrm>
              <a:off x="-1400821" y="3063637"/>
              <a:ext cx="245893" cy="1306307"/>
            </a:xfrm>
            <a:custGeom>
              <a:avLst/>
              <a:gdLst/>
              <a:ahLst/>
              <a:cxnLst/>
              <a:rect l="l" t="t" r="r" b="b"/>
              <a:pathLst>
                <a:path w="2192" h="11645" extrusionOk="0">
                  <a:moveTo>
                    <a:pt x="101" y="1"/>
                  </a:moveTo>
                  <a:lnTo>
                    <a:pt x="1" y="82"/>
                  </a:lnTo>
                  <a:cubicBezTo>
                    <a:pt x="348" y="466"/>
                    <a:pt x="685" y="988"/>
                    <a:pt x="948" y="1698"/>
                  </a:cubicBezTo>
                  <a:cubicBezTo>
                    <a:pt x="1323" y="2708"/>
                    <a:pt x="1601" y="4408"/>
                    <a:pt x="1789" y="6124"/>
                  </a:cubicBezTo>
                  <a:cubicBezTo>
                    <a:pt x="1973" y="7843"/>
                    <a:pt x="2064" y="9578"/>
                    <a:pt x="2064" y="10675"/>
                  </a:cubicBezTo>
                  <a:cubicBezTo>
                    <a:pt x="2064" y="11110"/>
                    <a:pt x="2048" y="11441"/>
                    <a:pt x="2020" y="11629"/>
                  </a:cubicBezTo>
                  <a:lnTo>
                    <a:pt x="2148" y="11644"/>
                  </a:lnTo>
                  <a:cubicBezTo>
                    <a:pt x="2176" y="11444"/>
                    <a:pt x="2192" y="11110"/>
                    <a:pt x="2192" y="10675"/>
                  </a:cubicBezTo>
                  <a:cubicBezTo>
                    <a:pt x="2192" y="9572"/>
                    <a:pt x="2101" y="7834"/>
                    <a:pt x="1917" y="6112"/>
                  </a:cubicBezTo>
                  <a:cubicBezTo>
                    <a:pt x="1735" y="4389"/>
                    <a:pt x="1454" y="2689"/>
                    <a:pt x="1073" y="1654"/>
                  </a:cubicBezTo>
                  <a:cubicBezTo>
                    <a:pt x="807" y="935"/>
                    <a:pt x="460" y="398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52"/>
            <p:cNvSpPr/>
            <p:nvPr/>
          </p:nvSpPr>
          <p:spPr>
            <a:xfrm>
              <a:off x="-1155375" y="3324564"/>
              <a:ext cx="25016" cy="1043587"/>
            </a:xfrm>
            <a:custGeom>
              <a:avLst/>
              <a:gdLst/>
              <a:ahLst/>
              <a:cxnLst/>
              <a:rect l="l" t="t" r="r" b="b"/>
              <a:pathLst>
                <a:path w="223" h="9303" extrusionOk="0">
                  <a:moveTo>
                    <a:pt x="94" y="0"/>
                  </a:moveTo>
                  <a:cubicBezTo>
                    <a:pt x="38" y="3092"/>
                    <a:pt x="1" y="9303"/>
                    <a:pt x="1" y="9303"/>
                  </a:cubicBezTo>
                  <a:lnTo>
                    <a:pt x="129" y="9303"/>
                  </a:lnTo>
                  <a:lnTo>
                    <a:pt x="129" y="9031"/>
                  </a:lnTo>
                  <a:cubicBezTo>
                    <a:pt x="135" y="7799"/>
                    <a:pt x="173" y="2704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52"/>
            <p:cNvSpPr/>
            <p:nvPr/>
          </p:nvSpPr>
          <p:spPr>
            <a:xfrm>
              <a:off x="-1145503" y="2344797"/>
              <a:ext cx="210108" cy="937804"/>
            </a:xfrm>
            <a:custGeom>
              <a:avLst/>
              <a:gdLst/>
              <a:ahLst/>
              <a:cxnLst/>
              <a:rect l="l" t="t" r="r" b="b"/>
              <a:pathLst>
                <a:path w="1873" h="8360" extrusionOk="0">
                  <a:moveTo>
                    <a:pt x="1685" y="1"/>
                  </a:moveTo>
                  <a:cubicBezTo>
                    <a:pt x="1166" y="1"/>
                    <a:pt x="844" y="145"/>
                    <a:pt x="663" y="295"/>
                  </a:cubicBezTo>
                  <a:cubicBezTo>
                    <a:pt x="523" y="404"/>
                    <a:pt x="458" y="516"/>
                    <a:pt x="432" y="568"/>
                  </a:cubicBezTo>
                  <a:lnTo>
                    <a:pt x="432" y="568"/>
                  </a:lnTo>
                  <a:cubicBezTo>
                    <a:pt x="421" y="573"/>
                    <a:pt x="413" y="581"/>
                    <a:pt x="407" y="588"/>
                  </a:cubicBezTo>
                  <a:cubicBezTo>
                    <a:pt x="385" y="613"/>
                    <a:pt x="366" y="654"/>
                    <a:pt x="344" y="735"/>
                  </a:cubicBezTo>
                  <a:cubicBezTo>
                    <a:pt x="282" y="979"/>
                    <a:pt x="194" y="1592"/>
                    <a:pt x="125" y="3230"/>
                  </a:cubicBezTo>
                  <a:cubicBezTo>
                    <a:pt x="85" y="4308"/>
                    <a:pt x="41" y="6309"/>
                    <a:pt x="0" y="8350"/>
                  </a:cubicBezTo>
                  <a:lnTo>
                    <a:pt x="138" y="8359"/>
                  </a:lnTo>
                  <a:cubicBezTo>
                    <a:pt x="178" y="6315"/>
                    <a:pt x="219" y="4314"/>
                    <a:pt x="263" y="3239"/>
                  </a:cubicBezTo>
                  <a:cubicBezTo>
                    <a:pt x="313" y="1998"/>
                    <a:pt x="375" y="1345"/>
                    <a:pt x="432" y="1004"/>
                  </a:cubicBezTo>
                  <a:cubicBezTo>
                    <a:pt x="458" y="849"/>
                    <a:pt x="479" y="760"/>
                    <a:pt x="497" y="711"/>
                  </a:cubicBezTo>
                  <a:lnTo>
                    <a:pt x="497" y="711"/>
                  </a:lnTo>
                  <a:lnTo>
                    <a:pt x="516" y="729"/>
                  </a:lnTo>
                  <a:lnTo>
                    <a:pt x="547" y="635"/>
                  </a:lnTo>
                  <a:cubicBezTo>
                    <a:pt x="553" y="626"/>
                    <a:pt x="600" y="498"/>
                    <a:pt x="763" y="373"/>
                  </a:cubicBezTo>
                  <a:cubicBezTo>
                    <a:pt x="929" y="248"/>
                    <a:pt x="1210" y="123"/>
                    <a:pt x="1685" y="123"/>
                  </a:cubicBezTo>
                  <a:cubicBezTo>
                    <a:pt x="1744" y="123"/>
                    <a:pt x="1804" y="123"/>
                    <a:pt x="1866" y="126"/>
                  </a:cubicBezTo>
                  <a:lnTo>
                    <a:pt x="1873" y="4"/>
                  </a:lnTo>
                  <a:cubicBezTo>
                    <a:pt x="1807" y="1"/>
                    <a:pt x="1744" y="1"/>
                    <a:pt x="1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52"/>
            <p:cNvSpPr/>
            <p:nvPr/>
          </p:nvSpPr>
          <p:spPr>
            <a:xfrm>
              <a:off x="-1405421" y="3361695"/>
              <a:ext cx="501209" cy="196086"/>
            </a:xfrm>
            <a:custGeom>
              <a:avLst/>
              <a:gdLst/>
              <a:ahLst/>
              <a:cxnLst/>
              <a:rect l="l" t="t" r="r" b="b"/>
              <a:pathLst>
                <a:path w="4468" h="1748" extrusionOk="0">
                  <a:moveTo>
                    <a:pt x="2471" y="0"/>
                  </a:moveTo>
                  <a:cubicBezTo>
                    <a:pt x="1594" y="0"/>
                    <a:pt x="614" y="201"/>
                    <a:pt x="379" y="441"/>
                  </a:cubicBezTo>
                  <a:cubicBezTo>
                    <a:pt x="1" y="832"/>
                    <a:pt x="948" y="1626"/>
                    <a:pt x="948" y="1626"/>
                  </a:cubicBezTo>
                  <a:cubicBezTo>
                    <a:pt x="1057" y="1699"/>
                    <a:pt x="1324" y="1748"/>
                    <a:pt x="1639" y="1748"/>
                  </a:cubicBezTo>
                  <a:cubicBezTo>
                    <a:pt x="1877" y="1748"/>
                    <a:pt x="2143" y="1720"/>
                    <a:pt x="2389" y="1654"/>
                  </a:cubicBezTo>
                  <a:cubicBezTo>
                    <a:pt x="2955" y="1498"/>
                    <a:pt x="4468" y="782"/>
                    <a:pt x="3786" y="273"/>
                  </a:cubicBezTo>
                  <a:cubicBezTo>
                    <a:pt x="3525" y="78"/>
                    <a:pt x="3018" y="0"/>
                    <a:pt x="2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52"/>
            <p:cNvSpPr/>
            <p:nvPr/>
          </p:nvSpPr>
          <p:spPr>
            <a:xfrm>
              <a:off x="-1380517" y="3354403"/>
              <a:ext cx="426162" cy="210445"/>
            </a:xfrm>
            <a:custGeom>
              <a:avLst/>
              <a:gdLst/>
              <a:ahLst/>
              <a:cxnLst/>
              <a:rect l="l" t="t" r="r" b="b"/>
              <a:pathLst>
                <a:path w="3799" h="1876" extrusionOk="0">
                  <a:moveTo>
                    <a:pt x="2248" y="125"/>
                  </a:moveTo>
                  <a:cubicBezTo>
                    <a:pt x="2517" y="125"/>
                    <a:pt x="2777" y="144"/>
                    <a:pt x="2999" y="188"/>
                  </a:cubicBezTo>
                  <a:cubicBezTo>
                    <a:pt x="3220" y="231"/>
                    <a:pt x="3405" y="297"/>
                    <a:pt x="3524" y="388"/>
                  </a:cubicBezTo>
                  <a:cubicBezTo>
                    <a:pt x="3633" y="469"/>
                    <a:pt x="3671" y="547"/>
                    <a:pt x="3671" y="625"/>
                  </a:cubicBezTo>
                  <a:cubicBezTo>
                    <a:pt x="3671" y="716"/>
                    <a:pt x="3611" y="819"/>
                    <a:pt x="3508" y="928"/>
                  </a:cubicBezTo>
                  <a:cubicBezTo>
                    <a:pt x="3189" y="1257"/>
                    <a:pt x="2483" y="1566"/>
                    <a:pt x="2142" y="1660"/>
                  </a:cubicBezTo>
                  <a:cubicBezTo>
                    <a:pt x="1905" y="1725"/>
                    <a:pt x="1642" y="1754"/>
                    <a:pt x="1408" y="1754"/>
                  </a:cubicBezTo>
                  <a:cubicBezTo>
                    <a:pt x="1257" y="1754"/>
                    <a:pt x="1117" y="1741"/>
                    <a:pt x="1001" y="1722"/>
                  </a:cubicBezTo>
                  <a:cubicBezTo>
                    <a:pt x="890" y="1704"/>
                    <a:pt x="807" y="1673"/>
                    <a:pt x="766" y="1646"/>
                  </a:cubicBezTo>
                  <a:lnTo>
                    <a:pt x="766" y="1646"/>
                  </a:lnTo>
                  <a:lnTo>
                    <a:pt x="767" y="1644"/>
                  </a:lnTo>
                  <a:cubicBezTo>
                    <a:pt x="767" y="1644"/>
                    <a:pt x="760" y="1638"/>
                    <a:pt x="742" y="1619"/>
                  </a:cubicBezTo>
                  <a:cubicBezTo>
                    <a:pt x="679" y="1566"/>
                    <a:pt x="526" y="1425"/>
                    <a:pt x="385" y="1253"/>
                  </a:cubicBezTo>
                  <a:cubicBezTo>
                    <a:pt x="245" y="1082"/>
                    <a:pt x="132" y="882"/>
                    <a:pt x="132" y="731"/>
                  </a:cubicBezTo>
                  <a:cubicBezTo>
                    <a:pt x="132" y="660"/>
                    <a:pt x="151" y="600"/>
                    <a:pt x="204" y="547"/>
                  </a:cubicBezTo>
                  <a:cubicBezTo>
                    <a:pt x="251" y="500"/>
                    <a:pt x="351" y="441"/>
                    <a:pt x="482" y="391"/>
                  </a:cubicBezTo>
                  <a:cubicBezTo>
                    <a:pt x="885" y="238"/>
                    <a:pt x="1601" y="125"/>
                    <a:pt x="2248" y="125"/>
                  </a:cubicBezTo>
                  <a:close/>
                  <a:moveTo>
                    <a:pt x="2245" y="0"/>
                  </a:moveTo>
                  <a:cubicBezTo>
                    <a:pt x="1798" y="0"/>
                    <a:pt x="1329" y="50"/>
                    <a:pt x="945" y="131"/>
                  </a:cubicBezTo>
                  <a:cubicBezTo>
                    <a:pt x="748" y="172"/>
                    <a:pt x="573" y="222"/>
                    <a:pt x="432" y="275"/>
                  </a:cubicBezTo>
                  <a:cubicBezTo>
                    <a:pt x="288" y="331"/>
                    <a:pt x="179" y="391"/>
                    <a:pt x="107" y="463"/>
                  </a:cubicBezTo>
                  <a:cubicBezTo>
                    <a:pt x="32" y="541"/>
                    <a:pt x="1" y="635"/>
                    <a:pt x="1" y="728"/>
                  </a:cubicBezTo>
                  <a:cubicBezTo>
                    <a:pt x="1" y="847"/>
                    <a:pt x="48" y="969"/>
                    <a:pt x="110" y="1082"/>
                  </a:cubicBezTo>
                  <a:cubicBezTo>
                    <a:pt x="307" y="1425"/>
                    <a:pt x="679" y="1735"/>
                    <a:pt x="682" y="1738"/>
                  </a:cubicBezTo>
                  <a:lnTo>
                    <a:pt x="685" y="1741"/>
                  </a:lnTo>
                  <a:cubicBezTo>
                    <a:pt x="757" y="1788"/>
                    <a:pt x="854" y="1819"/>
                    <a:pt x="979" y="1841"/>
                  </a:cubicBezTo>
                  <a:cubicBezTo>
                    <a:pt x="1104" y="1863"/>
                    <a:pt x="1251" y="1876"/>
                    <a:pt x="1408" y="1876"/>
                  </a:cubicBezTo>
                  <a:cubicBezTo>
                    <a:pt x="1654" y="1876"/>
                    <a:pt x="1930" y="1847"/>
                    <a:pt x="2183" y="1776"/>
                  </a:cubicBezTo>
                  <a:cubicBezTo>
                    <a:pt x="2423" y="1710"/>
                    <a:pt x="2820" y="1550"/>
                    <a:pt x="3158" y="1347"/>
                  </a:cubicBezTo>
                  <a:cubicBezTo>
                    <a:pt x="3330" y="1244"/>
                    <a:pt x="3486" y="1132"/>
                    <a:pt x="3605" y="1010"/>
                  </a:cubicBezTo>
                  <a:cubicBezTo>
                    <a:pt x="3721" y="891"/>
                    <a:pt x="3799" y="760"/>
                    <a:pt x="3799" y="625"/>
                  </a:cubicBezTo>
                  <a:cubicBezTo>
                    <a:pt x="3799" y="503"/>
                    <a:pt x="3733" y="385"/>
                    <a:pt x="3602" y="288"/>
                  </a:cubicBezTo>
                  <a:cubicBezTo>
                    <a:pt x="3455" y="181"/>
                    <a:pt x="3258" y="113"/>
                    <a:pt x="3024" y="66"/>
                  </a:cubicBezTo>
                  <a:cubicBezTo>
                    <a:pt x="2789" y="22"/>
                    <a:pt x="2523" y="3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52"/>
            <p:cNvSpPr/>
            <p:nvPr/>
          </p:nvSpPr>
          <p:spPr>
            <a:xfrm>
              <a:off x="-1211127" y="3470059"/>
              <a:ext cx="16602" cy="27820"/>
            </a:xfrm>
            <a:custGeom>
              <a:avLst/>
              <a:gdLst/>
              <a:ahLst/>
              <a:cxnLst/>
              <a:rect l="l" t="t" r="r" b="b"/>
              <a:pathLst>
                <a:path w="148" h="248" extrusionOk="0">
                  <a:moveTo>
                    <a:pt x="23" y="1"/>
                  </a:moveTo>
                  <a:cubicBezTo>
                    <a:pt x="10" y="82"/>
                    <a:pt x="1" y="163"/>
                    <a:pt x="1" y="247"/>
                  </a:cubicBezTo>
                  <a:lnTo>
                    <a:pt x="129" y="247"/>
                  </a:lnTo>
                  <a:cubicBezTo>
                    <a:pt x="129" y="172"/>
                    <a:pt x="138" y="97"/>
                    <a:pt x="148" y="19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52"/>
            <p:cNvSpPr/>
            <p:nvPr/>
          </p:nvSpPr>
          <p:spPr>
            <a:xfrm>
              <a:off x="-1198788" y="3363826"/>
              <a:ext cx="40720" cy="71681"/>
            </a:xfrm>
            <a:custGeom>
              <a:avLst/>
              <a:gdLst/>
              <a:ahLst/>
              <a:cxnLst/>
              <a:rect l="l" t="t" r="r" b="b"/>
              <a:pathLst>
                <a:path w="363" h="639" extrusionOk="0">
                  <a:moveTo>
                    <a:pt x="247" y="0"/>
                  </a:moveTo>
                  <a:cubicBezTo>
                    <a:pt x="247" y="0"/>
                    <a:pt x="100" y="272"/>
                    <a:pt x="0" y="604"/>
                  </a:cubicBezTo>
                  <a:lnTo>
                    <a:pt x="125" y="638"/>
                  </a:lnTo>
                  <a:cubicBezTo>
                    <a:pt x="175" y="479"/>
                    <a:pt x="235" y="332"/>
                    <a:pt x="281" y="229"/>
                  </a:cubicBezTo>
                  <a:cubicBezTo>
                    <a:pt x="303" y="175"/>
                    <a:pt x="322" y="135"/>
                    <a:pt x="338" y="104"/>
                  </a:cubicBezTo>
                  <a:lnTo>
                    <a:pt x="363" y="5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52"/>
            <p:cNvSpPr/>
            <p:nvPr/>
          </p:nvSpPr>
          <p:spPr>
            <a:xfrm>
              <a:off x="-1405421" y="3944350"/>
              <a:ext cx="501209" cy="196198"/>
            </a:xfrm>
            <a:custGeom>
              <a:avLst/>
              <a:gdLst/>
              <a:ahLst/>
              <a:cxnLst/>
              <a:rect l="l" t="t" r="r" b="b"/>
              <a:pathLst>
                <a:path w="4468" h="1749" extrusionOk="0">
                  <a:moveTo>
                    <a:pt x="2472" y="0"/>
                  </a:moveTo>
                  <a:cubicBezTo>
                    <a:pt x="1595" y="0"/>
                    <a:pt x="614" y="202"/>
                    <a:pt x="379" y="443"/>
                  </a:cubicBezTo>
                  <a:cubicBezTo>
                    <a:pt x="1" y="833"/>
                    <a:pt x="948" y="1624"/>
                    <a:pt x="948" y="1624"/>
                  </a:cubicBezTo>
                  <a:cubicBezTo>
                    <a:pt x="1056" y="1699"/>
                    <a:pt x="1322" y="1748"/>
                    <a:pt x="1637" y="1748"/>
                  </a:cubicBezTo>
                  <a:cubicBezTo>
                    <a:pt x="1876" y="1748"/>
                    <a:pt x="2142" y="1720"/>
                    <a:pt x="2389" y="1652"/>
                  </a:cubicBezTo>
                  <a:cubicBezTo>
                    <a:pt x="2955" y="1496"/>
                    <a:pt x="4468" y="780"/>
                    <a:pt x="3786" y="274"/>
                  </a:cubicBezTo>
                  <a:cubicBezTo>
                    <a:pt x="3525" y="78"/>
                    <a:pt x="3019" y="0"/>
                    <a:pt x="2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52"/>
            <p:cNvSpPr/>
            <p:nvPr/>
          </p:nvSpPr>
          <p:spPr>
            <a:xfrm>
              <a:off x="-1380517" y="3936834"/>
              <a:ext cx="426162" cy="210445"/>
            </a:xfrm>
            <a:custGeom>
              <a:avLst/>
              <a:gdLst/>
              <a:ahLst/>
              <a:cxnLst/>
              <a:rect l="l" t="t" r="r" b="b"/>
              <a:pathLst>
                <a:path w="3799" h="1876" extrusionOk="0">
                  <a:moveTo>
                    <a:pt x="2248" y="125"/>
                  </a:moveTo>
                  <a:cubicBezTo>
                    <a:pt x="2517" y="125"/>
                    <a:pt x="2777" y="144"/>
                    <a:pt x="2999" y="188"/>
                  </a:cubicBezTo>
                  <a:cubicBezTo>
                    <a:pt x="3220" y="231"/>
                    <a:pt x="3405" y="297"/>
                    <a:pt x="3524" y="388"/>
                  </a:cubicBezTo>
                  <a:cubicBezTo>
                    <a:pt x="3633" y="469"/>
                    <a:pt x="3671" y="547"/>
                    <a:pt x="3671" y="625"/>
                  </a:cubicBezTo>
                  <a:cubicBezTo>
                    <a:pt x="3671" y="716"/>
                    <a:pt x="3611" y="822"/>
                    <a:pt x="3508" y="932"/>
                  </a:cubicBezTo>
                  <a:cubicBezTo>
                    <a:pt x="3189" y="1260"/>
                    <a:pt x="2483" y="1566"/>
                    <a:pt x="2142" y="1660"/>
                  </a:cubicBezTo>
                  <a:cubicBezTo>
                    <a:pt x="1905" y="1729"/>
                    <a:pt x="1642" y="1754"/>
                    <a:pt x="1408" y="1754"/>
                  </a:cubicBezTo>
                  <a:cubicBezTo>
                    <a:pt x="1257" y="1754"/>
                    <a:pt x="1117" y="1744"/>
                    <a:pt x="1001" y="1722"/>
                  </a:cubicBezTo>
                  <a:cubicBezTo>
                    <a:pt x="890" y="1704"/>
                    <a:pt x="807" y="1673"/>
                    <a:pt x="766" y="1646"/>
                  </a:cubicBezTo>
                  <a:lnTo>
                    <a:pt x="766" y="1646"/>
                  </a:lnTo>
                  <a:lnTo>
                    <a:pt x="767" y="1644"/>
                  </a:lnTo>
                  <a:cubicBezTo>
                    <a:pt x="767" y="1644"/>
                    <a:pt x="760" y="1638"/>
                    <a:pt x="742" y="1622"/>
                  </a:cubicBezTo>
                  <a:cubicBezTo>
                    <a:pt x="679" y="1566"/>
                    <a:pt x="526" y="1425"/>
                    <a:pt x="385" y="1254"/>
                  </a:cubicBezTo>
                  <a:cubicBezTo>
                    <a:pt x="245" y="1082"/>
                    <a:pt x="132" y="885"/>
                    <a:pt x="132" y="731"/>
                  </a:cubicBezTo>
                  <a:cubicBezTo>
                    <a:pt x="132" y="660"/>
                    <a:pt x="151" y="603"/>
                    <a:pt x="204" y="547"/>
                  </a:cubicBezTo>
                  <a:cubicBezTo>
                    <a:pt x="251" y="500"/>
                    <a:pt x="351" y="441"/>
                    <a:pt x="482" y="391"/>
                  </a:cubicBezTo>
                  <a:cubicBezTo>
                    <a:pt x="885" y="238"/>
                    <a:pt x="1601" y="125"/>
                    <a:pt x="2248" y="125"/>
                  </a:cubicBezTo>
                  <a:close/>
                  <a:moveTo>
                    <a:pt x="2245" y="0"/>
                  </a:moveTo>
                  <a:cubicBezTo>
                    <a:pt x="1798" y="0"/>
                    <a:pt x="1329" y="50"/>
                    <a:pt x="945" y="131"/>
                  </a:cubicBezTo>
                  <a:cubicBezTo>
                    <a:pt x="748" y="172"/>
                    <a:pt x="573" y="222"/>
                    <a:pt x="432" y="278"/>
                  </a:cubicBezTo>
                  <a:cubicBezTo>
                    <a:pt x="288" y="331"/>
                    <a:pt x="179" y="391"/>
                    <a:pt x="107" y="466"/>
                  </a:cubicBezTo>
                  <a:cubicBezTo>
                    <a:pt x="32" y="544"/>
                    <a:pt x="1" y="638"/>
                    <a:pt x="1" y="731"/>
                  </a:cubicBezTo>
                  <a:cubicBezTo>
                    <a:pt x="1" y="847"/>
                    <a:pt x="48" y="969"/>
                    <a:pt x="110" y="1082"/>
                  </a:cubicBezTo>
                  <a:cubicBezTo>
                    <a:pt x="307" y="1425"/>
                    <a:pt x="679" y="1735"/>
                    <a:pt x="682" y="1738"/>
                  </a:cubicBezTo>
                  <a:lnTo>
                    <a:pt x="685" y="1744"/>
                  </a:lnTo>
                  <a:cubicBezTo>
                    <a:pt x="757" y="1791"/>
                    <a:pt x="854" y="1822"/>
                    <a:pt x="979" y="1841"/>
                  </a:cubicBezTo>
                  <a:cubicBezTo>
                    <a:pt x="1104" y="1863"/>
                    <a:pt x="1251" y="1876"/>
                    <a:pt x="1408" y="1876"/>
                  </a:cubicBezTo>
                  <a:cubicBezTo>
                    <a:pt x="1654" y="1876"/>
                    <a:pt x="1930" y="1847"/>
                    <a:pt x="2183" y="1779"/>
                  </a:cubicBezTo>
                  <a:cubicBezTo>
                    <a:pt x="2423" y="1713"/>
                    <a:pt x="2820" y="1550"/>
                    <a:pt x="3158" y="1347"/>
                  </a:cubicBezTo>
                  <a:cubicBezTo>
                    <a:pt x="3330" y="1247"/>
                    <a:pt x="3486" y="1135"/>
                    <a:pt x="3605" y="1013"/>
                  </a:cubicBezTo>
                  <a:cubicBezTo>
                    <a:pt x="3721" y="891"/>
                    <a:pt x="3799" y="763"/>
                    <a:pt x="3799" y="625"/>
                  </a:cubicBezTo>
                  <a:cubicBezTo>
                    <a:pt x="3799" y="503"/>
                    <a:pt x="3733" y="388"/>
                    <a:pt x="3602" y="288"/>
                  </a:cubicBezTo>
                  <a:cubicBezTo>
                    <a:pt x="3455" y="184"/>
                    <a:pt x="3258" y="113"/>
                    <a:pt x="3024" y="66"/>
                  </a:cubicBezTo>
                  <a:cubicBezTo>
                    <a:pt x="2789" y="22"/>
                    <a:pt x="2523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52"/>
            <p:cNvSpPr/>
            <p:nvPr/>
          </p:nvSpPr>
          <p:spPr>
            <a:xfrm>
              <a:off x="-1210791" y="3945584"/>
              <a:ext cx="52723" cy="133716"/>
            </a:xfrm>
            <a:custGeom>
              <a:avLst/>
              <a:gdLst/>
              <a:ahLst/>
              <a:cxnLst/>
              <a:rect l="l" t="t" r="r" b="b"/>
              <a:pathLst>
                <a:path w="470" h="1192" extrusionOk="0">
                  <a:moveTo>
                    <a:pt x="354" y="0"/>
                  </a:moveTo>
                  <a:cubicBezTo>
                    <a:pt x="354" y="0"/>
                    <a:pt x="263" y="169"/>
                    <a:pt x="176" y="400"/>
                  </a:cubicBezTo>
                  <a:cubicBezTo>
                    <a:pt x="91" y="628"/>
                    <a:pt x="1" y="925"/>
                    <a:pt x="1" y="1191"/>
                  </a:cubicBezTo>
                  <a:lnTo>
                    <a:pt x="129" y="1191"/>
                  </a:lnTo>
                  <a:cubicBezTo>
                    <a:pt x="129" y="950"/>
                    <a:pt x="213" y="660"/>
                    <a:pt x="298" y="438"/>
                  </a:cubicBezTo>
                  <a:cubicBezTo>
                    <a:pt x="342" y="325"/>
                    <a:pt x="385" y="232"/>
                    <a:pt x="417" y="160"/>
                  </a:cubicBezTo>
                  <a:cubicBezTo>
                    <a:pt x="432" y="125"/>
                    <a:pt x="442" y="97"/>
                    <a:pt x="454" y="81"/>
                  </a:cubicBezTo>
                  <a:cubicBezTo>
                    <a:pt x="463" y="63"/>
                    <a:pt x="470" y="53"/>
                    <a:pt x="470" y="53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52"/>
            <p:cNvSpPr/>
            <p:nvPr/>
          </p:nvSpPr>
          <p:spPr>
            <a:xfrm>
              <a:off x="-1291784" y="3756227"/>
              <a:ext cx="339898" cy="133603"/>
            </a:xfrm>
            <a:custGeom>
              <a:avLst/>
              <a:gdLst/>
              <a:ahLst/>
              <a:cxnLst/>
              <a:rect l="l" t="t" r="r" b="b"/>
              <a:pathLst>
                <a:path w="3030" h="1191" extrusionOk="0">
                  <a:moveTo>
                    <a:pt x="1670" y="1"/>
                  </a:moveTo>
                  <a:cubicBezTo>
                    <a:pt x="1075" y="1"/>
                    <a:pt x="413" y="137"/>
                    <a:pt x="254" y="300"/>
                  </a:cubicBezTo>
                  <a:cubicBezTo>
                    <a:pt x="1" y="566"/>
                    <a:pt x="642" y="1107"/>
                    <a:pt x="642" y="1107"/>
                  </a:cubicBezTo>
                  <a:cubicBezTo>
                    <a:pt x="713" y="1157"/>
                    <a:pt x="895" y="1190"/>
                    <a:pt x="1109" y="1190"/>
                  </a:cubicBezTo>
                  <a:cubicBezTo>
                    <a:pt x="1271" y="1190"/>
                    <a:pt x="1452" y="1171"/>
                    <a:pt x="1617" y="1126"/>
                  </a:cubicBezTo>
                  <a:cubicBezTo>
                    <a:pt x="2001" y="1019"/>
                    <a:pt x="3030" y="532"/>
                    <a:pt x="2567" y="188"/>
                  </a:cubicBezTo>
                  <a:cubicBezTo>
                    <a:pt x="2388" y="54"/>
                    <a:pt x="2042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52"/>
            <p:cNvSpPr/>
            <p:nvPr/>
          </p:nvSpPr>
          <p:spPr>
            <a:xfrm>
              <a:off x="-1277425" y="3750281"/>
              <a:ext cx="294354" cy="146279"/>
            </a:xfrm>
            <a:custGeom>
              <a:avLst/>
              <a:gdLst/>
              <a:ahLst/>
              <a:cxnLst/>
              <a:rect l="l" t="t" r="r" b="b"/>
              <a:pathLst>
                <a:path w="2624" h="1304" extrusionOk="0">
                  <a:moveTo>
                    <a:pt x="1545" y="116"/>
                  </a:moveTo>
                  <a:cubicBezTo>
                    <a:pt x="1726" y="116"/>
                    <a:pt x="1898" y="128"/>
                    <a:pt x="2048" y="160"/>
                  </a:cubicBezTo>
                  <a:cubicBezTo>
                    <a:pt x="2198" y="188"/>
                    <a:pt x="2317" y="231"/>
                    <a:pt x="2395" y="288"/>
                  </a:cubicBezTo>
                  <a:cubicBezTo>
                    <a:pt x="2467" y="344"/>
                    <a:pt x="2489" y="391"/>
                    <a:pt x="2489" y="431"/>
                  </a:cubicBezTo>
                  <a:cubicBezTo>
                    <a:pt x="2489" y="488"/>
                    <a:pt x="2455" y="553"/>
                    <a:pt x="2386" y="628"/>
                  </a:cubicBezTo>
                  <a:cubicBezTo>
                    <a:pt x="2176" y="844"/>
                    <a:pt x="1692" y="1057"/>
                    <a:pt x="1470" y="1116"/>
                  </a:cubicBezTo>
                  <a:cubicBezTo>
                    <a:pt x="1311" y="1160"/>
                    <a:pt x="1136" y="1179"/>
                    <a:pt x="979" y="1179"/>
                  </a:cubicBezTo>
                  <a:cubicBezTo>
                    <a:pt x="876" y="1179"/>
                    <a:pt x="782" y="1172"/>
                    <a:pt x="704" y="1157"/>
                  </a:cubicBezTo>
                  <a:cubicBezTo>
                    <a:pt x="629" y="1144"/>
                    <a:pt x="573" y="1119"/>
                    <a:pt x="551" y="1104"/>
                  </a:cubicBezTo>
                  <a:lnTo>
                    <a:pt x="549" y="1107"/>
                  </a:lnTo>
                  <a:lnTo>
                    <a:pt x="549" y="1107"/>
                  </a:lnTo>
                  <a:lnTo>
                    <a:pt x="535" y="1097"/>
                  </a:lnTo>
                  <a:cubicBezTo>
                    <a:pt x="495" y="1063"/>
                    <a:pt x="392" y="963"/>
                    <a:pt x="298" y="850"/>
                  </a:cubicBezTo>
                  <a:cubicBezTo>
                    <a:pt x="204" y="738"/>
                    <a:pt x="126" y="600"/>
                    <a:pt x="129" y="506"/>
                  </a:cubicBezTo>
                  <a:cubicBezTo>
                    <a:pt x="129" y="463"/>
                    <a:pt x="142" y="428"/>
                    <a:pt x="173" y="397"/>
                  </a:cubicBezTo>
                  <a:cubicBezTo>
                    <a:pt x="201" y="369"/>
                    <a:pt x="267" y="331"/>
                    <a:pt x="351" y="297"/>
                  </a:cubicBezTo>
                  <a:cubicBezTo>
                    <a:pt x="623" y="194"/>
                    <a:pt x="1107" y="116"/>
                    <a:pt x="1545" y="116"/>
                  </a:cubicBezTo>
                  <a:close/>
                  <a:moveTo>
                    <a:pt x="1548" y="0"/>
                  </a:moveTo>
                  <a:cubicBezTo>
                    <a:pt x="1245" y="0"/>
                    <a:pt x="926" y="34"/>
                    <a:pt x="660" y="88"/>
                  </a:cubicBezTo>
                  <a:cubicBezTo>
                    <a:pt x="529" y="116"/>
                    <a:pt x="407" y="150"/>
                    <a:pt x="310" y="188"/>
                  </a:cubicBezTo>
                  <a:cubicBezTo>
                    <a:pt x="213" y="225"/>
                    <a:pt x="135" y="266"/>
                    <a:pt x="79" y="319"/>
                  </a:cubicBezTo>
                  <a:cubicBezTo>
                    <a:pt x="26" y="375"/>
                    <a:pt x="1" y="444"/>
                    <a:pt x="1" y="510"/>
                  </a:cubicBezTo>
                  <a:cubicBezTo>
                    <a:pt x="1" y="597"/>
                    <a:pt x="32" y="678"/>
                    <a:pt x="79" y="760"/>
                  </a:cubicBezTo>
                  <a:cubicBezTo>
                    <a:pt x="213" y="1000"/>
                    <a:pt x="467" y="1210"/>
                    <a:pt x="470" y="1210"/>
                  </a:cubicBezTo>
                  <a:lnTo>
                    <a:pt x="473" y="1213"/>
                  </a:lnTo>
                  <a:lnTo>
                    <a:pt x="474" y="1211"/>
                  </a:lnTo>
                  <a:lnTo>
                    <a:pt x="474" y="1211"/>
                  </a:lnTo>
                  <a:cubicBezTo>
                    <a:pt x="527" y="1245"/>
                    <a:pt x="596" y="1266"/>
                    <a:pt x="682" y="1282"/>
                  </a:cubicBezTo>
                  <a:cubicBezTo>
                    <a:pt x="767" y="1297"/>
                    <a:pt x="870" y="1304"/>
                    <a:pt x="979" y="1304"/>
                  </a:cubicBezTo>
                  <a:cubicBezTo>
                    <a:pt x="1145" y="1304"/>
                    <a:pt x="1332" y="1285"/>
                    <a:pt x="1511" y="1238"/>
                  </a:cubicBezTo>
                  <a:cubicBezTo>
                    <a:pt x="1676" y="1191"/>
                    <a:pt x="1942" y="1082"/>
                    <a:pt x="2176" y="944"/>
                  </a:cubicBezTo>
                  <a:cubicBezTo>
                    <a:pt x="2295" y="875"/>
                    <a:pt x="2398" y="797"/>
                    <a:pt x="2483" y="713"/>
                  </a:cubicBezTo>
                  <a:cubicBezTo>
                    <a:pt x="2564" y="632"/>
                    <a:pt x="2620" y="538"/>
                    <a:pt x="2623" y="438"/>
                  </a:cubicBezTo>
                  <a:cubicBezTo>
                    <a:pt x="2623" y="347"/>
                    <a:pt x="2573" y="260"/>
                    <a:pt x="2483" y="194"/>
                  </a:cubicBezTo>
                  <a:cubicBezTo>
                    <a:pt x="2380" y="119"/>
                    <a:pt x="2239" y="72"/>
                    <a:pt x="2080" y="41"/>
                  </a:cubicBezTo>
                  <a:cubicBezTo>
                    <a:pt x="1920" y="9"/>
                    <a:pt x="1736" y="0"/>
                    <a:pt x="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52"/>
            <p:cNvSpPr/>
            <p:nvPr/>
          </p:nvSpPr>
          <p:spPr>
            <a:xfrm>
              <a:off x="-1162330" y="3755890"/>
              <a:ext cx="39711" cy="91537"/>
            </a:xfrm>
            <a:custGeom>
              <a:avLst/>
              <a:gdLst/>
              <a:ahLst/>
              <a:cxnLst/>
              <a:rect l="l" t="t" r="r" b="b"/>
              <a:pathLst>
                <a:path w="354" h="816" extrusionOk="0">
                  <a:moveTo>
                    <a:pt x="241" y="0"/>
                  </a:moveTo>
                  <a:cubicBezTo>
                    <a:pt x="241" y="0"/>
                    <a:pt x="181" y="113"/>
                    <a:pt x="119" y="269"/>
                  </a:cubicBezTo>
                  <a:cubicBezTo>
                    <a:pt x="63" y="425"/>
                    <a:pt x="0" y="628"/>
                    <a:pt x="0" y="816"/>
                  </a:cubicBezTo>
                  <a:lnTo>
                    <a:pt x="128" y="816"/>
                  </a:lnTo>
                  <a:cubicBezTo>
                    <a:pt x="128" y="657"/>
                    <a:pt x="181" y="460"/>
                    <a:pt x="241" y="313"/>
                  </a:cubicBezTo>
                  <a:cubicBezTo>
                    <a:pt x="269" y="238"/>
                    <a:pt x="300" y="172"/>
                    <a:pt x="319" y="125"/>
                  </a:cubicBezTo>
                  <a:cubicBezTo>
                    <a:pt x="331" y="100"/>
                    <a:pt x="338" y="81"/>
                    <a:pt x="347" y="69"/>
                  </a:cubicBezTo>
                  <a:cubicBezTo>
                    <a:pt x="353" y="60"/>
                    <a:pt x="353" y="50"/>
                    <a:pt x="353" y="50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52"/>
            <p:cNvSpPr/>
            <p:nvPr/>
          </p:nvSpPr>
          <p:spPr>
            <a:xfrm>
              <a:off x="-1318370" y="4270229"/>
              <a:ext cx="286950" cy="600486"/>
            </a:xfrm>
            <a:custGeom>
              <a:avLst/>
              <a:gdLst/>
              <a:ahLst/>
              <a:cxnLst/>
              <a:rect l="l" t="t" r="r" b="b"/>
              <a:pathLst>
                <a:path w="2558" h="5353" extrusionOk="0">
                  <a:moveTo>
                    <a:pt x="0" y="1"/>
                  </a:moveTo>
                  <a:lnTo>
                    <a:pt x="0" y="5352"/>
                  </a:lnTo>
                  <a:lnTo>
                    <a:pt x="2557" y="5352"/>
                  </a:lnTo>
                  <a:lnTo>
                    <a:pt x="25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52"/>
            <p:cNvSpPr/>
            <p:nvPr/>
          </p:nvSpPr>
          <p:spPr>
            <a:xfrm>
              <a:off x="-1326110" y="4263273"/>
              <a:ext cx="302318" cy="614396"/>
            </a:xfrm>
            <a:custGeom>
              <a:avLst/>
              <a:gdLst/>
              <a:ahLst/>
              <a:cxnLst/>
              <a:rect l="l" t="t" r="r" b="b"/>
              <a:pathLst>
                <a:path w="2695" h="5477" extrusionOk="0">
                  <a:moveTo>
                    <a:pt x="2560" y="125"/>
                  </a:moveTo>
                  <a:lnTo>
                    <a:pt x="2560" y="5355"/>
                  </a:lnTo>
                  <a:lnTo>
                    <a:pt x="132" y="5355"/>
                  </a:lnTo>
                  <a:lnTo>
                    <a:pt x="132" y="125"/>
                  </a:lnTo>
                  <a:close/>
                  <a:moveTo>
                    <a:pt x="69" y="0"/>
                  </a:moveTo>
                  <a:cubicBezTo>
                    <a:pt x="54" y="0"/>
                    <a:pt x="32" y="10"/>
                    <a:pt x="22" y="22"/>
                  </a:cubicBezTo>
                  <a:cubicBezTo>
                    <a:pt x="10" y="31"/>
                    <a:pt x="0" y="47"/>
                    <a:pt x="0" y="63"/>
                  </a:cubicBezTo>
                  <a:lnTo>
                    <a:pt x="0" y="5414"/>
                  </a:lnTo>
                  <a:cubicBezTo>
                    <a:pt x="0" y="5427"/>
                    <a:pt x="10" y="5445"/>
                    <a:pt x="22" y="5455"/>
                  </a:cubicBezTo>
                  <a:cubicBezTo>
                    <a:pt x="32" y="5467"/>
                    <a:pt x="47" y="5477"/>
                    <a:pt x="69" y="5477"/>
                  </a:cubicBezTo>
                  <a:lnTo>
                    <a:pt x="2626" y="5477"/>
                  </a:lnTo>
                  <a:cubicBezTo>
                    <a:pt x="2642" y="5477"/>
                    <a:pt x="2664" y="5467"/>
                    <a:pt x="2673" y="5455"/>
                  </a:cubicBezTo>
                  <a:cubicBezTo>
                    <a:pt x="2685" y="5445"/>
                    <a:pt x="2695" y="5430"/>
                    <a:pt x="2695" y="5414"/>
                  </a:cubicBezTo>
                  <a:lnTo>
                    <a:pt x="2695" y="63"/>
                  </a:lnTo>
                  <a:cubicBezTo>
                    <a:pt x="2695" y="47"/>
                    <a:pt x="2685" y="31"/>
                    <a:pt x="2673" y="22"/>
                  </a:cubicBezTo>
                  <a:cubicBezTo>
                    <a:pt x="2660" y="10"/>
                    <a:pt x="2648" y="0"/>
                    <a:pt x="2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52"/>
          <p:cNvGrpSpPr/>
          <p:nvPr/>
        </p:nvGrpSpPr>
        <p:grpSpPr>
          <a:xfrm flipH="1">
            <a:off x="6214235" y="3671052"/>
            <a:ext cx="730635" cy="1206291"/>
            <a:chOff x="-1910000" y="2313275"/>
            <a:chExt cx="1553221" cy="2564395"/>
          </a:xfrm>
        </p:grpSpPr>
        <p:sp>
          <p:nvSpPr>
            <p:cNvPr id="5852" name="Google Shape;5852;p52"/>
            <p:cNvSpPr/>
            <p:nvPr/>
          </p:nvSpPr>
          <p:spPr>
            <a:xfrm>
              <a:off x="-1897773" y="2836475"/>
              <a:ext cx="302094" cy="210557"/>
            </a:xfrm>
            <a:custGeom>
              <a:avLst/>
              <a:gdLst/>
              <a:ahLst/>
              <a:cxnLst/>
              <a:rect l="l" t="t" r="r" b="b"/>
              <a:pathLst>
                <a:path w="2693" h="1877" extrusionOk="0">
                  <a:moveTo>
                    <a:pt x="1209" y="1"/>
                  </a:moveTo>
                  <a:cubicBezTo>
                    <a:pt x="1030" y="1"/>
                    <a:pt x="852" y="57"/>
                    <a:pt x="689" y="194"/>
                  </a:cubicBezTo>
                  <a:cubicBezTo>
                    <a:pt x="1" y="774"/>
                    <a:pt x="1011" y="1876"/>
                    <a:pt x="1663" y="1876"/>
                  </a:cubicBezTo>
                  <a:cubicBezTo>
                    <a:pt x="1693" y="1876"/>
                    <a:pt x="1721" y="1874"/>
                    <a:pt x="1749" y="1869"/>
                  </a:cubicBezTo>
                  <a:cubicBezTo>
                    <a:pt x="2393" y="1763"/>
                    <a:pt x="2693" y="979"/>
                    <a:pt x="2693" y="979"/>
                  </a:cubicBezTo>
                  <a:cubicBezTo>
                    <a:pt x="2461" y="650"/>
                    <a:pt x="1820" y="1"/>
                    <a:pt x="1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52"/>
            <p:cNvSpPr/>
            <p:nvPr/>
          </p:nvSpPr>
          <p:spPr>
            <a:xfrm>
              <a:off x="-1854247" y="2829745"/>
              <a:ext cx="266309" cy="224243"/>
            </a:xfrm>
            <a:custGeom>
              <a:avLst/>
              <a:gdLst/>
              <a:ahLst/>
              <a:cxnLst/>
              <a:rect l="l" t="t" r="r" b="b"/>
              <a:pathLst>
                <a:path w="2374" h="1999" extrusionOk="0">
                  <a:moveTo>
                    <a:pt x="814" y="129"/>
                  </a:moveTo>
                  <a:cubicBezTo>
                    <a:pt x="1095" y="129"/>
                    <a:pt x="1395" y="279"/>
                    <a:pt x="1654" y="479"/>
                  </a:cubicBezTo>
                  <a:cubicBezTo>
                    <a:pt x="1900" y="671"/>
                    <a:pt x="2112" y="903"/>
                    <a:pt x="2225" y="1060"/>
                  </a:cubicBezTo>
                  <a:lnTo>
                    <a:pt x="2225" y="1060"/>
                  </a:lnTo>
                  <a:cubicBezTo>
                    <a:pt x="2193" y="1132"/>
                    <a:pt x="2116" y="1290"/>
                    <a:pt x="1989" y="1448"/>
                  </a:cubicBezTo>
                  <a:cubicBezTo>
                    <a:pt x="1836" y="1639"/>
                    <a:pt x="1623" y="1823"/>
                    <a:pt x="1345" y="1870"/>
                  </a:cubicBezTo>
                  <a:cubicBezTo>
                    <a:pt x="1323" y="1876"/>
                    <a:pt x="1298" y="1879"/>
                    <a:pt x="1270" y="1879"/>
                  </a:cubicBezTo>
                  <a:cubicBezTo>
                    <a:pt x="1051" y="1879"/>
                    <a:pt x="760" y="1729"/>
                    <a:pt x="529" y="1507"/>
                  </a:cubicBezTo>
                  <a:cubicBezTo>
                    <a:pt x="298" y="1285"/>
                    <a:pt x="129" y="995"/>
                    <a:pt x="129" y="738"/>
                  </a:cubicBezTo>
                  <a:cubicBezTo>
                    <a:pt x="129" y="579"/>
                    <a:pt x="188" y="432"/>
                    <a:pt x="338" y="307"/>
                  </a:cubicBezTo>
                  <a:cubicBezTo>
                    <a:pt x="489" y="179"/>
                    <a:pt x="651" y="129"/>
                    <a:pt x="814" y="129"/>
                  </a:cubicBezTo>
                  <a:close/>
                  <a:moveTo>
                    <a:pt x="823" y="1"/>
                  </a:moveTo>
                  <a:cubicBezTo>
                    <a:pt x="626" y="1"/>
                    <a:pt x="432" y="63"/>
                    <a:pt x="254" y="210"/>
                  </a:cubicBezTo>
                  <a:cubicBezTo>
                    <a:pt x="79" y="360"/>
                    <a:pt x="1" y="548"/>
                    <a:pt x="1" y="735"/>
                  </a:cubicBezTo>
                  <a:cubicBezTo>
                    <a:pt x="1" y="1039"/>
                    <a:pt x="188" y="1351"/>
                    <a:pt x="435" y="1589"/>
                  </a:cubicBezTo>
                  <a:cubicBezTo>
                    <a:pt x="682" y="1829"/>
                    <a:pt x="995" y="1995"/>
                    <a:pt x="1270" y="1998"/>
                  </a:cubicBezTo>
                  <a:cubicBezTo>
                    <a:pt x="1301" y="1998"/>
                    <a:pt x="1339" y="1995"/>
                    <a:pt x="1370" y="1992"/>
                  </a:cubicBezTo>
                  <a:cubicBezTo>
                    <a:pt x="1717" y="1933"/>
                    <a:pt x="1964" y="1695"/>
                    <a:pt x="2126" y="1479"/>
                  </a:cubicBezTo>
                  <a:cubicBezTo>
                    <a:pt x="2286" y="1264"/>
                    <a:pt x="2364" y="1060"/>
                    <a:pt x="2364" y="1060"/>
                  </a:cubicBezTo>
                  <a:cubicBezTo>
                    <a:pt x="2373" y="1042"/>
                    <a:pt x="2370" y="1023"/>
                    <a:pt x="2358" y="1007"/>
                  </a:cubicBezTo>
                  <a:lnTo>
                    <a:pt x="2305" y="1039"/>
                  </a:lnTo>
                  <a:lnTo>
                    <a:pt x="2305" y="1039"/>
                  </a:lnTo>
                  <a:lnTo>
                    <a:pt x="2361" y="1004"/>
                  </a:lnTo>
                  <a:cubicBezTo>
                    <a:pt x="2239" y="832"/>
                    <a:pt x="2017" y="585"/>
                    <a:pt x="1748" y="379"/>
                  </a:cubicBezTo>
                  <a:cubicBezTo>
                    <a:pt x="1473" y="173"/>
                    <a:pt x="1154" y="1"/>
                    <a:pt x="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52"/>
            <p:cNvSpPr/>
            <p:nvPr/>
          </p:nvSpPr>
          <p:spPr>
            <a:xfrm>
              <a:off x="-1591188" y="2477056"/>
              <a:ext cx="501546" cy="537106"/>
            </a:xfrm>
            <a:custGeom>
              <a:avLst/>
              <a:gdLst/>
              <a:ahLst/>
              <a:cxnLst/>
              <a:rect l="l" t="t" r="r" b="b"/>
              <a:pathLst>
                <a:path w="4471" h="4788" extrusionOk="0">
                  <a:moveTo>
                    <a:pt x="1632" y="0"/>
                  </a:moveTo>
                  <a:cubicBezTo>
                    <a:pt x="1319" y="0"/>
                    <a:pt x="1055" y="133"/>
                    <a:pt x="947" y="335"/>
                  </a:cubicBezTo>
                  <a:cubicBezTo>
                    <a:pt x="947" y="335"/>
                    <a:pt x="0" y="2507"/>
                    <a:pt x="378" y="3576"/>
                  </a:cubicBezTo>
                  <a:cubicBezTo>
                    <a:pt x="614" y="4237"/>
                    <a:pt x="1594" y="4787"/>
                    <a:pt x="2472" y="4787"/>
                  </a:cubicBezTo>
                  <a:cubicBezTo>
                    <a:pt x="3018" y="4787"/>
                    <a:pt x="3524" y="4574"/>
                    <a:pt x="3786" y="4042"/>
                  </a:cubicBezTo>
                  <a:cubicBezTo>
                    <a:pt x="4470" y="2654"/>
                    <a:pt x="2954" y="694"/>
                    <a:pt x="2388" y="263"/>
                  </a:cubicBezTo>
                  <a:cubicBezTo>
                    <a:pt x="2140" y="78"/>
                    <a:pt x="1872" y="0"/>
                    <a:pt x="1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52"/>
            <p:cNvSpPr/>
            <p:nvPr/>
          </p:nvSpPr>
          <p:spPr>
            <a:xfrm>
              <a:off x="-1566285" y="2469315"/>
              <a:ext cx="426835" cy="551016"/>
            </a:xfrm>
            <a:custGeom>
              <a:avLst/>
              <a:gdLst/>
              <a:ahLst/>
              <a:cxnLst/>
              <a:rect l="l" t="t" r="r" b="b"/>
              <a:pathLst>
                <a:path w="3805" h="4912" extrusionOk="0">
                  <a:moveTo>
                    <a:pt x="1407" y="129"/>
                  </a:moveTo>
                  <a:cubicBezTo>
                    <a:pt x="1632" y="129"/>
                    <a:pt x="1885" y="204"/>
                    <a:pt x="2120" y="379"/>
                  </a:cubicBezTo>
                  <a:cubicBezTo>
                    <a:pt x="2341" y="547"/>
                    <a:pt x="2732" y="979"/>
                    <a:pt x="3064" y="1520"/>
                  </a:cubicBezTo>
                  <a:cubicBezTo>
                    <a:pt x="3395" y="2063"/>
                    <a:pt x="3667" y="2717"/>
                    <a:pt x="3667" y="3326"/>
                  </a:cubicBezTo>
                  <a:cubicBezTo>
                    <a:pt x="3667" y="3592"/>
                    <a:pt x="3614" y="3845"/>
                    <a:pt x="3498" y="4083"/>
                  </a:cubicBezTo>
                  <a:cubicBezTo>
                    <a:pt x="3373" y="4336"/>
                    <a:pt x="3189" y="4514"/>
                    <a:pt x="2973" y="4627"/>
                  </a:cubicBezTo>
                  <a:cubicBezTo>
                    <a:pt x="2760" y="4739"/>
                    <a:pt x="2504" y="4789"/>
                    <a:pt x="2245" y="4789"/>
                  </a:cubicBezTo>
                  <a:cubicBezTo>
                    <a:pt x="1816" y="4789"/>
                    <a:pt x="1363" y="4658"/>
                    <a:pt x="988" y="4442"/>
                  </a:cubicBezTo>
                  <a:cubicBezTo>
                    <a:pt x="616" y="4227"/>
                    <a:pt x="322" y="3936"/>
                    <a:pt x="213" y="3623"/>
                  </a:cubicBezTo>
                  <a:cubicBezTo>
                    <a:pt x="153" y="3454"/>
                    <a:pt x="125" y="3251"/>
                    <a:pt x="125" y="3032"/>
                  </a:cubicBezTo>
                  <a:cubicBezTo>
                    <a:pt x="125" y="2482"/>
                    <a:pt x="291" y="1829"/>
                    <a:pt x="450" y="1313"/>
                  </a:cubicBezTo>
                  <a:cubicBezTo>
                    <a:pt x="532" y="1054"/>
                    <a:pt x="616" y="832"/>
                    <a:pt x="672" y="676"/>
                  </a:cubicBezTo>
                  <a:cubicBezTo>
                    <a:pt x="704" y="597"/>
                    <a:pt x="729" y="535"/>
                    <a:pt x="747" y="491"/>
                  </a:cubicBezTo>
                  <a:cubicBezTo>
                    <a:pt x="762" y="458"/>
                    <a:pt x="772" y="436"/>
                    <a:pt x="774" y="428"/>
                  </a:cubicBezTo>
                  <a:lnTo>
                    <a:pt x="774" y="428"/>
                  </a:lnTo>
                  <a:lnTo>
                    <a:pt x="782" y="432"/>
                  </a:lnTo>
                  <a:cubicBezTo>
                    <a:pt x="872" y="254"/>
                    <a:pt x="1116" y="129"/>
                    <a:pt x="1407" y="129"/>
                  </a:cubicBezTo>
                  <a:close/>
                  <a:moveTo>
                    <a:pt x="1413" y="0"/>
                  </a:moveTo>
                  <a:cubicBezTo>
                    <a:pt x="1079" y="0"/>
                    <a:pt x="791" y="141"/>
                    <a:pt x="669" y="366"/>
                  </a:cubicBezTo>
                  <a:lnTo>
                    <a:pt x="666" y="372"/>
                  </a:lnTo>
                  <a:lnTo>
                    <a:pt x="725" y="404"/>
                  </a:lnTo>
                  <a:lnTo>
                    <a:pt x="725" y="404"/>
                  </a:lnTo>
                  <a:lnTo>
                    <a:pt x="666" y="379"/>
                  </a:lnTo>
                  <a:cubicBezTo>
                    <a:pt x="666" y="379"/>
                    <a:pt x="500" y="757"/>
                    <a:pt x="335" y="1279"/>
                  </a:cubicBezTo>
                  <a:cubicBezTo>
                    <a:pt x="169" y="1798"/>
                    <a:pt x="0" y="2457"/>
                    <a:pt x="0" y="3032"/>
                  </a:cubicBezTo>
                  <a:cubicBezTo>
                    <a:pt x="0" y="3264"/>
                    <a:pt x="28" y="3476"/>
                    <a:pt x="94" y="3661"/>
                  </a:cubicBezTo>
                  <a:cubicBezTo>
                    <a:pt x="219" y="4008"/>
                    <a:pt x="532" y="4320"/>
                    <a:pt x="929" y="4545"/>
                  </a:cubicBezTo>
                  <a:cubicBezTo>
                    <a:pt x="1322" y="4770"/>
                    <a:pt x="1794" y="4911"/>
                    <a:pt x="2248" y="4911"/>
                  </a:cubicBezTo>
                  <a:cubicBezTo>
                    <a:pt x="2529" y="4911"/>
                    <a:pt x="2804" y="4858"/>
                    <a:pt x="3045" y="4733"/>
                  </a:cubicBezTo>
                  <a:cubicBezTo>
                    <a:pt x="3282" y="4608"/>
                    <a:pt x="3486" y="4408"/>
                    <a:pt x="3623" y="4130"/>
                  </a:cubicBezTo>
                  <a:cubicBezTo>
                    <a:pt x="3748" y="3873"/>
                    <a:pt x="3804" y="3598"/>
                    <a:pt x="3804" y="3323"/>
                  </a:cubicBezTo>
                  <a:cubicBezTo>
                    <a:pt x="3804" y="2676"/>
                    <a:pt x="3523" y="2007"/>
                    <a:pt x="3182" y="1454"/>
                  </a:cubicBezTo>
                  <a:cubicBezTo>
                    <a:pt x="2842" y="901"/>
                    <a:pt x="2448" y="463"/>
                    <a:pt x="2204" y="279"/>
                  </a:cubicBezTo>
                  <a:cubicBezTo>
                    <a:pt x="1948" y="82"/>
                    <a:pt x="1666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52"/>
            <p:cNvSpPr/>
            <p:nvPr/>
          </p:nvSpPr>
          <p:spPr>
            <a:xfrm>
              <a:off x="-1087394" y="2583737"/>
              <a:ext cx="438838" cy="542154"/>
            </a:xfrm>
            <a:custGeom>
              <a:avLst/>
              <a:gdLst/>
              <a:ahLst/>
              <a:cxnLst/>
              <a:rect l="l" t="t" r="r" b="b"/>
              <a:pathLst>
                <a:path w="3912" h="4833" extrusionOk="0">
                  <a:moveTo>
                    <a:pt x="2838" y="1"/>
                  </a:moveTo>
                  <a:cubicBezTo>
                    <a:pt x="2412" y="1"/>
                    <a:pt x="1980" y="309"/>
                    <a:pt x="1980" y="309"/>
                  </a:cubicBezTo>
                  <a:cubicBezTo>
                    <a:pt x="1980" y="309"/>
                    <a:pt x="354" y="1700"/>
                    <a:pt x="164" y="3088"/>
                  </a:cubicBezTo>
                  <a:cubicBezTo>
                    <a:pt x="0" y="4299"/>
                    <a:pt x="809" y="4832"/>
                    <a:pt x="1772" y="4832"/>
                  </a:cubicBezTo>
                  <a:cubicBezTo>
                    <a:pt x="1915" y="4832"/>
                    <a:pt x="2061" y="4821"/>
                    <a:pt x="2208" y="4798"/>
                  </a:cubicBezTo>
                  <a:cubicBezTo>
                    <a:pt x="3343" y="4619"/>
                    <a:pt x="3911" y="1912"/>
                    <a:pt x="3571" y="665"/>
                  </a:cubicBezTo>
                  <a:cubicBezTo>
                    <a:pt x="3430" y="152"/>
                    <a:pt x="3136" y="1"/>
                    <a:pt x="2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52"/>
            <p:cNvSpPr/>
            <p:nvPr/>
          </p:nvSpPr>
          <p:spPr>
            <a:xfrm>
              <a:off x="-1078869" y="2577231"/>
              <a:ext cx="410009" cy="555615"/>
            </a:xfrm>
            <a:custGeom>
              <a:avLst/>
              <a:gdLst/>
              <a:ahLst/>
              <a:cxnLst/>
              <a:rect l="l" t="t" r="r" b="b"/>
              <a:pathLst>
                <a:path w="3655" h="4953" extrusionOk="0">
                  <a:moveTo>
                    <a:pt x="2760" y="120"/>
                  </a:moveTo>
                  <a:cubicBezTo>
                    <a:pt x="2898" y="120"/>
                    <a:pt x="3029" y="154"/>
                    <a:pt x="3142" y="245"/>
                  </a:cubicBezTo>
                  <a:cubicBezTo>
                    <a:pt x="3257" y="336"/>
                    <a:pt x="3360" y="492"/>
                    <a:pt x="3429" y="739"/>
                  </a:cubicBezTo>
                  <a:cubicBezTo>
                    <a:pt x="3492" y="973"/>
                    <a:pt x="3526" y="1267"/>
                    <a:pt x="3526" y="1586"/>
                  </a:cubicBezTo>
                  <a:cubicBezTo>
                    <a:pt x="3526" y="2249"/>
                    <a:pt x="3389" y="3024"/>
                    <a:pt x="3142" y="3649"/>
                  </a:cubicBezTo>
                  <a:cubicBezTo>
                    <a:pt x="3017" y="3962"/>
                    <a:pt x="2870" y="4237"/>
                    <a:pt x="2695" y="4434"/>
                  </a:cubicBezTo>
                  <a:cubicBezTo>
                    <a:pt x="2523" y="4637"/>
                    <a:pt x="2326" y="4762"/>
                    <a:pt x="2119" y="4793"/>
                  </a:cubicBezTo>
                  <a:cubicBezTo>
                    <a:pt x="1976" y="4818"/>
                    <a:pt x="1835" y="4827"/>
                    <a:pt x="1697" y="4827"/>
                  </a:cubicBezTo>
                  <a:cubicBezTo>
                    <a:pt x="1272" y="4827"/>
                    <a:pt x="875" y="4718"/>
                    <a:pt x="594" y="4496"/>
                  </a:cubicBezTo>
                  <a:cubicBezTo>
                    <a:pt x="313" y="4274"/>
                    <a:pt x="135" y="3933"/>
                    <a:pt x="135" y="3449"/>
                  </a:cubicBezTo>
                  <a:cubicBezTo>
                    <a:pt x="135" y="3355"/>
                    <a:pt x="141" y="3258"/>
                    <a:pt x="153" y="3152"/>
                  </a:cubicBezTo>
                  <a:cubicBezTo>
                    <a:pt x="244" y="2477"/>
                    <a:pt x="694" y="1789"/>
                    <a:pt x="1119" y="1273"/>
                  </a:cubicBezTo>
                  <a:cubicBezTo>
                    <a:pt x="1335" y="1014"/>
                    <a:pt x="1541" y="801"/>
                    <a:pt x="1694" y="648"/>
                  </a:cubicBezTo>
                  <a:cubicBezTo>
                    <a:pt x="1772" y="573"/>
                    <a:pt x="1835" y="514"/>
                    <a:pt x="1876" y="473"/>
                  </a:cubicBezTo>
                  <a:cubicBezTo>
                    <a:pt x="1901" y="451"/>
                    <a:pt x="1916" y="436"/>
                    <a:pt x="1929" y="426"/>
                  </a:cubicBezTo>
                  <a:lnTo>
                    <a:pt x="1943" y="415"/>
                  </a:lnTo>
                  <a:lnTo>
                    <a:pt x="1943" y="415"/>
                  </a:lnTo>
                  <a:lnTo>
                    <a:pt x="1944" y="417"/>
                  </a:lnTo>
                  <a:lnTo>
                    <a:pt x="1947" y="414"/>
                  </a:lnTo>
                  <a:cubicBezTo>
                    <a:pt x="1969" y="398"/>
                    <a:pt x="2079" y="323"/>
                    <a:pt x="2232" y="254"/>
                  </a:cubicBezTo>
                  <a:cubicBezTo>
                    <a:pt x="2385" y="182"/>
                    <a:pt x="2576" y="120"/>
                    <a:pt x="2760" y="120"/>
                  </a:cubicBezTo>
                  <a:close/>
                  <a:moveTo>
                    <a:pt x="2787" y="1"/>
                  </a:moveTo>
                  <a:cubicBezTo>
                    <a:pt x="2777" y="1"/>
                    <a:pt x="2767" y="1"/>
                    <a:pt x="2757" y="1"/>
                  </a:cubicBezTo>
                  <a:cubicBezTo>
                    <a:pt x="2526" y="1"/>
                    <a:pt x="2307" y="82"/>
                    <a:pt x="2138" y="161"/>
                  </a:cubicBezTo>
                  <a:cubicBezTo>
                    <a:pt x="1969" y="239"/>
                    <a:pt x="1860" y="320"/>
                    <a:pt x="1860" y="320"/>
                  </a:cubicBezTo>
                  <a:cubicBezTo>
                    <a:pt x="1860" y="320"/>
                    <a:pt x="1450" y="673"/>
                    <a:pt x="1016" y="1195"/>
                  </a:cubicBezTo>
                  <a:cubicBezTo>
                    <a:pt x="585" y="1724"/>
                    <a:pt x="122" y="2421"/>
                    <a:pt x="25" y="3136"/>
                  </a:cubicBezTo>
                  <a:cubicBezTo>
                    <a:pt x="9" y="3246"/>
                    <a:pt x="0" y="3349"/>
                    <a:pt x="0" y="3449"/>
                  </a:cubicBezTo>
                  <a:cubicBezTo>
                    <a:pt x="0" y="3962"/>
                    <a:pt x="197" y="4343"/>
                    <a:pt x="510" y="4590"/>
                  </a:cubicBezTo>
                  <a:cubicBezTo>
                    <a:pt x="822" y="4837"/>
                    <a:pt x="1244" y="4949"/>
                    <a:pt x="1697" y="4952"/>
                  </a:cubicBezTo>
                  <a:cubicBezTo>
                    <a:pt x="1841" y="4952"/>
                    <a:pt x="1994" y="4943"/>
                    <a:pt x="2141" y="4918"/>
                  </a:cubicBezTo>
                  <a:cubicBezTo>
                    <a:pt x="2391" y="4881"/>
                    <a:pt x="2610" y="4731"/>
                    <a:pt x="2795" y="4512"/>
                  </a:cubicBezTo>
                  <a:cubicBezTo>
                    <a:pt x="3073" y="4190"/>
                    <a:pt x="3288" y="3712"/>
                    <a:pt x="3432" y="3190"/>
                  </a:cubicBezTo>
                  <a:cubicBezTo>
                    <a:pt x="3576" y="2664"/>
                    <a:pt x="3654" y="2095"/>
                    <a:pt x="3654" y="1586"/>
                  </a:cubicBezTo>
                  <a:cubicBezTo>
                    <a:pt x="3654" y="1258"/>
                    <a:pt x="3623" y="958"/>
                    <a:pt x="3554" y="708"/>
                  </a:cubicBezTo>
                  <a:cubicBezTo>
                    <a:pt x="3479" y="442"/>
                    <a:pt x="3367" y="261"/>
                    <a:pt x="3226" y="151"/>
                  </a:cubicBezTo>
                  <a:cubicBezTo>
                    <a:pt x="3094" y="46"/>
                    <a:pt x="2937" y="1"/>
                    <a:pt x="2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52"/>
            <p:cNvSpPr/>
            <p:nvPr/>
          </p:nvSpPr>
          <p:spPr>
            <a:xfrm>
              <a:off x="-1048132" y="3481950"/>
              <a:ext cx="301757" cy="181728"/>
            </a:xfrm>
            <a:custGeom>
              <a:avLst/>
              <a:gdLst/>
              <a:ahLst/>
              <a:cxnLst/>
              <a:rect l="l" t="t" r="r" b="b"/>
              <a:pathLst>
                <a:path w="2690" h="1620" extrusionOk="0">
                  <a:moveTo>
                    <a:pt x="1936" y="1"/>
                  </a:moveTo>
                  <a:cubicBezTo>
                    <a:pt x="1936" y="1"/>
                    <a:pt x="117" y="70"/>
                    <a:pt x="42" y="892"/>
                  </a:cubicBezTo>
                  <a:cubicBezTo>
                    <a:pt x="1" y="1362"/>
                    <a:pt x="269" y="1620"/>
                    <a:pt x="669" y="1620"/>
                  </a:cubicBezTo>
                  <a:cubicBezTo>
                    <a:pt x="966" y="1620"/>
                    <a:pt x="1337" y="1478"/>
                    <a:pt x="1708" y="1176"/>
                  </a:cubicBezTo>
                  <a:cubicBezTo>
                    <a:pt x="2577" y="463"/>
                    <a:pt x="2689" y="35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52"/>
            <p:cNvSpPr/>
            <p:nvPr/>
          </p:nvSpPr>
          <p:spPr>
            <a:xfrm>
              <a:off x="-1051609" y="3474322"/>
              <a:ext cx="284482" cy="196086"/>
            </a:xfrm>
            <a:custGeom>
              <a:avLst/>
              <a:gdLst/>
              <a:ahLst/>
              <a:cxnLst/>
              <a:rect l="l" t="t" r="r" b="b"/>
              <a:pathLst>
                <a:path w="2536" h="1748" extrusionOk="0">
                  <a:moveTo>
                    <a:pt x="1961" y="128"/>
                  </a:moveTo>
                  <a:lnTo>
                    <a:pt x="1961" y="131"/>
                  </a:lnTo>
                  <a:cubicBezTo>
                    <a:pt x="2126" y="138"/>
                    <a:pt x="2242" y="166"/>
                    <a:pt x="2311" y="203"/>
                  </a:cubicBezTo>
                  <a:cubicBezTo>
                    <a:pt x="2345" y="225"/>
                    <a:pt x="2364" y="244"/>
                    <a:pt x="2380" y="266"/>
                  </a:cubicBezTo>
                  <a:cubicBezTo>
                    <a:pt x="2395" y="291"/>
                    <a:pt x="2398" y="313"/>
                    <a:pt x="2405" y="344"/>
                  </a:cubicBezTo>
                  <a:cubicBezTo>
                    <a:pt x="2405" y="422"/>
                    <a:pt x="2352" y="541"/>
                    <a:pt x="2233" y="685"/>
                  </a:cubicBezTo>
                  <a:cubicBezTo>
                    <a:pt x="2114" y="828"/>
                    <a:pt x="1936" y="1007"/>
                    <a:pt x="1695" y="1197"/>
                  </a:cubicBezTo>
                  <a:cubicBezTo>
                    <a:pt x="1333" y="1494"/>
                    <a:pt x="976" y="1626"/>
                    <a:pt x="701" y="1626"/>
                  </a:cubicBezTo>
                  <a:cubicBezTo>
                    <a:pt x="529" y="1626"/>
                    <a:pt x="389" y="1575"/>
                    <a:pt x="288" y="1482"/>
                  </a:cubicBezTo>
                  <a:cubicBezTo>
                    <a:pt x="192" y="1388"/>
                    <a:pt x="132" y="1247"/>
                    <a:pt x="132" y="1057"/>
                  </a:cubicBezTo>
                  <a:cubicBezTo>
                    <a:pt x="132" y="1025"/>
                    <a:pt x="132" y="997"/>
                    <a:pt x="138" y="963"/>
                  </a:cubicBezTo>
                  <a:cubicBezTo>
                    <a:pt x="154" y="778"/>
                    <a:pt x="267" y="638"/>
                    <a:pt x="439" y="522"/>
                  </a:cubicBezTo>
                  <a:cubicBezTo>
                    <a:pt x="695" y="350"/>
                    <a:pt x="1079" y="247"/>
                    <a:pt x="1398" y="194"/>
                  </a:cubicBezTo>
                  <a:cubicBezTo>
                    <a:pt x="1558" y="166"/>
                    <a:pt x="1698" y="150"/>
                    <a:pt x="1805" y="138"/>
                  </a:cubicBezTo>
                  <a:cubicBezTo>
                    <a:pt x="1858" y="134"/>
                    <a:pt x="1898" y="131"/>
                    <a:pt x="1926" y="131"/>
                  </a:cubicBezTo>
                  <a:cubicBezTo>
                    <a:pt x="1942" y="131"/>
                    <a:pt x="1954" y="129"/>
                    <a:pt x="1961" y="128"/>
                  </a:cubicBezTo>
                  <a:close/>
                  <a:moveTo>
                    <a:pt x="1967" y="0"/>
                  </a:moveTo>
                  <a:lnTo>
                    <a:pt x="1967" y="69"/>
                  </a:lnTo>
                  <a:lnTo>
                    <a:pt x="1961" y="3"/>
                  </a:lnTo>
                  <a:cubicBezTo>
                    <a:pt x="1958" y="3"/>
                    <a:pt x="1501" y="25"/>
                    <a:pt x="1029" y="147"/>
                  </a:cubicBezTo>
                  <a:cubicBezTo>
                    <a:pt x="795" y="209"/>
                    <a:pt x="551" y="294"/>
                    <a:pt x="360" y="422"/>
                  </a:cubicBezTo>
                  <a:cubicBezTo>
                    <a:pt x="170" y="553"/>
                    <a:pt x="29" y="725"/>
                    <a:pt x="4" y="953"/>
                  </a:cubicBezTo>
                  <a:cubicBezTo>
                    <a:pt x="1" y="991"/>
                    <a:pt x="1" y="1025"/>
                    <a:pt x="1" y="1057"/>
                  </a:cubicBezTo>
                  <a:cubicBezTo>
                    <a:pt x="1" y="1272"/>
                    <a:pt x="70" y="1447"/>
                    <a:pt x="195" y="1569"/>
                  </a:cubicBezTo>
                  <a:cubicBezTo>
                    <a:pt x="317" y="1685"/>
                    <a:pt x="489" y="1748"/>
                    <a:pt x="687" y="1748"/>
                  </a:cubicBezTo>
                  <a:cubicBezTo>
                    <a:pt x="691" y="1748"/>
                    <a:pt x="696" y="1747"/>
                    <a:pt x="701" y="1747"/>
                  </a:cubicBezTo>
                  <a:cubicBezTo>
                    <a:pt x="1020" y="1747"/>
                    <a:pt x="1404" y="1600"/>
                    <a:pt x="1783" y="1288"/>
                  </a:cubicBezTo>
                  <a:cubicBezTo>
                    <a:pt x="2023" y="1088"/>
                    <a:pt x="2208" y="913"/>
                    <a:pt x="2336" y="757"/>
                  </a:cubicBezTo>
                  <a:cubicBezTo>
                    <a:pt x="2461" y="600"/>
                    <a:pt x="2533" y="463"/>
                    <a:pt x="2536" y="338"/>
                  </a:cubicBezTo>
                  <a:cubicBezTo>
                    <a:pt x="2536" y="288"/>
                    <a:pt x="2523" y="241"/>
                    <a:pt x="2495" y="197"/>
                  </a:cubicBezTo>
                  <a:cubicBezTo>
                    <a:pt x="2455" y="134"/>
                    <a:pt x="2386" y="88"/>
                    <a:pt x="2302" y="56"/>
                  </a:cubicBezTo>
                  <a:cubicBezTo>
                    <a:pt x="2217" y="25"/>
                    <a:pt x="2105" y="9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52"/>
            <p:cNvSpPr/>
            <p:nvPr/>
          </p:nvSpPr>
          <p:spPr>
            <a:xfrm>
              <a:off x="-1042747" y="3515604"/>
              <a:ext cx="237143" cy="94117"/>
            </a:xfrm>
            <a:custGeom>
              <a:avLst/>
              <a:gdLst/>
              <a:ahLst/>
              <a:cxnLst/>
              <a:rect l="l" t="t" r="r" b="b"/>
              <a:pathLst>
                <a:path w="2114" h="839" extrusionOk="0">
                  <a:moveTo>
                    <a:pt x="2091" y="1"/>
                  </a:moveTo>
                  <a:cubicBezTo>
                    <a:pt x="1757" y="54"/>
                    <a:pt x="1238" y="238"/>
                    <a:pt x="797" y="407"/>
                  </a:cubicBezTo>
                  <a:cubicBezTo>
                    <a:pt x="356" y="573"/>
                    <a:pt x="0" y="729"/>
                    <a:pt x="0" y="729"/>
                  </a:cubicBezTo>
                  <a:lnTo>
                    <a:pt x="50" y="839"/>
                  </a:lnTo>
                  <a:cubicBezTo>
                    <a:pt x="50" y="839"/>
                    <a:pt x="141" y="801"/>
                    <a:pt x="285" y="742"/>
                  </a:cubicBezTo>
                  <a:cubicBezTo>
                    <a:pt x="500" y="651"/>
                    <a:pt x="838" y="517"/>
                    <a:pt x="1185" y="395"/>
                  </a:cubicBezTo>
                  <a:cubicBezTo>
                    <a:pt x="1529" y="270"/>
                    <a:pt x="1879" y="160"/>
                    <a:pt x="2113" y="123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52"/>
            <p:cNvSpPr/>
            <p:nvPr/>
          </p:nvSpPr>
          <p:spPr>
            <a:xfrm>
              <a:off x="-1086272" y="3996401"/>
              <a:ext cx="349882" cy="164564"/>
            </a:xfrm>
            <a:custGeom>
              <a:avLst/>
              <a:gdLst/>
              <a:ahLst/>
              <a:cxnLst/>
              <a:rect l="l" t="t" r="r" b="b"/>
              <a:pathLst>
                <a:path w="3119" h="1467" extrusionOk="0">
                  <a:moveTo>
                    <a:pt x="1101" y="0"/>
                  </a:moveTo>
                  <a:cubicBezTo>
                    <a:pt x="944" y="0"/>
                    <a:pt x="797" y="40"/>
                    <a:pt x="673" y="138"/>
                  </a:cubicBezTo>
                  <a:cubicBezTo>
                    <a:pt x="0" y="663"/>
                    <a:pt x="482" y="1373"/>
                    <a:pt x="1629" y="1451"/>
                  </a:cubicBezTo>
                  <a:cubicBezTo>
                    <a:pt x="1782" y="1462"/>
                    <a:pt x="1922" y="1467"/>
                    <a:pt x="2048" y="1467"/>
                  </a:cubicBezTo>
                  <a:cubicBezTo>
                    <a:pt x="2873" y="1467"/>
                    <a:pt x="3118" y="1236"/>
                    <a:pt x="2676" y="773"/>
                  </a:cubicBezTo>
                  <a:cubicBezTo>
                    <a:pt x="2676" y="773"/>
                    <a:pt x="1792" y="0"/>
                    <a:pt x="1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52"/>
            <p:cNvSpPr/>
            <p:nvPr/>
          </p:nvSpPr>
          <p:spPr>
            <a:xfrm>
              <a:off x="-1052619" y="3989782"/>
              <a:ext cx="298168" cy="178138"/>
            </a:xfrm>
            <a:custGeom>
              <a:avLst/>
              <a:gdLst/>
              <a:ahLst/>
              <a:cxnLst/>
              <a:rect l="l" t="t" r="r" b="b"/>
              <a:pathLst>
                <a:path w="2658" h="1588" extrusionOk="0">
                  <a:moveTo>
                    <a:pt x="798" y="128"/>
                  </a:moveTo>
                  <a:cubicBezTo>
                    <a:pt x="1120" y="128"/>
                    <a:pt x="1504" y="313"/>
                    <a:pt x="1810" y="506"/>
                  </a:cubicBezTo>
                  <a:cubicBezTo>
                    <a:pt x="1964" y="597"/>
                    <a:pt x="2092" y="697"/>
                    <a:pt x="2185" y="766"/>
                  </a:cubicBezTo>
                  <a:cubicBezTo>
                    <a:pt x="2232" y="800"/>
                    <a:pt x="2267" y="832"/>
                    <a:pt x="2295" y="853"/>
                  </a:cubicBezTo>
                  <a:cubicBezTo>
                    <a:pt x="2317" y="872"/>
                    <a:pt x="2332" y="885"/>
                    <a:pt x="2332" y="885"/>
                  </a:cubicBezTo>
                  <a:lnTo>
                    <a:pt x="2335" y="881"/>
                  </a:lnTo>
                  <a:lnTo>
                    <a:pt x="2335" y="881"/>
                  </a:lnTo>
                  <a:cubicBezTo>
                    <a:pt x="2472" y="1025"/>
                    <a:pt x="2529" y="1142"/>
                    <a:pt x="2529" y="1216"/>
                  </a:cubicBezTo>
                  <a:cubicBezTo>
                    <a:pt x="2529" y="1257"/>
                    <a:pt x="2517" y="1282"/>
                    <a:pt x="2492" y="1313"/>
                  </a:cubicBezTo>
                  <a:cubicBezTo>
                    <a:pt x="2451" y="1357"/>
                    <a:pt x="2370" y="1400"/>
                    <a:pt x="2242" y="1425"/>
                  </a:cubicBezTo>
                  <a:cubicBezTo>
                    <a:pt x="2117" y="1454"/>
                    <a:pt x="1948" y="1469"/>
                    <a:pt x="1742" y="1469"/>
                  </a:cubicBezTo>
                  <a:cubicBezTo>
                    <a:pt x="1620" y="1469"/>
                    <a:pt x="1482" y="1466"/>
                    <a:pt x="1338" y="1454"/>
                  </a:cubicBezTo>
                  <a:cubicBezTo>
                    <a:pt x="951" y="1429"/>
                    <a:pt x="648" y="1329"/>
                    <a:pt x="438" y="1194"/>
                  </a:cubicBezTo>
                  <a:cubicBezTo>
                    <a:pt x="232" y="1057"/>
                    <a:pt x="129" y="891"/>
                    <a:pt x="129" y="725"/>
                  </a:cubicBezTo>
                  <a:cubicBezTo>
                    <a:pt x="129" y="572"/>
                    <a:pt x="216" y="406"/>
                    <a:pt x="410" y="250"/>
                  </a:cubicBezTo>
                  <a:cubicBezTo>
                    <a:pt x="519" y="166"/>
                    <a:pt x="651" y="128"/>
                    <a:pt x="798" y="128"/>
                  </a:cubicBezTo>
                  <a:close/>
                  <a:moveTo>
                    <a:pt x="798" y="0"/>
                  </a:moveTo>
                  <a:cubicBezTo>
                    <a:pt x="629" y="0"/>
                    <a:pt x="466" y="44"/>
                    <a:pt x="329" y="153"/>
                  </a:cubicBezTo>
                  <a:cubicBezTo>
                    <a:pt x="110" y="325"/>
                    <a:pt x="1" y="525"/>
                    <a:pt x="1" y="719"/>
                  </a:cubicBezTo>
                  <a:cubicBezTo>
                    <a:pt x="1" y="938"/>
                    <a:pt x="135" y="1141"/>
                    <a:pt x="366" y="1291"/>
                  </a:cubicBezTo>
                  <a:cubicBezTo>
                    <a:pt x="594" y="1441"/>
                    <a:pt x="923" y="1544"/>
                    <a:pt x="1326" y="1572"/>
                  </a:cubicBezTo>
                  <a:cubicBezTo>
                    <a:pt x="1476" y="1582"/>
                    <a:pt x="1617" y="1588"/>
                    <a:pt x="1742" y="1588"/>
                  </a:cubicBezTo>
                  <a:cubicBezTo>
                    <a:pt x="2020" y="1588"/>
                    <a:pt x="2242" y="1560"/>
                    <a:pt x="2401" y="1504"/>
                  </a:cubicBezTo>
                  <a:cubicBezTo>
                    <a:pt x="2479" y="1479"/>
                    <a:pt x="2542" y="1438"/>
                    <a:pt x="2589" y="1391"/>
                  </a:cubicBezTo>
                  <a:cubicBezTo>
                    <a:pt x="2636" y="1344"/>
                    <a:pt x="2657" y="1279"/>
                    <a:pt x="2657" y="1216"/>
                  </a:cubicBezTo>
                  <a:cubicBezTo>
                    <a:pt x="2657" y="1088"/>
                    <a:pt x="2576" y="950"/>
                    <a:pt x="2429" y="794"/>
                  </a:cubicBezTo>
                  <a:lnTo>
                    <a:pt x="2423" y="791"/>
                  </a:lnTo>
                  <a:lnTo>
                    <a:pt x="2376" y="832"/>
                  </a:lnTo>
                  <a:lnTo>
                    <a:pt x="2376" y="832"/>
                  </a:lnTo>
                  <a:lnTo>
                    <a:pt x="2420" y="788"/>
                  </a:lnTo>
                  <a:cubicBezTo>
                    <a:pt x="2420" y="788"/>
                    <a:pt x="2192" y="591"/>
                    <a:pt x="1879" y="397"/>
                  </a:cubicBezTo>
                  <a:cubicBezTo>
                    <a:pt x="1567" y="200"/>
                    <a:pt x="1166" y="0"/>
                    <a:pt x="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52"/>
            <p:cNvSpPr/>
            <p:nvPr/>
          </p:nvSpPr>
          <p:spPr>
            <a:xfrm>
              <a:off x="-1027379" y="4023099"/>
              <a:ext cx="231871" cy="110495"/>
            </a:xfrm>
            <a:custGeom>
              <a:avLst/>
              <a:gdLst/>
              <a:ahLst/>
              <a:cxnLst/>
              <a:rect l="l" t="t" r="r" b="b"/>
              <a:pathLst>
                <a:path w="2067" h="985" extrusionOk="0">
                  <a:moveTo>
                    <a:pt x="47" y="0"/>
                  </a:moveTo>
                  <a:lnTo>
                    <a:pt x="1" y="119"/>
                  </a:lnTo>
                  <a:cubicBezTo>
                    <a:pt x="1" y="119"/>
                    <a:pt x="88" y="150"/>
                    <a:pt x="238" y="203"/>
                  </a:cubicBezTo>
                  <a:cubicBezTo>
                    <a:pt x="457" y="288"/>
                    <a:pt x="798" y="416"/>
                    <a:pt x="1132" y="560"/>
                  </a:cubicBezTo>
                  <a:cubicBezTo>
                    <a:pt x="1470" y="703"/>
                    <a:pt x="1801" y="860"/>
                    <a:pt x="1992" y="985"/>
                  </a:cubicBezTo>
                  <a:lnTo>
                    <a:pt x="2067" y="885"/>
                  </a:lnTo>
                  <a:cubicBezTo>
                    <a:pt x="1789" y="700"/>
                    <a:pt x="1285" y="481"/>
                    <a:pt x="851" y="306"/>
                  </a:cubicBezTo>
                  <a:cubicBezTo>
                    <a:pt x="413" y="128"/>
                    <a:pt x="4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52"/>
            <p:cNvSpPr/>
            <p:nvPr/>
          </p:nvSpPr>
          <p:spPr>
            <a:xfrm>
              <a:off x="-1644025" y="3925616"/>
              <a:ext cx="482475" cy="226711"/>
            </a:xfrm>
            <a:custGeom>
              <a:avLst/>
              <a:gdLst/>
              <a:ahLst/>
              <a:cxnLst/>
              <a:rect l="l" t="t" r="r" b="b"/>
              <a:pathLst>
                <a:path w="4301" h="2021" extrusionOk="0">
                  <a:moveTo>
                    <a:pt x="2786" y="1"/>
                  </a:moveTo>
                  <a:cubicBezTo>
                    <a:pt x="1835" y="1"/>
                    <a:pt x="612" y="1066"/>
                    <a:pt x="612" y="1066"/>
                  </a:cubicBezTo>
                  <a:cubicBezTo>
                    <a:pt x="1" y="1702"/>
                    <a:pt x="347" y="2021"/>
                    <a:pt x="1500" y="2021"/>
                  </a:cubicBezTo>
                  <a:cubicBezTo>
                    <a:pt x="1667" y="2021"/>
                    <a:pt x="1852" y="2014"/>
                    <a:pt x="2053" y="2001"/>
                  </a:cubicBezTo>
                  <a:cubicBezTo>
                    <a:pt x="3635" y="1891"/>
                    <a:pt x="4300" y="916"/>
                    <a:pt x="3375" y="191"/>
                  </a:cubicBezTo>
                  <a:cubicBezTo>
                    <a:pt x="3205" y="56"/>
                    <a:pt x="3002" y="1"/>
                    <a:pt x="2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52"/>
            <p:cNvSpPr/>
            <p:nvPr/>
          </p:nvSpPr>
          <p:spPr>
            <a:xfrm>
              <a:off x="-1615756" y="3918886"/>
              <a:ext cx="405073" cy="240284"/>
            </a:xfrm>
            <a:custGeom>
              <a:avLst/>
              <a:gdLst/>
              <a:ahLst/>
              <a:cxnLst/>
              <a:rect l="l" t="t" r="r" b="b"/>
              <a:pathLst>
                <a:path w="3611" h="2142" extrusionOk="0">
                  <a:moveTo>
                    <a:pt x="2536" y="126"/>
                  </a:moveTo>
                  <a:cubicBezTo>
                    <a:pt x="2739" y="126"/>
                    <a:pt x="2926" y="176"/>
                    <a:pt x="3083" y="301"/>
                  </a:cubicBezTo>
                  <a:cubicBezTo>
                    <a:pt x="3361" y="520"/>
                    <a:pt x="3483" y="754"/>
                    <a:pt x="3483" y="973"/>
                  </a:cubicBezTo>
                  <a:cubicBezTo>
                    <a:pt x="3483" y="1213"/>
                    <a:pt x="3333" y="1448"/>
                    <a:pt x="3048" y="1642"/>
                  </a:cubicBezTo>
                  <a:cubicBezTo>
                    <a:pt x="2764" y="1829"/>
                    <a:pt x="2339" y="1970"/>
                    <a:pt x="1798" y="2004"/>
                  </a:cubicBezTo>
                  <a:cubicBezTo>
                    <a:pt x="1595" y="2020"/>
                    <a:pt x="1407" y="2023"/>
                    <a:pt x="1238" y="2023"/>
                  </a:cubicBezTo>
                  <a:cubicBezTo>
                    <a:pt x="860" y="2023"/>
                    <a:pt x="572" y="1989"/>
                    <a:pt x="388" y="1923"/>
                  </a:cubicBezTo>
                  <a:cubicBezTo>
                    <a:pt x="294" y="1889"/>
                    <a:pt x="232" y="1848"/>
                    <a:pt x="188" y="1804"/>
                  </a:cubicBezTo>
                  <a:cubicBezTo>
                    <a:pt x="150" y="1760"/>
                    <a:pt x="129" y="1714"/>
                    <a:pt x="129" y="1657"/>
                  </a:cubicBezTo>
                  <a:cubicBezTo>
                    <a:pt x="129" y="1542"/>
                    <a:pt x="216" y="1376"/>
                    <a:pt x="410" y="1173"/>
                  </a:cubicBezTo>
                  <a:lnTo>
                    <a:pt x="407" y="1170"/>
                  </a:lnTo>
                  <a:lnTo>
                    <a:pt x="407" y="1170"/>
                  </a:lnTo>
                  <a:cubicBezTo>
                    <a:pt x="414" y="1164"/>
                    <a:pt x="431" y="1150"/>
                    <a:pt x="457" y="1129"/>
                  </a:cubicBezTo>
                  <a:cubicBezTo>
                    <a:pt x="579" y="1026"/>
                    <a:pt x="901" y="776"/>
                    <a:pt x="1291" y="551"/>
                  </a:cubicBezTo>
                  <a:cubicBezTo>
                    <a:pt x="1682" y="323"/>
                    <a:pt x="2142" y="126"/>
                    <a:pt x="2536" y="126"/>
                  </a:cubicBezTo>
                  <a:close/>
                  <a:moveTo>
                    <a:pt x="2536" y="1"/>
                  </a:moveTo>
                  <a:cubicBezTo>
                    <a:pt x="2035" y="1"/>
                    <a:pt x="1485" y="273"/>
                    <a:pt x="1057" y="541"/>
                  </a:cubicBezTo>
                  <a:cubicBezTo>
                    <a:pt x="626" y="813"/>
                    <a:pt x="316" y="1079"/>
                    <a:pt x="316" y="1082"/>
                  </a:cubicBezTo>
                  <a:lnTo>
                    <a:pt x="315" y="1084"/>
                  </a:lnTo>
                  <a:lnTo>
                    <a:pt x="315" y="1084"/>
                  </a:lnTo>
                  <a:lnTo>
                    <a:pt x="313" y="1082"/>
                  </a:lnTo>
                  <a:cubicBezTo>
                    <a:pt x="110" y="1298"/>
                    <a:pt x="0" y="1479"/>
                    <a:pt x="0" y="1648"/>
                  </a:cubicBezTo>
                  <a:cubicBezTo>
                    <a:pt x="0" y="1735"/>
                    <a:pt x="32" y="1814"/>
                    <a:pt x="91" y="1879"/>
                  </a:cubicBezTo>
                  <a:cubicBezTo>
                    <a:pt x="182" y="1976"/>
                    <a:pt x="326" y="2039"/>
                    <a:pt x="516" y="2079"/>
                  </a:cubicBezTo>
                  <a:cubicBezTo>
                    <a:pt x="707" y="2123"/>
                    <a:pt x="951" y="2142"/>
                    <a:pt x="1238" y="2142"/>
                  </a:cubicBezTo>
                  <a:cubicBezTo>
                    <a:pt x="1410" y="2142"/>
                    <a:pt x="1604" y="2132"/>
                    <a:pt x="1807" y="2123"/>
                  </a:cubicBezTo>
                  <a:cubicBezTo>
                    <a:pt x="2360" y="2082"/>
                    <a:pt x="2807" y="1942"/>
                    <a:pt x="3120" y="1735"/>
                  </a:cubicBezTo>
                  <a:cubicBezTo>
                    <a:pt x="3433" y="1532"/>
                    <a:pt x="3611" y="1257"/>
                    <a:pt x="3611" y="970"/>
                  </a:cubicBezTo>
                  <a:cubicBezTo>
                    <a:pt x="3611" y="707"/>
                    <a:pt x="3464" y="438"/>
                    <a:pt x="3167" y="204"/>
                  </a:cubicBezTo>
                  <a:cubicBezTo>
                    <a:pt x="2982" y="57"/>
                    <a:pt x="2764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52"/>
            <p:cNvSpPr/>
            <p:nvPr/>
          </p:nvSpPr>
          <p:spPr>
            <a:xfrm>
              <a:off x="-1560676" y="3964879"/>
              <a:ext cx="317799" cy="147738"/>
            </a:xfrm>
            <a:custGeom>
              <a:avLst/>
              <a:gdLst/>
              <a:ahLst/>
              <a:cxnLst/>
              <a:rect l="l" t="t" r="r" b="b"/>
              <a:pathLst>
                <a:path w="2833" h="1317" extrusionOk="0">
                  <a:moveTo>
                    <a:pt x="2785" y="0"/>
                  </a:moveTo>
                  <a:cubicBezTo>
                    <a:pt x="2785" y="0"/>
                    <a:pt x="2276" y="181"/>
                    <a:pt x="1676" y="422"/>
                  </a:cubicBezTo>
                  <a:cubicBezTo>
                    <a:pt x="1072" y="663"/>
                    <a:pt x="382" y="966"/>
                    <a:pt x="0" y="1216"/>
                  </a:cubicBezTo>
                  <a:lnTo>
                    <a:pt x="75" y="1316"/>
                  </a:lnTo>
                  <a:cubicBezTo>
                    <a:pt x="435" y="1079"/>
                    <a:pt x="1129" y="775"/>
                    <a:pt x="1726" y="535"/>
                  </a:cubicBezTo>
                  <a:cubicBezTo>
                    <a:pt x="2026" y="416"/>
                    <a:pt x="2298" y="310"/>
                    <a:pt x="2501" y="235"/>
                  </a:cubicBezTo>
                  <a:cubicBezTo>
                    <a:pt x="2704" y="160"/>
                    <a:pt x="2832" y="113"/>
                    <a:pt x="2832" y="113"/>
                  </a:cubicBezTo>
                  <a:lnTo>
                    <a:pt x="2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52"/>
            <p:cNvSpPr/>
            <p:nvPr/>
          </p:nvSpPr>
          <p:spPr>
            <a:xfrm>
              <a:off x="-1634041" y="3593568"/>
              <a:ext cx="297495" cy="221214"/>
            </a:xfrm>
            <a:custGeom>
              <a:avLst/>
              <a:gdLst/>
              <a:ahLst/>
              <a:cxnLst/>
              <a:rect l="l" t="t" r="r" b="b"/>
              <a:pathLst>
                <a:path w="2652" h="1972" extrusionOk="0">
                  <a:moveTo>
                    <a:pt x="1347" y="1"/>
                  </a:moveTo>
                  <a:cubicBezTo>
                    <a:pt x="1052" y="1"/>
                    <a:pt x="761" y="134"/>
                    <a:pt x="532" y="500"/>
                  </a:cubicBezTo>
                  <a:cubicBezTo>
                    <a:pt x="1" y="1361"/>
                    <a:pt x="742" y="1972"/>
                    <a:pt x="1399" y="1972"/>
                  </a:cubicBezTo>
                  <a:cubicBezTo>
                    <a:pt x="1535" y="1972"/>
                    <a:pt x="1666" y="1946"/>
                    <a:pt x="1783" y="1891"/>
                  </a:cubicBezTo>
                  <a:cubicBezTo>
                    <a:pt x="2464" y="1572"/>
                    <a:pt x="2652" y="716"/>
                    <a:pt x="2652" y="716"/>
                  </a:cubicBezTo>
                  <a:cubicBezTo>
                    <a:pt x="2434" y="439"/>
                    <a:pt x="1883" y="1"/>
                    <a:pt x="1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52"/>
            <p:cNvSpPr/>
            <p:nvPr/>
          </p:nvSpPr>
          <p:spPr>
            <a:xfrm>
              <a:off x="-1602070" y="3586501"/>
              <a:ext cx="272479" cy="235012"/>
            </a:xfrm>
            <a:custGeom>
              <a:avLst/>
              <a:gdLst/>
              <a:ahLst/>
              <a:cxnLst/>
              <a:rect l="l" t="t" r="r" b="b"/>
              <a:pathLst>
                <a:path w="2429" h="2095" extrusionOk="0">
                  <a:moveTo>
                    <a:pt x="1060" y="125"/>
                  </a:moveTo>
                  <a:cubicBezTo>
                    <a:pt x="1310" y="125"/>
                    <a:pt x="1566" y="229"/>
                    <a:pt x="1795" y="369"/>
                  </a:cubicBezTo>
                  <a:cubicBezTo>
                    <a:pt x="2009" y="503"/>
                    <a:pt x="2190" y="669"/>
                    <a:pt x="2296" y="795"/>
                  </a:cubicBezTo>
                  <a:lnTo>
                    <a:pt x="2296" y="795"/>
                  </a:lnTo>
                  <a:cubicBezTo>
                    <a:pt x="2276" y="865"/>
                    <a:pt x="2221" y="1057"/>
                    <a:pt x="2101" y="1266"/>
                  </a:cubicBezTo>
                  <a:cubicBezTo>
                    <a:pt x="1973" y="1501"/>
                    <a:pt x="1766" y="1760"/>
                    <a:pt x="1466" y="1901"/>
                  </a:cubicBezTo>
                  <a:cubicBezTo>
                    <a:pt x="1360" y="1951"/>
                    <a:pt x="1238" y="1973"/>
                    <a:pt x="1113" y="1973"/>
                  </a:cubicBezTo>
                  <a:cubicBezTo>
                    <a:pt x="879" y="1973"/>
                    <a:pt x="629" y="1891"/>
                    <a:pt x="441" y="1745"/>
                  </a:cubicBezTo>
                  <a:cubicBezTo>
                    <a:pt x="254" y="1595"/>
                    <a:pt x="129" y="1388"/>
                    <a:pt x="129" y="1135"/>
                  </a:cubicBezTo>
                  <a:cubicBezTo>
                    <a:pt x="129" y="972"/>
                    <a:pt x="179" y="794"/>
                    <a:pt x="300" y="594"/>
                  </a:cubicBezTo>
                  <a:cubicBezTo>
                    <a:pt x="410" y="419"/>
                    <a:pt x="532" y="300"/>
                    <a:pt x="660" y="229"/>
                  </a:cubicBezTo>
                  <a:cubicBezTo>
                    <a:pt x="788" y="153"/>
                    <a:pt x="922" y="125"/>
                    <a:pt x="1060" y="125"/>
                  </a:cubicBezTo>
                  <a:close/>
                  <a:moveTo>
                    <a:pt x="1063" y="0"/>
                  </a:moveTo>
                  <a:cubicBezTo>
                    <a:pt x="907" y="0"/>
                    <a:pt x="747" y="38"/>
                    <a:pt x="597" y="122"/>
                  </a:cubicBezTo>
                  <a:cubicBezTo>
                    <a:pt x="450" y="210"/>
                    <a:pt x="313" y="341"/>
                    <a:pt x="191" y="532"/>
                  </a:cubicBezTo>
                  <a:cubicBezTo>
                    <a:pt x="60" y="747"/>
                    <a:pt x="0" y="947"/>
                    <a:pt x="0" y="1135"/>
                  </a:cubicBezTo>
                  <a:cubicBezTo>
                    <a:pt x="0" y="1429"/>
                    <a:pt x="147" y="1670"/>
                    <a:pt x="360" y="1838"/>
                  </a:cubicBezTo>
                  <a:cubicBezTo>
                    <a:pt x="569" y="2007"/>
                    <a:pt x="847" y="2095"/>
                    <a:pt x="1113" y="2095"/>
                  </a:cubicBezTo>
                  <a:cubicBezTo>
                    <a:pt x="1257" y="2095"/>
                    <a:pt x="1398" y="2070"/>
                    <a:pt x="1523" y="2010"/>
                  </a:cubicBezTo>
                  <a:cubicBezTo>
                    <a:pt x="1882" y="1841"/>
                    <a:pt x="2107" y="1532"/>
                    <a:pt x="2242" y="1276"/>
                  </a:cubicBezTo>
                  <a:cubicBezTo>
                    <a:pt x="2379" y="1013"/>
                    <a:pt x="2426" y="794"/>
                    <a:pt x="2426" y="794"/>
                  </a:cubicBezTo>
                  <a:cubicBezTo>
                    <a:pt x="2429" y="780"/>
                    <a:pt x="2426" y="762"/>
                    <a:pt x="2416" y="747"/>
                  </a:cubicBezTo>
                  <a:lnTo>
                    <a:pt x="2416" y="747"/>
                  </a:lnTo>
                  <a:lnTo>
                    <a:pt x="2420" y="744"/>
                  </a:lnTo>
                  <a:cubicBezTo>
                    <a:pt x="2301" y="600"/>
                    <a:pt x="2107" y="416"/>
                    <a:pt x="1866" y="266"/>
                  </a:cubicBezTo>
                  <a:cubicBezTo>
                    <a:pt x="1629" y="119"/>
                    <a:pt x="1348" y="7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52"/>
            <p:cNvSpPr/>
            <p:nvPr/>
          </p:nvSpPr>
          <p:spPr>
            <a:xfrm>
              <a:off x="-1910000" y="3328602"/>
              <a:ext cx="395314" cy="180606"/>
            </a:xfrm>
            <a:custGeom>
              <a:avLst/>
              <a:gdLst/>
              <a:ahLst/>
              <a:cxnLst/>
              <a:rect l="l" t="t" r="r" b="b"/>
              <a:pathLst>
                <a:path w="3524" h="1610" extrusionOk="0">
                  <a:moveTo>
                    <a:pt x="2663" y="0"/>
                  </a:moveTo>
                  <a:cubicBezTo>
                    <a:pt x="2447" y="0"/>
                    <a:pt x="2182" y="43"/>
                    <a:pt x="1858" y="155"/>
                  </a:cubicBezTo>
                  <a:cubicBezTo>
                    <a:pt x="532" y="621"/>
                    <a:pt x="1" y="1330"/>
                    <a:pt x="839" y="1580"/>
                  </a:cubicBezTo>
                  <a:cubicBezTo>
                    <a:pt x="906" y="1601"/>
                    <a:pt x="979" y="1610"/>
                    <a:pt x="1058" y="1610"/>
                  </a:cubicBezTo>
                  <a:cubicBezTo>
                    <a:pt x="1957" y="1610"/>
                    <a:pt x="3524" y="405"/>
                    <a:pt x="3524" y="405"/>
                  </a:cubicBezTo>
                  <a:cubicBezTo>
                    <a:pt x="3524" y="405"/>
                    <a:pt x="3329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52"/>
            <p:cNvSpPr/>
            <p:nvPr/>
          </p:nvSpPr>
          <p:spPr>
            <a:xfrm>
              <a:off x="-1868606" y="3321760"/>
              <a:ext cx="361997" cy="194740"/>
            </a:xfrm>
            <a:custGeom>
              <a:avLst/>
              <a:gdLst/>
              <a:ahLst/>
              <a:cxnLst/>
              <a:rect l="l" t="t" r="r" b="b"/>
              <a:pathLst>
                <a:path w="3227" h="1736" extrusionOk="0">
                  <a:moveTo>
                    <a:pt x="2295" y="125"/>
                  </a:moveTo>
                  <a:cubicBezTo>
                    <a:pt x="2611" y="125"/>
                    <a:pt x="2808" y="225"/>
                    <a:pt x="2930" y="313"/>
                  </a:cubicBezTo>
                  <a:cubicBezTo>
                    <a:pt x="2989" y="360"/>
                    <a:pt x="3033" y="407"/>
                    <a:pt x="3061" y="444"/>
                  </a:cubicBezTo>
                  <a:cubicBezTo>
                    <a:pt x="3063" y="447"/>
                    <a:pt x="3065" y="450"/>
                    <a:pt x="3066" y="453"/>
                  </a:cubicBezTo>
                  <a:lnTo>
                    <a:pt x="3066" y="453"/>
                  </a:lnTo>
                  <a:cubicBezTo>
                    <a:pt x="3060" y="458"/>
                    <a:pt x="3053" y="463"/>
                    <a:pt x="3045" y="469"/>
                  </a:cubicBezTo>
                  <a:cubicBezTo>
                    <a:pt x="2889" y="585"/>
                    <a:pt x="2489" y="872"/>
                    <a:pt x="2029" y="1132"/>
                  </a:cubicBezTo>
                  <a:cubicBezTo>
                    <a:pt x="1798" y="1260"/>
                    <a:pt x="1554" y="1382"/>
                    <a:pt x="1320" y="1469"/>
                  </a:cubicBezTo>
                  <a:cubicBezTo>
                    <a:pt x="1085" y="1560"/>
                    <a:pt x="867" y="1616"/>
                    <a:pt x="685" y="1616"/>
                  </a:cubicBezTo>
                  <a:cubicBezTo>
                    <a:pt x="610" y="1616"/>
                    <a:pt x="545" y="1607"/>
                    <a:pt x="485" y="1588"/>
                  </a:cubicBezTo>
                  <a:cubicBezTo>
                    <a:pt x="357" y="1548"/>
                    <a:pt x="266" y="1498"/>
                    <a:pt x="207" y="1448"/>
                  </a:cubicBezTo>
                  <a:cubicBezTo>
                    <a:pt x="154" y="1391"/>
                    <a:pt x="129" y="1341"/>
                    <a:pt x="129" y="1279"/>
                  </a:cubicBezTo>
                  <a:cubicBezTo>
                    <a:pt x="129" y="1216"/>
                    <a:pt x="157" y="1138"/>
                    <a:pt x="216" y="1057"/>
                  </a:cubicBezTo>
                  <a:cubicBezTo>
                    <a:pt x="391" y="807"/>
                    <a:pt x="848" y="510"/>
                    <a:pt x="1507" y="279"/>
                  </a:cubicBezTo>
                  <a:cubicBezTo>
                    <a:pt x="1829" y="166"/>
                    <a:pt x="2086" y="125"/>
                    <a:pt x="2295" y="125"/>
                  </a:cubicBezTo>
                  <a:close/>
                  <a:moveTo>
                    <a:pt x="2309" y="0"/>
                  </a:moveTo>
                  <a:cubicBezTo>
                    <a:pt x="2305" y="0"/>
                    <a:pt x="2300" y="0"/>
                    <a:pt x="2295" y="0"/>
                  </a:cubicBezTo>
                  <a:cubicBezTo>
                    <a:pt x="2067" y="0"/>
                    <a:pt x="1792" y="44"/>
                    <a:pt x="1467" y="163"/>
                  </a:cubicBezTo>
                  <a:cubicBezTo>
                    <a:pt x="1017" y="319"/>
                    <a:pt x="654" y="507"/>
                    <a:pt x="404" y="697"/>
                  </a:cubicBezTo>
                  <a:cubicBezTo>
                    <a:pt x="279" y="791"/>
                    <a:pt x="179" y="888"/>
                    <a:pt x="110" y="985"/>
                  </a:cubicBezTo>
                  <a:cubicBezTo>
                    <a:pt x="38" y="1082"/>
                    <a:pt x="1" y="1182"/>
                    <a:pt x="1" y="1276"/>
                  </a:cubicBezTo>
                  <a:cubicBezTo>
                    <a:pt x="1" y="1369"/>
                    <a:pt x="38" y="1457"/>
                    <a:pt x="116" y="1532"/>
                  </a:cubicBezTo>
                  <a:cubicBezTo>
                    <a:pt x="191" y="1607"/>
                    <a:pt x="301" y="1663"/>
                    <a:pt x="445" y="1704"/>
                  </a:cubicBezTo>
                  <a:cubicBezTo>
                    <a:pt x="520" y="1729"/>
                    <a:pt x="601" y="1735"/>
                    <a:pt x="685" y="1735"/>
                  </a:cubicBezTo>
                  <a:cubicBezTo>
                    <a:pt x="923" y="1735"/>
                    <a:pt x="1195" y="1657"/>
                    <a:pt x="1476" y="1541"/>
                  </a:cubicBezTo>
                  <a:cubicBezTo>
                    <a:pt x="2311" y="1198"/>
                    <a:pt x="3192" y="516"/>
                    <a:pt x="3195" y="516"/>
                  </a:cubicBezTo>
                  <a:cubicBezTo>
                    <a:pt x="3220" y="497"/>
                    <a:pt x="3227" y="469"/>
                    <a:pt x="3217" y="444"/>
                  </a:cubicBezTo>
                  <a:lnTo>
                    <a:pt x="3217" y="444"/>
                  </a:lnTo>
                  <a:lnTo>
                    <a:pt x="3155" y="466"/>
                  </a:lnTo>
                  <a:lnTo>
                    <a:pt x="3211" y="444"/>
                  </a:lnTo>
                  <a:cubicBezTo>
                    <a:pt x="3208" y="435"/>
                    <a:pt x="3158" y="325"/>
                    <a:pt x="3014" y="216"/>
                  </a:cubicBezTo>
                  <a:cubicBezTo>
                    <a:pt x="2875" y="108"/>
                    <a:pt x="2645" y="0"/>
                    <a:pt x="2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52"/>
            <p:cNvSpPr/>
            <p:nvPr/>
          </p:nvSpPr>
          <p:spPr>
            <a:xfrm>
              <a:off x="-1790081" y="3363490"/>
              <a:ext cx="248024" cy="96136"/>
            </a:xfrm>
            <a:custGeom>
              <a:avLst/>
              <a:gdLst/>
              <a:ahLst/>
              <a:cxnLst/>
              <a:rect l="l" t="t" r="r" b="b"/>
              <a:pathLst>
                <a:path w="2211" h="857" extrusionOk="0">
                  <a:moveTo>
                    <a:pt x="2195" y="0"/>
                  </a:moveTo>
                  <a:cubicBezTo>
                    <a:pt x="2192" y="0"/>
                    <a:pt x="1839" y="35"/>
                    <a:pt x="1392" y="150"/>
                  </a:cubicBezTo>
                  <a:cubicBezTo>
                    <a:pt x="942" y="263"/>
                    <a:pt x="395" y="450"/>
                    <a:pt x="1" y="763"/>
                  </a:cubicBezTo>
                  <a:lnTo>
                    <a:pt x="85" y="857"/>
                  </a:lnTo>
                  <a:cubicBezTo>
                    <a:pt x="454" y="563"/>
                    <a:pt x="986" y="375"/>
                    <a:pt x="1426" y="266"/>
                  </a:cubicBezTo>
                  <a:cubicBezTo>
                    <a:pt x="1645" y="210"/>
                    <a:pt x="1845" y="175"/>
                    <a:pt x="1986" y="153"/>
                  </a:cubicBezTo>
                  <a:cubicBezTo>
                    <a:pt x="2055" y="141"/>
                    <a:pt x="2114" y="132"/>
                    <a:pt x="2151" y="128"/>
                  </a:cubicBezTo>
                  <a:cubicBezTo>
                    <a:pt x="2192" y="125"/>
                    <a:pt x="2211" y="122"/>
                    <a:pt x="2211" y="122"/>
                  </a:cubicBezTo>
                  <a:lnTo>
                    <a:pt x="2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52"/>
            <p:cNvSpPr/>
            <p:nvPr/>
          </p:nvSpPr>
          <p:spPr>
            <a:xfrm>
              <a:off x="-1090087" y="2318547"/>
              <a:ext cx="368952" cy="154132"/>
            </a:xfrm>
            <a:custGeom>
              <a:avLst/>
              <a:gdLst/>
              <a:ahLst/>
              <a:cxnLst/>
              <a:rect l="l" t="t" r="r" b="b"/>
              <a:pathLst>
                <a:path w="3289" h="1374" extrusionOk="0">
                  <a:moveTo>
                    <a:pt x="1360" y="0"/>
                  </a:moveTo>
                  <a:cubicBezTo>
                    <a:pt x="335" y="0"/>
                    <a:pt x="38" y="394"/>
                    <a:pt x="0" y="857"/>
                  </a:cubicBezTo>
                  <a:cubicBezTo>
                    <a:pt x="0" y="857"/>
                    <a:pt x="183" y="1263"/>
                    <a:pt x="551" y="1263"/>
                  </a:cubicBezTo>
                  <a:cubicBezTo>
                    <a:pt x="591" y="1263"/>
                    <a:pt x="634" y="1258"/>
                    <a:pt x="678" y="1248"/>
                  </a:cubicBezTo>
                  <a:cubicBezTo>
                    <a:pt x="1078" y="1154"/>
                    <a:pt x="1215" y="645"/>
                    <a:pt x="1734" y="645"/>
                  </a:cubicBezTo>
                  <a:cubicBezTo>
                    <a:pt x="1804" y="645"/>
                    <a:pt x="1881" y="655"/>
                    <a:pt x="1966" y="675"/>
                  </a:cubicBezTo>
                  <a:cubicBezTo>
                    <a:pt x="2554" y="824"/>
                    <a:pt x="3065" y="1374"/>
                    <a:pt x="3232" y="1374"/>
                  </a:cubicBezTo>
                  <a:cubicBezTo>
                    <a:pt x="3269" y="1374"/>
                    <a:pt x="3288" y="1347"/>
                    <a:pt x="3288" y="1282"/>
                  </a:cubicBezTo>
                  <a:cubicBezTo>
                    <a:pt x="3288" y="926"/>
                    <a:pt x="2382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52"/>
            <p:cNvSpPr/>
            <p:nvPr/>
          </p:nvSpPr>
          <p:spPr>
            <a:xfrm>
              <a:off x="-1097154" y="2313275"/>
              <a:ext cx="383759" cy="168042"/>
            </a:xfrm>
            <a:custGeom>
              <a:avLst/>
              <a:gdLst/>
              <a:ahLst/>
              <a:cxnLst/>
              <a:rect l="l" t="t" r="r" b="b"/>
              <a:pathLst>
                <a:path w="3421" h="1498" extrusionOk="0">
                  <a:moveTo>
                    <a:pt x="1426" y="113"/>
                  </a:moveTo>
                  <a:cubicBezTo>
                    <a:pt x="1914" y="113"/>
                    <a:pt x="2389" y="338"/>
                    <a:pt x="2733" y="607"/>
                  </a:cubicBezTo>
                  <a:cubicBezTo>
                    <a:pt x="2904" y="738"/>
                    <a:pt x="3048" y="888"/>
                    <a:pt x="3142" y="1016"/>
                  </a:cubicBezTo>
                  <a:cubicBezTo>
                    <a:pt x="3239" y="1144"/>
                    <a:pt x="3289" y="1266"/>
                    <a:pt x="3286" y="1332"/>
                  </a:cubicBezTo>
                  <a:cubicBezTo>
                    <a:pt x="3286" y="1341"/>
                    <a:pt x="3286" y="1350"/>
                    <a:pt x="3285" y="1356"/>
                  </a:cubicBezTo>
                  <a:lnTo>
                    <a:pt x="3285" y="1356"/>
                  </a:lnTo>
                  <a:cubicBezTo>
                    <a:pt x="3278" y="1355"/>
                    <a:pt x="3262" y="1350"/>
                    <a:pt x="3242" y="1341"/>
                  </a:cubicBezTo>
                  <a:cubicBezTo>
                    <a:pt x="3195" y="1316"/>
                    <a:pt x="3126" y="1270"/>
                    <a:pt x="3048" y="1213"/>
                  </a:cubicBezTo>
                  <a:cubicBezTo>
                    <a:pt x="2804" y="1041"/>
                    <a:pt x="2445" y="763"/>
                    <a:pt x="2039" y="660"/>
                  </a:cubicBezTo>
                  <a:cubicBezTo>
                    <a:pt x="1951" y="638"/>
                    <a:pt x="1864" y="629"/>
                    <a:pt x="1785" y="629"/>
                  </a:cubicBezTo>
                  <a:cubicBezTo>
                    <a:pt x="1645" y="629"/>
                    <a:pt x="1529" y="663"/>
                    <a:pt x="1426" y="719"/>
                  </a:cubicBezTo>
                  <a:cubicBezTo>
                    <a:pt x="1279" y="801"/>
                    <a:pt x="1170" y="919"/>
                    <a:pt x="1060" y="1016"/>
                  </a:cubicBezTo>
                  <a:cubicBezTo>
                    <a:pt x="951" y="1119"/>
                    <a:pt x="848" y="1201"/>
                    <a:pt x="720" y="1232"/>
                  </a:cubicBezTo>
                  <a:cubicBezTo>
                    <a:pt x="679" y="1238"/>
                    <a:pt x="644" y="1244"/>
                    <a:pt x="610" y="1244"/>
                  </a:cubicBezTo>
                  <a:cubicBezTo>
                    <a:pt x="454" y="1244"/>
                    <a:pt x="329" y="1157"/>
                    <a:pt x="241" y="1060"/>
                  </a:cubicBezTo>
                  <a:cubicBezTo>
                    <a:pt x="201" y="1013"/>
                    <a:pt x="169" y="966"/>
                    <a:pt x="144" y="932"/>
                  </a:cubicBezTo>
                  <a:cubicBezTo>
                    <a:pt x="138" y="921"/>
                    <a:pt x="133" y="913"/>
                    <a:pt x="130" y="906"/>
                  </a:cubicBezTo>
                  <a:lnTo>
                    <a:pt x="130" y="906"/>
                  </a:lnTo>
                  <a:cubicBezTo>
                    <a:pt x="150" y="685"/>
                    <a:pt x="229" y="498"/>
                    <a:pt x="419" y="357"/>
                  </a:cubicBezTo>
                  <a:cubicBezTo>
                    <a:pt x="610" y="213"/>
                    <a:pt x="926" y="113"/>
                    <a:pt x="1426" y="113"/>
                  </a:cubicBezTo>
                  <a:close/>
                  <a:moveTo>
                    <a:pt x="1426" y="0"/>
                  </a:moveTo>
                  <a:cubicBezTo>
                    <a:pt x="907" y="0"/>
                    <a:pt x="560" y="97"/>
                    <a:pt x="335" y="266"/>
                  </a:cubicBezTo>
                  <a:cubicBezTo>
                    <a:pt x="110" y="435"/>
                    <a:pt x="19" y="669"/>
                    <a:pt x="1" y="910"/>
                  </a:cubicBezTo>
                  <a:lnTo>
                    <a:pt x="4" y="938"/>
                  </a:lnTo>
                  <a:lnTo>
                    <a:pt x="5" y="938"/>
                  </a:lnTo>
                  <a:lnTo>
                    <a:pt x="5" y="938"/>
                  </a:lnTo>
                  <a:cubicBezTo>
                    <a:pt x="12" y="955"/>
                    <a:pt x="62" y="1053"/>
                    <a:pt x="154" y="1154"/>
                  </a:cubicBezTo>
                  <a:cubicBezTo>
                    <a:pt x="251" y="1263"/>
                    <a:pt x="407" y="1379"/>
                    <a:pt x="616" y="1379"/>
                  </a:cubicBezTo>
                  <a:cubicBezTo>
                    <a:pt x="663" y="1379"/>
                    <a:pt x="710" y="1376"/>
                    <a:pt x="757" y="1363"/>
                  </a:cubicBezTo>
                  <a:cubicBezTo>
                    <a:pt x="873" y="1338"/>
                    <a:pt x="960" y="1282"/>
                    <a:pt x="1045" y="1219"/>
                  </a:cubicBezTo>
                  <a:cubicBezTo>
                    <a:pt x="1163" y="1123"/>
                    <a:pt x="1267" y="1004"/>
                    <a:pt x="1379" y="919"/>
                  </a:cubicBezTo>
                  <a:cubicBezTo>
                    <a:pt x="1492" y="829"/>
                    <a:pt x="1617" y="766"/>
                    <a:pt x="1795" y="766"/>
                  </a:cubicBezTo>
                  <a:cubicBezTo>
                    <a:pt x="1860" y="766"/>
                    <a:pt x="1929" y="776"/>
                    <a:pt x="2014" y="794"/>
                  </a:cubicBezTo>
                  <a:cubicBezTo>
                    <a:pt x="2289" y="863"/>
                    <a:pt x="2564" y="1032"/>
                    <a:pt x="2783" y="1188"/>
                  </a:cubicBezTo>
                  <a:cubicBezTo>
                    <a:pt x="2892" y="1266"/>
                    <a:pt x="2989" y="1341"/>
                    <a:pt x="3076" y="1395"/>
                  </a:cubicBezTo>
                  <a:cubicBezTo>
                    <a:pt x="3117" y="1423"/>
                    <a:pt x="3155" y="1448"/>
                    <a:pt x="3189" y="1466"/>
                  </a:cubicBezTo>
                  <a:cubicBezTo>
                    <a:pt x="3223" y="1482"/>
                    <a:pt x="3258" y="1498"/>
                    <a:pt x="3298" y="1498"/>
                  </a:cubicBezTo>
                  <a:cubicBezTo>
                    <a:pt x="3317" y="1498"/>
                    <a:pt x="3336" y="1495"/>
                    <a:pt x="3351" y="1485"/>
                  </a:cubicBezTo>
                  <a:cubicBezTo>
                    <a:pt x="3380" y="1473"/>
                    <a:pt x="3398" y="1448"/>
                    <a:pt x="3408" y="1423"/>
                  </a:cubicBezTo>
                  <a:cubicBezTo>
                    <a:pt x="3414" y="1401"/>
                    <a:pt x="3420" y="1373"/>
                    <a:pt x="3420" y="1345"/>
                  </a:cubicBezTo>
                  <a:cubicBezTo>
                    <a:pt x="3420" y="1232"/>
                    <a:pt x="3351" y="1104"/>
                    <a:pt x="3251" y="957"/>
                  </a:cubicBezTo>
                  <a:cubicBezTo>
                    <a:pt x="3095" y="744"/>
                    <a:pt x="2836" y="510"/>
                    <a:pt x="2520" y="322"/>
                  </a:cubicBezTo>
                  <a:cubicBezTo>
                    <a:pt x="2204" y="135"/>
                    <a:pt x="1826" y="0"/>
                    <a:pt x="1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52"/>
            <p:cNvSpPr/>
            <p:nvPr/>
          </p:nvSpPr>
          <p:spPr>
            <a:xfrm>
              <a:off x="-1516141" y="3364163"/>
              <a:ext cx="286501" cy="227720"/>
            </a:xfrm>
            <a:custGeom>
              <a:avLst/>
              <a:gdLst/>
              <a:ahLst/>
              <a:cxnLst/>
              <a:rect l="l" t="t" r="r" b="b"/>
              <a:pathLst>
                <a:path w="2554" h="2030" extrusionOk="0">
                  <a:moveTo>
                    <a:pt x="294" y="1"/>
                  </a:moveTo>
                  <a:cubicBezTo>
                    <a:pt x="116" y="1"/>
                    <a:pt x="3" y="22"/>
                    <a:pt x="0" y="22"/>
                  </a:cubicBezTo>
                  <a:lnTo>
                    <a:pt x="28" y="147"/>
                  </a:lnTo>
                  <a:cubicBezTo>
                    <a:pt x="50" y="144"/>
                    <a:pt x="147" y="129"/>
                    <a:pt x="294" y="129"/>
                  </a:cubicBezTo>
                  <a:cubicBezTo>
                    <a:pt x="535" y="129"/>
                    <a:pt x="904" y="166"/>
                    <a:pt x="1272" y="357"/>
                  </a:cubicBezTo>
                  <a:cubicBezTo>
                    <a:pt x="1641" y="548"/>
                    <a:pt x="2016" y="895"/>
                    <a:pt x="2263" y="1513"/>
                  </a:cubicBezTo>
                  <a:cubicBezTo>
                    <a:pt x="2329" y="1679"/>
                    <a:pt x="2382" y="1851"/>
                    <a:pt x="2429" y="2029"/>
                  </a:cubicBezTo>
                  <a:lnTo>
                    <a:pt x="2554" y="1998"/>
                  </a:lnTo>
                  <a:cubicBezTo>
                    <a:pt x="2507" y="1820"/>
                    <a:pt x="2451" y="1638"/>
                    <a:pt x="2382" y="1473"/>
                  </a:cubicBezTo>
                  <a:cubicBezTo>
                    <a:pt x="2126" y="826"/>
                    <a:pt x="1732" y="457"/>
                    <a:pt x="1335" y="247"/>
                  </a:cubicBezTo>
                  <a:cubicBezTo>
                    <a:pt x="941" y="41"/>
                    <a:pt x="547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52"/>
            <p:cNvSpPr/>
            <p:nvPr/>
          </p:nvSpPr>
          <p:spPr>
            <a:xfrm>
              <a:off x="-751756" y="3143059"/>
              <a:ext cx="394977" cy="181054"/>
            </a:xfrm>
            <a:custGeom>
              <a:avLst/>
              <a:gdLst/>
              <a:ahLst/>
              <a:cxnLst/>
              <a:rect l="l" t="t" r="r" b="b"/>
              <a:pathLst>
                <a:path w="3521" h="1614" extrusionOk="0">
                  <a:moveTo>
                    <a:pt x="859" y="1"/>
                  </a:moveTo>
                  <a:cubicBezTo>
                    <a:pt x="193" y="1"/>
                    <a:pt x="1" y="406"/>
                    <a:pt x="1" y="406"/>
                  </a:cubicBezTo>
                  <a:cubicBezTo>
                    <a:pt x="1" y="406"/>
                    <a:pt x="1565" y="1613"/>
                    <a:pt x="2463" y="1613"/>
                  </a:cubicBezTo>
                  <a:cubicBezTo>
                    <a:pt x="2542" y="1613"/>
                    <a:pt x="2616" y="1604"/>
                    <a:pt x="2682" y="1584"/>
                  </a:cubicBezTo>
                  <a:cubicBezTo>
                    <a:pt x="3520" y="1334"/>
                    <a:pt x="2989" y="621"/>
                    <a:pt x="1663" y="155"/>
                  </a:cubicBezTo>
                  <a:cubicBezTo>
                    <a:pt x="1339" y="43"/>
                    <a:pt x="1074" y="1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52"/>
            <p:cNvSpPr/>
            <p:nvPr/>
          </p:nvSpPr>
          <p:spPr>
            <a:xfrm>
              <a:off x="-759833" y="3135880"/>
              <a:ext cx="361997" cy="194740"/>
            </a:xfrm>
            <a:custGeom>
              <a:avLst/>
              <a:gdLst/>
              <a:ahLst/>
              <a:cxnLst/>
              <a:rect l="l" t="t" r="r" b="b"/>
              <a:pathLst>
                <a:path w="3227" h="1736" extrusionOk="0">
                  <a:moveTo>
                    <a:pt x="929" y="126"/>
                  </a:moveTo>
                  <a:cubicBezTo>
                    <a:pt x="1135" y="126"/>
                    <a:pt x="1392" y="169"/>
                    <a:pt x="1714" y="279"/>
                  </a:cubicBezTo>
                  <a:cubicBezTo>
                    <a:pt x="2154" y="432"/>
                    <a:pt x="2501" y="616"/>
                    <a:pt x="2742" y="795"/>
                  </a:cubicBezTo>
                  <a:cubicBezTo>
                    <a:pt x="2858" y="885"/>
                    <a:pt x="2948" y="976"/>
                    <a:pt x="3008" y="1057"/>
                  </a:cubicBezTo>
                  <a:cubicBezTo>
                    <a:pt x="3064" y="1138"/>
                    <a:pt x="3092" y="1217"/>
                    <a:pt x="3092" y="1279"/>
                  </a:cubicBezTo>
                  <a:cubicBezTo>
                    <a:pt x="3092" y="1342"/>
                    <a:pt x="3070" y="1395"/>
                    <a:pt x="3014" y="1448"/>
                  </a:cubicBezTo>
                  <a:cubicBezTo>
                    <a:pt x="2961" y="1501"/>
                    <a:pt x="2870" y="1548"/>
                    <a:pt x="2736" y="1589"/>
                  </a:cubicBezTo>
                  <a:cubicBezTo>
                    <a:pt x="2679" y="1607"/>
                    <a:pt x="2611" y="1614"/>
                    <a:pt x="2539" y="1614"/>
                  </a:cubicBezTo>
                  <a:cubicBezTo>
                    <a:pt x="2326" y="1614"/>
                    <a:pt x="2070" y="1545"/>
                    <a:pt x="1798" y="1432"/>
                  </a:cubicBezTo>
                  <a:cubicBezTo>
                    <a:pt x="1398" y="1263"/>
                    <a:pt x="970" y="1013"/>
                    <a:pt x="651" y="801"/>
                  </a:cubicBezTo>
                  <a:cubicBezTo>
                    <a:pt x="491" y="698"/>
                    <a:pt x="354" y="604"/>
                    <a:pt x="260" y="532"/>
                  </a:cubicBezTo>
                  <a:cubicBezTo>
                    <a:pt x="216" y="500"/>
                    <a:pt x="178" y="473"/>
                    <a:pt x="155" y="454"/>
                  </a:cubicBezTo>
                  <a:lnTo>
                    <a:pt x="155" y="454"/>
                  </a:lnTo>
                  <a:cubicBezTo>
                    <a:pt x="181" y="419"/>
                    <a:pt x="228" y="363"/>
                    <a:pt x="304" y="307"/>
                  </a:cubicBezTo>
                  <a:cubicBezTo>
                    <a:pt x="423" y="216"/>
                    <a:pt x="620" y="126"/>
                    <a:pt x="929" y="126"/>
                  </a:cubicBezTo>
                  <a:close/>
                  <a:moveTo>
                    <a:pt x="932" y="1"/>
                  </a:moveTo>
                  <a:cubicBezTo>
                    <a:pt x="585" y="1"/>
                    <a:pt x="354" y="107"/>
                    <a:pt x="213" y="219"/>
                  </a:cubicBezTo>
                  <a:cubicBezTo>
                    <a:pt x="73" y="329"/>
                    <a:pt x="16" y="438"/>
                    <a:pt x="13" y="448"/>
                  </a:cubicBezTo>
                  <a:cubicBezTo>
                    <a:pt x="1" y="473"/>
                    <a:pt x="10" y="501"/>
                    <a:pt x="32" y="520"/>
                  </a:cubicBezTo>
                  <a:lnTo>
                    <a:pt x="32" y="519"/>
                  </a:lnTo>
                  <a:lnTo>
                    <a:pt x="32" y="519"/>
                  </a:lnTo>
                  <a:cubicBezTo>
                    <a:pt x="72" y="550"/>
                    <a:pt x="450" y="839"/>
                    <a:pt x="932" y="1123"/>
                  </a:cubicBezTo>
                  <a:cubicBezTo>
                    <a:pt x="1185" y="1276"/>
                    <a:pt x="1467" y="1429"/>
                    <a:pt x="1748" y="1542"/>
                  </a:cubicBezTo>
                  <a:cubicBezTo>
                    <a:pt x="2026" y="1654"/>
                    <a:pt x="2298" y="1732"/>
                    <a:pt x="2542" y="1735"/>
                  </a:cubicBezTo>
                  <a:cubicBezTo>
                    <a:pt x="2626" y="1735"/>
                    <a:pt x="2704" y="1723"/>
                    <a:pt x="2779" y="1704"/>
                  </a:cubicBezTo>
                  <a:cubicBezTo>
                    <a:pt x="2923" y="1660"/>
                    <a:pt x="3033" y="1604"/>
                    <a:pt x="3108" y="1532"/>
                  </a:cubicBezTo>
                  <a:cubicBezTo>
                    <a:pt x="3186" y="1464"/>
                    <a:pt x="3226" y="1373"/>
                    <a:pt x="3226" y="1276"/>
                  </a:cubicBezTo>
                  <a:cubicBezTo>
                    <a:pt x="3226" y="1176"/>
                    <a:pt x="3186" y="1079"/>
                    <a:pt x="3117" y="985"/>
                  </a:cubicBezTo>
                  <a:cubicBezTo>
                    <a:pt x="2908" y="698"/>
                    <a:pt x="2436" y="401"/>
                    <a:pt x="1760" y="160"/>
                  </a:cubicBezTo>
                  <a:cubicBezTo>
                    <a:pt x="1429" y="44"/>
                    <a:pt x="1154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52"/>
            <p:cNvSpPr/>
            <p:nvPr/>
          </p:nvSpPr>
          <p:spPr>
            <a:xfrm>
              <a:off x="-718439" y="3186697"/>
              <a:ext cx="231871" cy="87835"/>
            </a:xfrm>
            <a:custGeom>
              <a:avLst/>
              <a:gdLst/>
              <a:ahLst/>
              <a:cxnLst/>
              <a:rect l="l" t="t" r="r" b="b"/>
              <a:pathLst>
                <a:path w="2067" h="783" extrusionOk="0">
                  <a:moveTo>
                    <a:pt x="100" y="1"/>
                  </a:moveTo>
                  <a:cubicBezTo>
                    <a:pt x="38" y="1"/>
                    <a:pt x="4" y="7"/>
                    <a:pt x="0" y="7"/>
                  </a:cubicBezTo>
                  <a:lnTo>
                    <a:pt x="7" y="126"/>
                  </a:lnTo>
                  <a:lnTo>
                    <a:pt x="100" y="126"/>
                  </a:lnTo>
                  <a:cubicBezTo>
                    <a:pt x="257" y="126"/>
                    <a:pt x="597" y="138"/>
                    <a:pt x="960" y="229"/>
                  </a:cubicBezTo>
                  <a:cubicBezTo>
                    <a:pt x="1326" y="320"/>
                    <a:pt x="1707" y="482"/>
                    <a:pt x="1967" y="782"/>
                  </a:cubicBezTo>
                  <a:lnTo>
                    <a:pt x="2067" y="704"/>
                  </a:lnTo>
                  <a:cubicBezTo>
                    <a:pt x="1782" y="376"/>
                    <a:pt x="1370" y="201"/>
                    <a:pt x="991" y="107"/>
                  </a:cubicBezTo>
                  <a:cubicBezTo>
                    <a:pt x="613" y="13"/>
                    <a:pt x="266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52"/>
            <p:cNvSpPr/>
            <p:nvPr/>
          </p:nvSpPr>
          <p:spPr>
            <a:xfrm>
              <a:off x="-881547" y="3179742"/>
              <a:ext cx="131248" cy="31634"/>
            </a:xfrm>
            <a:custGeom>
              <a:avLst/>
              <a:gdLst/>
              <a:ahLst/>
              <a:cxnLst/>
              <a:rect l="l" t="t" r="r" b="b"/>
              <a:pathLst>
                <a:path w="1170" h="282" extrusionOk="0">
                  <a:moveTo>
                    <a:pt x="876" y="0"/>
                  </a:moveTo>
                  <a:cubicBezTo>
                    <a:pt x="657" y="0"/>
                    <a:pt x="335" y="32"/>
                    <a:pt x="1" y="169"/>
                  </a:cubicBezTo>
                  <a:lnTo>
                    <a:pt x="51" y="282"/>
                  </a:lnTo>
                  <a:cubicBezTo>
                    <a:pt x="367" y="154"/>
                    <a:pt x="670" y="122"/>
                    <a:pt x="876" y="122"/>
                  </a:cubicBezTo>
                  <a:cubicBezTo>
                    <a:pt x="957" y="122"/>
                    <a:pt x="1029" y="125"/>
                    <a:pt x="1070" y="129"/>
                  </a:cubicBezTo>
                  <a:cubicBezTo>
                    <a:pt x="1095" y="135"/>
                    <a:pt x="1111" y="135"/>
                    <a:pt x="1126" y="138"/>
                  </a:cubicBezTo>
                  <a:lnTo>
                    <a:pt x="1139" y="141"/>
                  </a:lnTo>
                  <a:lnTo>
                    <a:pt x="1142" y="141"/>
                  </a:lnTo>
                  <a:lnTo>
                    <a:pt x="1170" y="22"/>
                  </a:lnTo>
                  <a:cubicBezTo>
                    <a:pt x="1164" y="22"/>
                    <a:pt x="1054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52"/>
            <p:cNvSpPr/>
            <p:nvPr/>
          </p:nvSpPr>
          <p:spPr>
            <a:xfrm>
              <a:off x="-1782341" y="2928013"/>
              <a:ext cx="370410" cy="121713"/>
            </a:xfrm>
            <a:custGeom>
              <a:avLst/>
              <a:gdLst/>
              <a:ahLst/>
              <a:cxnLst/>
              <a:rect l="l" t="t" r="r" b="b"/>
              <a:pathLst>
                <a:path w="3302" h="1085" extrusionOk="0">
                  <a:moveTo>
                    <a:pt x="817" y="0"/>
                  </a:moveTo>
                  <a:cubicBezTo>
                    <a:pt x="520" y="0"/>
                    <a:pt x="204" y="47"/>
                    <a:pt x="1" y="222"/>
                  </a:cubicBezTo>
                  <a:lnTo>
                    <a:pt x="91" y="313"/>
                  </a:lnTo>
                  <a:cubicBezTo>
                    <a:pt x="251" y="172"/>
                    <a:pt x="535" y="119"/>
                    <a:pt x="823" y="119"/>
                  </a:cubicBezTo>
                  <a:cubicBezTo>
                    <a:pt x="1032" y="119"/>
                    <a:pt x="1239" y="144"/>
                    <a:pt x="1395" y="172"/>
                  </a:cubicBezTo>
                  <a:cubicBezTo>
                    <a:pt x="1473" y="181"/>
                    <a:pt x="1535" y="197"/>
                    <a:pt x="1582" y="206"/>
                  </a:cubicBezTo>
                  <a:cubicBezTo>
                    <a:pt x="1607" y="209"/>
                    <a:pt x="1623" y="213"/>
                    <a:pt x="1635" y="219"/>
                  </a:cubicBezTo>
                  <a:cubicBezTo>
                    <a:pt x="1645" y="222"/>
                    <a:pt x="1651" y="222"/>
                    <a:pt x="1651" y="222"/>
                  </a:cubicBezTo>
                  <a:lnTo>
                    <a:pt x="1664" y="222"/>
                  </a:lnTo>
                  <a:cubicBezTo>
                    <a:pt x="1748" y="238"/>
                    <a:pt x="2473" y="378"/>
                    <a:pt x="3208" y="1085"/>
                  </a:cubicBezTo>
                  <a:lnTo>
                    <a:pt x="3302" y="1003"/>
                  </a:lnTo>
                  <a:cubicBezTo>
                    <a:pt x="2489" y="222"/>
                    <a:pt x="1689" y="103"/>
                    <a:pt x="1676" y="100"/>
                  </a:cubicBezTo>
                  <a:lnTo>
                    <a:pt x="1676" y="102"/>
                  </a:lnTo>
                  <a:lnTo>
                    <a:pt x="1676" y="102"/>
                  </a:lnTo>
                  <a:cubicBezTo>
                    <a:pt x="1620" y="90"/>
                    <a:pt x="1228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52"/>
            <p:cNvSpPr/>
            <p:nvPr/>
          </p:nvSpPr>
          <p:spPr>
            <a:xfrm>
              <a:off x="-1414171" y="2567808"/>
              <a:ext cx="22548" cy="36570"/>
            </a:xfrm>
            <a:custGeom>
              <a:avLst/>
              <a:gdLst/>
              <a:ahLst/>
              <a:cxnLst/>
              <a:rect l="l" t="t" r="r" b="b"/>
              <a:pathLst>
                <a:path w="201" h="326" extrusionOk="0">
                  <a:moveTo>
                    <a:pt x="126" y="1"/>
                  </a:moveTo>
                  <a:lnTo>
                    <a:pt x="1" y="26"/>
                  </a:lnTo>
                  <a:lnTo>
                    <a:pt x="73" y="326"/>
                  </a:lnTo>
                  <a:lnTo>
                    <a:pt x="201" y="29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52"/>
            <p:cNvSpPr/>
            <p:nvPr/>
          </p:nvSpPr>
          <p:spPr>
            <a:xfrm>
              <a:off x="-1398017" y="2636910"/>
              <a:ext cx="221775" cy="1733030"/>
            </a:xfrm>
            <a:custGeom>
              <a:avLst/>
              <a:gdLst/>
              <a:ahLst/>
              <a:cxnLst/>
              <a:rect l="l" t="t" r="r" b="b"/>
              <a:pathLst>
                <a:path w="1977" h="15449" extrusionOk="0">
                  <a:moveTo>
                    <a:pt x="132" y="1"/>
                  </a:moveTo>
                  <a:lnTo>
                    <a:pt x="1" y="26"/>
                  </a:lnTo>
                  <a:lnTo>
                    <a:pt x="810" y="3423"/>
                  </a:lnTo>
                  <a:lnTo>
                    <a:pt x="810" y="3426"/>
                  </a:lnTo>
                  <a:cubicBezTo>
                    <a:pt x="810" y="3426"/>
                    <a:pt x="823" y="3461"/>
                    <a:pt x="845" y="3523"/>
                  </a:cubicBezTo>
                  <a:cubicBezTo>
                    <a:pt x="998" y="3964"/>
                    <a:pt x="1623" y="5837"/>
                    <a:pt x="1767" y="7459"/>
                  </a:cubicBezTo>
                  <a:cubicBezTo>
                    <a:pt x="1823" y="8075"/>
                    <a:pt x="1842" y="9169"/>
                    <a:pt x="1842" y="10353"/>
                  </a:cubicBezTo>
                  <a:cubicBezTo>
                    <a:pt x="1842" y="11538"/>
                    <a:pt x="1823" y="12810"/>
                    <a:pt x="1804" y="13789"/>
                  </a:cubicBezTo>
                  <a:cubicBezTo>
                    <a:pt x="1795" y="14276"/>
                    <a:pt x="1782" y="14692"/>
                    <a:pt x="1776" y="14983"/>
                  </a:cubicBezTo>
                  <a:cubicBezTo>
                    <a:pt x="1767" y="15277"/>
                    <a:pt x="1764" y="15445"/>
                    <a:pt x="1764" y="15445"/>
                  </a:cubicBezTo>
                  <a:lnTo>
                    <a:pt x="1901" y="15448"/>
                  </a:lnTo>
                  <a:cubicBezTo>
                    <a:pt x="1901" y="15448"/>
                    <a:pt x="1976" y="12723"/>
                    <a:pt x="1976" y="10350"/>
                  </a:cubicBezTo>
                  <a:cubicBezTo>
                    <a:pt x="1976" y="9162"/>
                    <a:pt x="1954" y="8068"/>
                    <a:pt x="1901" y="7443"/>
                  </a:cubicBezTo>
                  <a:cubicBezTo>
                    <a:pt x="1729" y="5568"/>
                    <a:pt x="935" y="3383"/>
                    <a:pt x="935" y="3383"/>
                  </a:cubicBezTo>
                  <a:lnTo>
                    <a:pt x="933" y="3383"/>
                  </a:lnTo>
                  <a:lnTo>
                    <a:pt x="933" y="338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52"/>
            <p:cNvSpPr/>
            <p:nvPr/>
          </p:nvSpPr>
          <p:spPr>
            <a:xfrm>
              <a:off x="-821868" y="2714425"/>
              <a:ext cx="29951" cy="39038"/>
            </a:xfrm>
            <a:custGeom>
              <a:avLst/>
              <a:gdLst/>
              <a:ahLst/>
              <a:cxnLst/>
              <a:rect l="l" t="t" r="r" b="b"/>
              <a:pathLst>
                <a:path w="267" h="348" extrusionOk="0">
                  <a:moveTo>
                    <a:pt x="147" y="0"/>
                  </a:moveTo>
                  <a:lnTo>
                    <a:pt x="0" y="297"/>
                  </a:lnTo>
                  <a:lnTo>
                    <a:pt x="122" y="347"/>
                  </a:lnTo>
                  <a:lnTo>
                    <a:pt x="266" y="5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52"/>
            <p:cNvSpPr/>
            <p:nvPr/>
          </p:nvSpPr>
          <p:spPr>
            <a:xfrm>
              <a:off x="-1155038" y="2784873"/>
              <a:ext cx="328007" cy="1585405"/>
            </a:xfrm>
            <a:custGeom>
              <a:avLst/>
              <a:gdLst/>
              <a:ahLst/>
              <a:cxnLst/>
              <a:rect l="l" t="t" r="r" b="b"/>
              <a:pathLst>
                <a:path w="2924" h="14133" extrusionOk="0">
                  <a:moveTo>
                    <a:pt x="1" y="14114"/>
                  </a:moveTo>
                  <a:cubicBezTo>
                    <a:pt x="1" y="14114"/>
                    <a:pt x="1" y="14114"/>
                    <a:pt x="1" y="14114"/>
                  </a:cubicBezTo>
                  <a:cubicBezTo>
                    <a:pt x="1" y="14114"/>
                    <a:pt x="1" y="14114"/>
                    <a:pt x="1" y="14114"/>
                  </a:cubicBezTo>
                  <a:lnTo>
                    <a:pt x="1" y="14114"/>
                  </a:lnTo>
                  <a:lnTo>
                    <a:pt x="1" y="14114"/>
                  </a:lnTo>
                  <a:close/>
                  <a:moveTo>
                    <a:pt x="2805" y="1"/>
                  </a:moveTo>
                  <a:lnTo>
                    <a:pt x="1414" y="2801"/>
                  </a:lnTo>
                  <a:lnTo>
                    <a:pt x="1414" y="2805"/>
                  </a:lnTo>
                  <a:cubicBezTo>
                    <a:pt x="1414" y="2811"/>
                    <a:pt x="507" y="5311"/>
                    <a:pt x="282" y="6915"/>
                  </a:cubicBezTo>
                  <a:cubicBezTo>
                    <a:pt x="170" y="7721"/>
                    <a:pt x="98" y="9519"/>
                    <a:pt x="54" y="11119"/>
                  </a:cubicBezTo>
                  <a:cubicBezTo>
                    <a:pt x="13" y="12716"/>
                    <a:pt x="1" y="14111"/>
                    <a:pt x="1" y="14114"/>
                  </a:cubicBezTo>
                  <a:lnTo>
                    <a:pt x="1" y="14114"/>
                  </a:lnTo>
                  <a:lnTo>
                    <a:pt x="129" y="14133"/>
                  </a:lnTo>
                  <a:cubicBezTo>
                    <a:pt x="129" y="14120"/>
                    <a:pt x="129" y="14033"/>
                    <a:pt x="132" y="13876"/>
                  </a:cubicBezTo>
                  <a:cubicBezTo>
                    <a:pt x="141" y="13329"/>
                    <a:pt x="160" y="11941"/>
                    <a:pt x="204" y="10516"/>
                  </a:cubicBezTo>
                  <a:cubicBezTo>
                    <a:pt x="248" y="9087"/>
                    <a:pt x="313" y="7625"/>
                    <a:pt x="410" y="6931"/>
                  </a:cubicBezTo>
                  <a:cubicBezTo>
                    <a:pt x="523" y="6140"/>
                    <a:pt x="804" y="5115"/>
                    <a:pt x="1060" y="4289"/>
                  </a:cubicBezTo>
                  <a:cubicBezTo>
                    <a:pt x="1189" y="3880"/>
                    <a:pt x="1304" y="3517"/>
                    <a:pt x="1395" y="3258"/>
                  </a:cubicBezTo>
                  <a:cubicBezTo>
                    <a:pt x="1439" y="3130"/>
                    <a:pt x="1476" y="3023"/>
                    <a:pt x="1501" y="2955"/>
                  </a:cubicBezTo>
                  <a:cubicBezTo>
                    <a:pt x="1523" y="2883"/>
                    <a:pt x="1539" y="2845"/>
                    <a:pt x="1539" y="2845"/>
                  </a:cubicBezTo>
                  <a:lnTo>
                    <a:pt x="1539" y="2845"/>
                  </a:lnTo>
                  <a:lnTo>
                    <a:pt x="1539" y="2845"/>
                  </a:lnTo>
                  <a:lnTo>
                    <a:pt x="2923" y="51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52"/>
            <p:cNvSpPr/>
            <p:nvPr/>
          </p:nvSpPr>
          <p:spPr>
            <a:xfrm>
              <a:off x="-1116785" y="3602991"/>
              <a:ext cx="84245" cy="767294"/>
            </a:xfrm>
            <a:custGeom>
              <a:avLst/>
              <a:gdLst/>
              <a:ahLst/>
              <a:cxnLst/>
              <a:rect l="l" t="t" r="r" b="b"/>
              <a:pathLst>
                <a:path w="751" h="6840" extrusionOk="0">
                  <a:moveTo>
                    <a:pt x="619" y="0"/>
                  </a:moveTo>
                  <a:cubicBezTo>
                    <a:pt x="619" y="0"/>
                    <a:pt x="226" y="3210"/>
                    <a:pt x="1" y="6833"/>
                  </a:cubicBezTo>
                  <a:lnTo>
                    <a:pt x="129" y="6840"/>
                  </a:lnTo>
                  <a:cubicBezTo>
                    <a:pt x="241" y="5030"/>
                    <a:pt x="397" y="3323"/>
                    <a:pt x="523" y="2070"/>
                  </a:cubicBezTo>
                  <a:cubicBezTo>
                    <a:pt x="585" y="1444"/>
                    <a:pt x="644" y="929"/>
                    <a:pt x="682" y="572"/>
                  </a:cubicBezTo>
                  <a:cubicBezTo>
                    <a:pt x="723" y="216"/>
                    <a:pt x="751" y="19"/>
                    <a:pt x="751" y="13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52"/>
            <p:cNvSpPr/>
            <p:nvPr/>
          </p:nvSpPr>
          <p:spPr>
            <a:xfrm>
              <a:off x="-1503240" y="3659305"/>
              <a:ext cx="257896" cy="710308"/>
            </a:xfrm>
            <a:custGeom>
              <a:avLst/>
              <a:gdLst/>
              <a:ahLst/>
              <a:cxnLst/>
              <a:rect l="l" t="t" r="r" b="b"/>
              <a:pathLst>
                <a:path w="2299" h="6332" extrusionOk="0">
                  <a:moveTo>
                    <a:pt x="1702" y="1"/>
                  </a:moveTo>
                  <a:cubicBezTo>
                    <a:pt x="1696" y="1"/>
                    <a:pt x="1689" y="1"/>
                    <a:pt x="1683" y="2"/>
                  </a:cubicBezTo>
                  <a:cubicBezTo>
                    <a:pt x="1577" y="2"/>
                    <a:pt x="1499" y="46"/>
                    <a:pt x="1465" y="69"/>
                  </a:cubicBezTo>
                  <a:lnTo>
                    <a:pt x="1465" y="69"/>
                  </a:lnTo>
                  <a:cubicBezTo>
                    <a:pt x="1405" y="77"/>
                    <a:pt x="1168" y="112"/>
                    <a:pt x="892" y="198"/>
                  </a:cubicBezTo>
                  <a:cubicBezTo>
                    <a:pt x="576" y="302"/>
                    <a:pt x="210" y="477"/>
                    <a:pt x="1" y="783"/>
                  </a:cubicBezTo>
                  <a:lnTo>
                    <a:pt x="110" y="849"/>
                  </a:lnTo>
                  <a:cubicBezTo>
                    <a:pt x="288" y="583"/>
                    <a:pt x="632" y="414"/>
                    <a:pt x="932" y="317"/>
                  </a:cubicBezTo>
                  <a:cubicBezTo>
                    <a:pt x="1086" y="267"/>
                    <a:pt x="1220" y="236"/>
                    <a:pt x="1326" y="214"/>
                  </a:cubicBezTo>
                  <a:cubicBezTo>
                    <a:pt x="1376" y="208"/>
                    <a:pt x="1420" y="198"/>
                    <a:pt x="1448" y="195"/>
                  </a:cubicBezTo>
                  <a:cubicBezTo>
                    <a:pt x="1464" y="192"/>
                    <a:pt x="1470" y="192"/>
                    <a:pt x="1479" y="192"/>
                  </a:cubicBezTo>
                  <a:lnTo>
                    <a:pt x="1492" y="192"/>
                  </a:lnTo>
                  <a:lnTo>
                    <a:pt x="1511" y="189"/>
                  </a:lnTo>
                  <a:lnTo>
                    <a:pt x="1526" y="177"/>
                  </a:lnTo>
                  <a:cubicBezTo>
                    <a:pt x="1529" y="174"/>
                    <a:pt x="1594" y="126"/>
                    <a:pt x="1666" y="126"/>
                  </a:cubicBezTo>
                  <a:cubicBezTo>
                    <a:pt x="1671" y="126"/>
                    <a:pt x="1675" y="126"/>
                    <a:pt x="1679" y="127"/>
                  </a:cubicBezTo>
                  <a:cubicBezTo>
                    <a:pt x="1726" y="127"/>
                    <a:pt x="1779" y="142"/>
                    <a:pt x="1839" y="195"/>
                  </a:cubicBezTo>
                  <a:cubicBezTo>
                    <a:pt x="1901" y="255"/>
                    <a:pt x="1967" y="355"/>
                    <a:pt x="2026" y="536"/>
                  </a:cubicBezTo>
                  <a:cubicBezTo>
                    <a:pt x="2048" y="614"/>
                    <a:pt x="2076" y="767"/>
                    <a:pt x="2092" y="971"/>
                  </a:cubicBezTo>
                  <a:cubicBezTo>
                    <a:pt x="2148" y="1583"/>
                    <a:pt x="2164" y="2658"/>
                    <a:pt x="2164" y="3681"/>
                  </a:cubicBezTo>
                  <a:cubicBezTo>
                    <a:pt x="2164" y="4365"/>
                    <a:pt x="2155" y="5025"/>
                    <a:pt x="2148" y="5519"/>
                  </a:cubicBezTo>
                  <a:cubicBezTo>
                    <a:pt x="2142" y="5762"/>
                    <a:pt x="2139" y="5966"/>
                    <a:pt x="2139" y="6106"/>
                  </a:cubicBezTo>
                  <a:cubicBezTo>
                    <a:pt x="2136" y="6247"/>
                    <a:pt x="2136" y="6331"/>
                    <a:pt x="2136" y="6331"/>
                  </a:cubicBezTo>
                  <a:lnTo>
                    <a:pt x="2273" y="6328"/>
                  </a:lnTo>
                  <a:cubicBezTo>
                    <a:pt x="2273" y="6328"/>
                    <a:pt x="2298" y="5047"/>
                    <a:pt x="2298" y="3677"/>
                  </a:cubicBezTo>
                  <a:cubicBezTo>
                    <a:pt x="2298" y="2993"/>
                    <a:pt x="2292" y="2290"/>
                    <a:pt x="2273" y="1711"/>
                  </a:cubicBezTo>
                  <a:cubicBezTo>
                    <a:pt x="2261" y="1424"/>
                    <a:pt x="2248" y="1164"/>
                    <a:pt x="2230" y="958"/>
                  </a:cubicBezTo>
                  <a:cubicBezTo>
                    <a:pt x="2211" y="752"/>
                    <a:pt x="2186" y="595"/>
                    <a:pt x="2155" y="495"/>
                  </a:cubicBezTo>
                  <a:cubicBezTo>
                    <a:pt x="2092" y="305"/>
                    <a:pt x="2017" y="183"/>
                    <a:pt x="1936" y="105"/>
                  </a:cubicBezTo>
                  <a:cubicBezTo>
                    <a:pt x="1861" y="33"/>
                    <a:pt x="1776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52"/>
            <p:cNvSpPr/>
            <p:nvPr/>
          </p:nvSpPr>
          <p:spPr>
            <a:xfrm>
              <a:off x="-1233900" y="3633840"/>
              <a:ext cx="29615" cy="736109"/>
            </a:xfrm>
            <a:custGeom>
              <a:avLst/>
              <a:gdLst/>
              <a:ahLst/>
              <a:cxnLst/>
              <a:rect l="l" t="t" r="r" b="b"/>
              <a:pathLst>
                <a:path w="264" h="6562" extrusionOk="0">
                  <a:moveTo>
                    <a:pt x="126" y="0"/>
                  </a:moveTo>
                  <a:lnTo>
                    <a:pt x="0" y="25"/>
                  </a:lnTo>
                  <a:cubicBezTo>
                    <a:pt x="101" y="563"/>
                    <a:pt x="135" y="1538"/>
                    <a:pt x="135" y="2564"/>
                  </a:cubicBezTo>
                  <a:cubicBezTo>
                    <a:pt x="135" y="3514"/>
                    <a:pt x="110" y="4511"/>
                    <a:pt x="79" y="5274"/>
                  </a:cubicBezTo>
                  <a:cubicBezTo>
                    <a:pt x="63" y="5652"/>
                    <a:pt x="51" y="5977"/>
                    <a:pt x="38" y="6199"/>
                  </a:cubicBezTo>
                  <a:cubicBezTo>
                    <a:pt x="25" y="6421"/>
                    <a:pt x="19" y="6555"/>
                    <a:pt x="19" y="6555"/>
                  </a:cubicBezTo>
                  <a:lnTo>
                    <a:pt x="147" y="6561"/>
                  </a:lnTo>
                  <a:cubicBezTo>
                    <a:pt x="147" y="6561"/>
                    <a:pt x="263" y="4464"/>
                    <a:pt x="263" y="2560"/>
                  </a:cubicBezTo>
                  <a:cubicBezTo>
                    <a:pt x="263" y="1529"/>
                    <a:pt x="226" y="557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52"/>
            <p:cNvSpPr/>
            <p:nvPr/>
          </p:nvSpPr>
          <p:spPr>
            <a:xfrm>
              <a:off x="-1086946" y="3219004"/>
              <a:ext cx="175782" cy="1151278"/>
            </a:xfrm>
            <a:custGeom>
              <a:avLst/>
              <a:gdLst/>
              <a:ahLst/>
              <a:cxnLst/>
              <a:rect l="l" t="t" r="r" b="b"/>
              <a:pathLst>
                <a:path w="1567" h="10263" extrusionOk="0">
                  <a:moveTo>
                    <a:pt x="1491" y="0"/>
                  </a:moveTo>
                  <a:cubicBezTo>
                    <a:pt x="1151" y="219"/>
                    <a:pt x="829" y="569"/>
                    <a:pt x="610" y="1126"/>
                  </a:cubicBezTo>
                  <a:cubicBezTo>
                    <a:pt x="469" y="1479"/>
                    <a:pt x="360" y="2067"/>
                    <a:pt x="275" y="2776"/>
                  </a:cubicBezTo>
                  <a:cubicBezTo>
                    <a:pt x="31" y="4911"/>
                    <a:pt x="0" y="8175"/>
                    <a:pt x="0" y="9581"/>
                  </a:cubicBezTo>
                  <a:cubicBezTo>
                    <a:pt x="0" y="10006"/>
                    <a:pt x="3" y="10263"/>
                    <a:pt x="3" y="10263"/>
                  </a:cubicBezTo>
                  <a:lnTo>
                    <a:pt x="131" y="10263"/>
                  </a:lnTo>
                  <a:lnTo>
                    <a:pt x="131" y="10084"/>
                  </a:lnTo>
                  <a:lnTo>
                    <a:pt x="131" y="9584"/>
                  </a:lnTo>
                  <a:cubicBezTo>
                    <a:pt x="131" y="8647"/>
                    <a:pt x="144" y="6887"/>
                    <a:pt x="225" y="5189"/>
                  </a:cubicBezTo>
                  <a:cubicBezTo>
                    <a:pt x="266" y="4339"/>
                    <a:pt x="322" y="3505"/>
                    <a:pt x="407" y="2798"/>
                  </a:cubicBezTo>
                  <a:cubicBezTo>
                    <a:pt x="488" y="2089"/>
                    <a:pt x="594" y="1507"/>
                    <a:pt x="729" y="1173"/>
                  </a:cubicBezTo>
                  <a:cubicBezTo>
                    <a:pt x="944" y="635"/>
                    <a:pt x="1251" y="307"/>
                    <a:pt x="1566" y="104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52"/>
            <p:cNvSpPr/>
            <p:nvPr/>
          </p:nvSpPr>
          <p:spPr>
            <a:xfrm>
              <a:off x="-1400821" y="3063637"/>
              <a:ext cx="245893" cy="1306307"/>
            </a:xfrm>
            <a:custGeom>
              <a:avLst/>
              <a:gdLst/>
              <a:ahLst/>
              <a:cxnLst/>
              <a:rect l="l" t="t" r="r" b="b"/>
              <a:pathLst>
                <a:path w="2192" h="11645" extrusionOk="0">
                  <a:moveTo>
                    <a:pt x="101" y="1"/>
                  </a:moveTo>
                  <a:lnTo>
                    <a:pt x="1" y="82"/>
                  </a:lnTo>
                  <a:cubicBezTo>
                    <a:pt x="348" y="466"/>
                    <a:pt x="685" y="988"/>
                    <a:pt x="948" y="1698"/>
                  </a:cubicBezTo>
                  <a:cubicBezTo>
                    <a:pt x="1323" y="2708"/>
                    <a:pt x="1601" y="4408"/>
                    <a:pt x="1789" y="6124"/>
                  </a:cubicBezTo>
                  <a:cubicBezTo>
                    <a:pt x="1973" y="7843"/>
                    <a:pt x="2064" y="9578"/>
                    <a:pt x="2064" y="10675"/>
                  </a:cubicBezTo>
                  <a:cubicBezTo>
                    <a:pt x="2064" y="11110"/>
                    <a:pt x="2048" y="11441"/>
                    <a:pt x="2020" y="11629"/>
                  </a:cubicBezTo>
                  <a:lnTo>
                    <a:pt x="2148" y="11644"/>
                  </a:lnTo>
                  <a:cubicBezTo>
                    <a:pt x="2176" y="11444"/>
                    <a:pt x="2192" y="11110"/>
                    <a:pt x="2192" y="10675"/>
                  </a:cubicBezTo>
                  <a:cubicBezTo>
                    <a:pt x="2192" y="9572"/>
                    <a:pt x="2101" y="7834"/>
                    <a:pt x="1917" y="6112"/>
                  </a:cubicBezTo>
                  <a:cubicBezTo>
                    <a:pt x="1735" y="4389"/>
                    <a:pt x="1454" y="2689"/>
                    <a:pt x="1073" y="1654"/>
                  </a:cubicBezTo>
                  <a:cubicBezTo>
                    <a:pt x="807" y="935"/>
                    <a:pt x="460" y="398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52"/>
            <p:cNvSpPr/>
            <p:nvPr/>
          </p:nvSpPr>
          <p:spPr>
            <a:xfrm>
              <a:off x="-1155375" y="3324564"/>
              <a:ext cx="25016" cy="1043587"/>
            </a:xfrm>
            <a:custGeom>
              <a:avLst/>
              <a:gdLst/>
              <a:ahLst/>
              <a:cxnLst/>
              <a:rect l="l" t="t" r="r" b="b"/>
              <a:pathLst>
                <a:path w="223" h="9303" extrusionOk="0">
                  <a:moveTo>
                    <a:pt x="94" y="0"/>
                  </a:moveTo>
                  <a:cubicBezTo>
                    <a:pt x="38" y="3092"/>
                    <a:pt x="1" y="9303"/>
                    <a:pt x="1" y="9303"/>
                  </a:cubicBezTo>
                  <a:lnTo>
                    <a:pt x="129" y="9303"/>
                  </a:lnTo>
                  <a:lnTo>
                    <a:pt x="129" y="9031"/>
                  </a:lnTo>
                  <a:cubicBezTo>
                    <a:pt x="135" y="7799"/>
                    <a:pt x="173" y="2704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52"/>
            <p:cNvSpPr/>
            <p:nvPr/>
          </p:nvSpPr>
          <p:spPr>
            <a:xfrm>
              <a:off x="-1145503" y="2344797"/>
              <a:ext cx="210108" cy="937804"/>
            </a:xfrm>
            <a:custGeom>
              <a:avLst/>
              <a:gdLst/>
              <a:ahLst/>
              <a:cxnLst/>
              <a:rect l="l" t="t" r="r" b="b"/>
              <a:pathLst>
                <a:path w="1873" h="8360" extrusionOk="0">
                  <a:moveTo>
                    <a:pt x="1685" y="1"/>
                  </a:moveTo>
                  <a:cubicBezTo>
                    <a:pt x="1166" y="1"/>
                    <a:pt x="844" y="145"/>
                    <a:pt x="663" y="295"/>
                  </a:cubicBezTo>
                  <a:cubicBezTo>
                    <a:pt x="523" y="404"/>
                    <a:pt x="458" y="516"/>
                    <a:pt x="432" y="568"/>
                  </a:cubicBezTo>
                  <a:lnTo>
                    <a:pt x="432" y="568"/>
                  </a:lnTo>
                  <a:cubicBezTo>
                    <a:pt x="421" y="573"/>
                    <a:pt x="413" y="581"/>
                    <a:pt x="407" y="588"/>
                  </a:cubicBezTo>
                  <a:cubicBezTo>
                    <a:pt x="385" y="613"/>
                    <a:pt x="366" y="654"/>
                    <a:pt x="344" y="735"/>
                  </a:cubicBezTo>
                  <a:cubicBezTo>
                    <a:pt x="282" y="979"/>
                    <a:pt x="194" y="1592"/>
                    <a:pt x="125" y="3230"/>
                  </a:cubicBezTo>
                  <a:cubicBezTo>
                    <a:pt x="85" y="4308"/>
                    <a:pt x="41" y="6309"/>
                    <a:pt x="0" y="8350"/>
                  </a:cubicBezTo>
                  <a:lnTo>
                    <a:pt x="138" y="8359"/>
                  </a:lnTo>
                  <a:cubicBezTo>
                    <a:pt x="178" y="6315"/>
                    <a:pt x="219" y="4314"/>
                    <a:pt x="263" y="3239"/>
                  </a:cubicBezTo>
                  <a:cubicBezTo>
                    <a:pt x="313" y="1998"/>
                    <a:pt x="375" y="1345"/>
                    <a:pt x="432" y="1004"/>
                  </a:cubicBezTo>
                  <a:cubicBezTo>
                    <a:pt x="458" y="849"/>
                    <a:pt x="479" y="760"/>
                    <a:pt x="497" y="711"/>
                  </a:cubicBezTo>
                  <a:lnTo>
                    <a:pt x="497" y="711"/>
                  </a:lnTo>
                  <a:lnTo>
                    <a:pt x="516" y="729"/>
                  </a:lnTo>
                  <a:lnTo>
                    <a:pt x="547" y="635"/>
                  </a:lnTo>
                  <a:cubicBezTo>
                    <a:pt x="553" y="626"/>
                    <a:pt x="600" y="498"/>
                    <a:pt x="763" y="373"/>
                  </a:cubicBezTo>
                  <a:cubicBezTo>
                    <a:pt x="929" y="248"/>
                    <a:pt x="1210" y="123"/>
                    <a:pt x="1685" y="123"/>
                  </a:cubicBezTo>
                  <a:cubicBezTo>
                    <a:pt x="1744" y="123"/>
                    <a:pt x="1804" y="123"/>
                    <a:pt x="1866" y="126"/>
                  </a:cubicBezTo>
                  <a:lnTo>
                    <a:pt x="1873" y="4"/>
                  </a:lnTo>
                  <a:cubicBezTo>
                    <a:pt x="1807" y="1"/>
                    <a:pt x="1744" y="1"/>
                    <a:pt x="1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52"/>
            <p:cNvSpPr/>
            <p:nvPr/>
          </p:nvSpPr>
          <p:spPr>
            <a:xfrm>
              <a:off x="-1405421" y="3361695"/>
              <a:ext cx="501209" cy="196086"/>
            </a:xfrm>
            <a:custGeom>
              <a:avLst/>
              <a:gdLst/>
              <a:ahLst/>
              <a:cxnLst/>
              <a:rect l="l" t="t" r="r" b="b"/>
              <a:pathLst>
                <a:path w="4468" h="1748" extrusionOk="0">
                  <a:moveTo>
                    <a:pt x="2471" y="0"/>
                  </a:moveTo>
                  <a:cubicBezTo>
                    <a:pt x="1594" y="0"/>
                    <a:pt x="614" y="201"/>
                    <a:pt x="379" y="441"/>
                  </a:cubicBezTo>
                  <a:cubicBezTo>
                    <a:pt x="1" y="832"/>
                    <a:pt x="948" y="1626"/>
                    <a:pt x="948" y="1626"/>
                  </a:cubicBezTo>
                  <a:cubicBezTo>
                    <a:pt x="1057" y="1699"/>
                    <a:pt x="1324" y="1748"/>
                    <a:pt x="1639" y="1748"/>
                  </a:cubicBezTo>
                  <a:cubicBezTo>
                    <a:pt x="1877" y="1748"/>
                    <a:pt x="2143" y="1720"/>
                    <a:pt x="2389" y="1654"/>
                  </a:cubicBezTo>
                  <a:cubicBezTo>
                    <a:pt x="2955" y="1498"/>
                    <a:pt x="4468" y="782"/>
                    <a:pt x="3786" y="273"/>
                  </a:cubicBezTo>
                  <a:cubicBezTo>
                    <a:pt x="3525" y="78"/>
                    <a:pt x="3018" y="0"/>
                    <a:pt x="2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52"/>
            <p:cNvSpPr/>
            <p:nvPr/>
          </p:nvSpPr>
          <p:spPr>
            <a:xfrm>
              <a:off x="-1380517" y="3354403"/>
              <a:ext cx="426162" cy="210445"/>
            </a:xfrm>
            <a:custGeom>
              <a:avLst/>
              <a:gdLst/>
              <a:ahLst/>
              <a:cxnLst/>
              <a:rect l="l" t="t" r="r" b="b"/>
              <a:pathLst>
                <a:path w="3799" h="1876" extrusionOk="0">
                  <a:moveTo>
                    <a:pt x="2248" y="125"/>
                  </a:moveTo>
                  <a:cubicBezTo>
                    <a:pt x="2517" y="125"/>
                    <a:pt x="2777" y="144"/>
                    <a:pt x="2999" y="188"/>
                  </a:cubicBezTo>
                  <a:cubicBezTo>
                    <a:pt x="3220" y="231"/>
                    <a:pt x="3405" y="297"/>
                    <a:pt x="3524" y="388"/>
                  </a:cubicBezTo>
                  <a:cubicBezTo>
                    <a:pt x="3633" y="469"/>
                    <a:pt x="3671" y="547"/>
                    <a:pt x="3671" y="625"/>
                  </a:cubicBezTo>
                  <a:cubicBezTo>
                    <a:pt x="3671" y="716"/>
                    <a:pt x="3611" y="819"/>
                    <a:pt x="3508" y="928"/>
                  </a:cubicBezTo>
                  <a:cubicBezTo>
                    <a:pt x="3189" y="1257"/>
                    <a:pt x="2483" y="1566"/>
                    <a:pt x="2142" y="1660"/>
                  </a:cubicBezTo>
                  <a:cubicBezTo>
                    <a:pt x="1905" y="1725"/>
                    <a:pt x="1642" y="1754"/>
                    <a:pt x="1408" y="1754"/>
                  </a:cubicBezTo>
                  <a:cubicBezTo>
                    <a:pt x="1257" y="1754"/>
                    <a:pt x="1117" y="1741"/>
                    <a:pt x="1001" y="1722"/>
                  </a:cubicBezTo>
                  <a:cubicBezTo>
                    <a:pt x="890" y="1704"/>
                    <a:pt x="807" y="1673"/>
                    <a:pt x="766" y="1646"/>
                  </a:cubicBezTo>
                  <a:lnTo>
                    <a:pt x="766" y="1646"/>
                  </a:lnTo>
                  <a:lnTo>
                    <a:pt x="767" y="1644"/>
                  </a:lnTo>
                  <a:cubicBezTo>
                    <a:pt x="767" y="1644"/>
                    <a:pt x="760" y="1638"/>
                    <a:pt x="742" y="1619"/>
                  </a:cubicBezTo>
                  <a:cubicBezTo>
                    <a:pt x="679" y="1566"/>
                    <a:pt x="526" y="1425"/>
                    <a:pt x="385" y="1253"/>
                  </a:cubicBezTo>
                  <a:cubicBezTo>
                    <a:pt x="245" y="1082"/>
                    <a:pt x="132" y="882"/>
                    <a:pt x="132" y="731"/>
                  </a:cubicBezTo>
                  <a:cubicBezTo>
                    <a:pt x="132" y="660"/>
                    <a:pt x="151" y="600"/>
                    <a:pt x="204" y="547"/>
                  </a:cubicBezTo>
                  <a:cubicBezTo>
                    <a:pt x="251" y="500"/>
                    <a:pt x="351" y="441"/>
                    <a:pt x="482" y="391"/>
                  </a:cubicBezTo>
                  <a:cubicBezTo>
                    <a:pt x="885" y="238"/>
                    <a:pt x="1601" y="125"/>
                    <a:pt x="2248" y="125"/>
                  </a:cubicBezTo>
                  <a:close/>
                  <a:moveTo>
                    <a:pt x="2245" y="0"/>
                  </a:moveTo>
                  <a:cubicBezTo>
                    <a:pt x="1798" y="0"/>
                    <a:pt x="1329" y="50"/>
                    <a:pt x="945" y="131"/>
                  </a:cubicBezTo>
                  <a:cubicBezTo>
                    <a:pt x="748" y="172"/>
                    <a:pt x="573" y="222"/>
                    <a:pt x="432" y="275"/>
                  </a:cubicBezTo>
                  <a:cubicBezTo>
                    <a:pt x="288" y="331"/>
                    <a:pt x="179" y="391"/>
                    <a:pt x="107" y="463"/>
                  </a:cubicBezTo>
                  <a:cubicBezTo>
                    <a:pt x="32" y="541"/>
                    <a:pt x="1" y="635"/>
                    <a:pt x="1" y="728"/>
                  </a:cubicBezTo>
                  <a:cubicBezTo>
                    <a:pt x="1" y="847"/>
                    <a:pt x="48" y="969"/>
                    <a:pt x="110" y="1082"/>
                  </a:cubicBezTo>
                  <a:cubicBezTo>
                    <a:pt x="307" y="1425"/>
                    <a:pt x="679" y="1735"/>
                    <a:pt x="682" y="1738"/>
                  </a:cubicBezTo>
                  <a:lnTo>
                    <a:pt x="685" y="1741"/>
                  </a:lnTo>
                  <a:cubicBezTo>
                    <a:pt x="757" y="1788"/>
                    <a:pt x="854" y="1819"/>
                    <a:pt x="979" y="1841"/>
                  </a:cubicBezTo>
                  <a:cubicBezTo>
                    <a:pt x="1104" y="1863"/>
                    <a:pt x="1251" y="1876"/>
                    <a:pt x="1408" y="1876"/>
                  </a:cubicBezTo>
                  <a:cubicBezTo>
                    <a:pt x="1654" y="1876"/>
                    <a:pt x="1930" y="1847"/>
                    <a:pt x="2183" y="1776"/>
                  </a:cubicBezTo>
                  <a:cubicBezTo>
                    <a:pt x="2423" y="1710"/>
                    <a:pt x="2820" y="1550"/>
                    <a:pt x="3158" y="1347"/>
                  </a:cubicBezTo>
                  <a:cubicBezTo>
                    <a:pt x="3330" y="1244"/>
                    <a:pt x="3486" y="1132"/>
                    <a:pt x="3605" y="1010"/>
                  </a:cubicBezTo>
                  <a:cubicBezTo>
                    <a:pt x="3721" y="891"/>
                    <a:pt x="3799" y="760"/>
                    <a:pt x="3799" y="625"/>
                  </a:cubicBezTo>
                  <a:cubicBezTo>
                    <a:pt x="3799" y="503"/>
                    <a:pt x="3733" y="385"/>
                    <a:pt x="3602" y="288"/>
                  </a:cubicBezTo>
                  <a:cubicBezTo>
                    <a:pt x="3455" y="181"/>
                    <a:pt x="3258" y="113"/>
                    <a:pt x="3024" y="66"/>
                  </a:cubicBezTo>
                  <a:cubicBezTo>
                    <a:pt x="2789" y="22"/>
                    <a:pt x="2523" y="3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52"/>
            <p:cNvSpPr/>
            <p:nvPr/>
          </p:nvSpPr>
          <p:spPr>
            <a:xfrm>
              <a:off x="-1211127" y="3470059"/>
              <a:ext cx="16602" cy="27820"/>
            </a:xfrm>
            <a:custGeom>
              <a:avLst/>
              <a:gdLst/>
              <a:ahLst/>
              <a:cxnLst/>
              <a:rect l="l" t="t" r="r" b="b"/>
              <a:pathLst>
                <a:path w="148" h="248" extrusionOk="0">
                  <a:moveTo>
                    <a:pt x="23" y="1"/>
                  </a:moveTo>
                  <a:cubicBezTo>
                    <a:pt x="10" y="82"/>
                    <a:pt x="1" y="163"/>
                    <a:pt x="1" y="247"/>
                  </a:cubicBezTo>
                  <a:lnTo>
                    <a:pt x="129" y="247"/>
                  </a:lnTo>
                  <a:cubicBezTo>
                    <a:pt x="129" y="172"/>
                    <a:pt x="138" y="97"/>
                    <a:pt x="148" y="19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52"/>
            <p:cNvSpPr/>
            <p:nvPr/>
          </p:nvSpPr>
          <p:spPr>
            <a:xfrm>
              <a:off x="-1198788" y="3363826"/>
              <a:ext cx="40720" cy="71681"/>
            </a:xfrm>
            <a:custGeom>
              <a:avLst/>
              <a:gdLst/>
              <a:ahLst/>
              <a:cxnLst/>
              <a:rect l="l" t="t" r="r" b="b"/>
              <a:pathLst>
                <a:path w="363" h="639" extrusionOk="0">
                  <a:moveTo>
                    <a:pt x="247" y="0"/>
                  </a:moveTo>
                  <a:cubicBezTo>
                    <a:pt x="247" y="0"/>
                    <a:pt x="100" y="272"/>
                    <a:pt x="0" y="604"/>
                  </a:cubicBezTo>
                  <a:lnTo>
                    <a:pt x="125" y="638"/>
                  </a:lnTo>
                  <a:cubicBezTo>
                    <a:pt x="175" y="479"/>
                    <a:pt x="235" y="332"/>
                    <a:pt x="281" y="229"/>
                  </a:cubicBezTo>
                  <a:cubicBezTo>
                    <a:pt x="303" y="175"/>
                    <a:pt x="322" y="135"/>
                    <a:pt x="338" y="104"/>
                  </a:cubicBezTo>
                  <a:lnTo>
                    <a:pt x="363" y="5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52"/>
            <p:cNvSpPr/>
            <p:nvPr/>
          </p:nvSpPr>
          <p:spPr>
            <a:xfrm>
              <a:off x="-1405421" y="3944350"/>
              <a:ext cx="501209" cy="196198"/>
            </a:xfrm>
            <a:custGeom>
              <a:avLst/>
              <a:gdLst/>
              <a:ahLst/>
              <a:cxnLst/>
              <a:rect l="l" t="t" r="r" b="b"/>
              <a:pathLst>
                <a:path w="4468" h="1749" extrusionOk="0">
                  <a:moveTo>
                    <a:pt x="2472" y="0"/>
                  </a:moveTo>
                  <a:cubicBezTo>
                    <a:pt x="1595" y="0"/>
                    <a:pt x="614" y="202"/>
                    <a:pt x="379" y="443"/>
                  </a:cubicBezTo>
                  <a:cubicBezTo>
                    <a:pt x="1" y="833"/>
                    <a:pt x="948" y="1624"/>
                    <a:pt x="948" y="1624"/>
                  </a:cubicBezTo>
                  <a:cubicBezTo>
                    <a:pt x="1056" y="1699"/>
                    <a:pt x="1322" y="1748"/>
                    <a:pt x="1637" y="1748"/>
                  </a:cubicBezTo>
                  <a:cubicBezTo>
                    <a:pt x="1876" y="1748"/>
                    <a:pt x="2142" y="1720"/>
                    <a:pt x="2389" y="1652"/>
                  </a:cubicBezTo>
                  <a:cubicBezTo>
                    <a:pt x="2955" y="1496"/>
                    <a:pt x="4468" y="780"/>
                    <a:pt x="3786" y="274"/>
                  </a:cubicBezTo>
                  <a:cubicBezTo>
                    <a:pt x="3525" y="78"/>
                    <a:pt x="3019" y="0"/>
                    <a:pt x="2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52"/>
            <p:cNvSpPr/>
            <p:nvPr/>
          </p:nvSpPr>
          <p:spPr>
            <a:xfrm>
              <a:off x="-1380517" y="3936834"/>
              <a:ext cx="426162" cy="210445"/>
            </a:xfrm>
            <a:custGeom>
              <a:avLst/>
              <a:gdLst/>
              <a:ahLst/>
              <a:cxnLst/>
              <a:rect l="l" t="t" r="r" b="b"/>
              <a:pathLst>
                <a:path w="3799" h="1876" extrusionOk="0">
                  <a:moveTo>
                    <a:pt x="2248" y="125"/>
                  </a:moveTo>
                  <a:cubicBezTo>
                    <a:pt x="2517" y="125"/>
                    <a:pt x="2777" y="144"/>
                    <a:pt x="2999" y="188"/>
                  </a:cubicBezTo>
                  <a:cubicBezTo>
                    <a:pt x="3220" y="231"/>
                    <a:pt x="3405" y="297"/>
                    <a:pt x="3524" y="388"/>
                  </a:cubicBezTo>
                  <a:cubicBezTo>
                    <a:pt x="3633" y="469"/>
                    <a:pt x="3671" y="547"/>
                    <a:pt x="3671" y="625"/>
                  </a:cubicBezTo>
                  <a:cubicBezTo>
                    <a:pt x="3671" y="716"/>
                    <a:pt x="3611" y="822"/>
                    <a:pt x="3508" y="932"/>
                  </a:cubicBezTo>
                  <a:cubicBezTo>
                    <a:pt x="3189" y="1260"/>
                    <a:pt x="2483" y="1566"/>
                    <a:pt x="2142" y="1660"/>
                  </a:cubicBezTo>
                  <a:cubicBezTo>
                    <a:pt x="1905" y="1729"/>
                    <a:pt x="1642" y="1754"/>
                    <a:pt x="1408" y="1754"/>
                  </a:cubicBezTo>
                  <a:cubicBezTo>
                    <a:pt x="1257" y="1754"/>
                    <a:pt x="1117" y="1744"/>
                    <a:pt x="1001" y="1722"/>
                  </a:cubicBezTo>
                  <a:cubicBezTo>
                    <a:pt x="890" y="1704"/>
                    <a:pt x="807" y="1673"/>
                    <a:pt x="766" y="1646"/>
                  </a:cubicBezTo>
                  <a:lnTo>
                    <a:pt x="766" y="1646"/>
                  </a:lnTo>
                  <a:lnTo>
                    <a:pt x="767" y="1644"/>
                  </a:lnTo>
                  <a:cubicBezTo>
                    <a:pt x="767" y="1644"/>
                    <a:pt x="760" y="1638"/>
                    <a:pt x="742" y="1622"/>
                  </a:cubicBezTo>
                  <a:cubicBezTo>
                    <a:pt x="679" y="1566"/>
                    <a:pt x="526" y="1425"/>
                    <a:pt x="385" y="1254"/>
                  </a:cubicBezTo>
                  <a:cubicBezTo>
                    <a:pt x="245" y="1082"/>
                    <a:pt x="132" y="885"/>
                    <a:pt x="132" y="731"/>
                  </a:cubicBezTo>
                  <a:cubicBezTo>
                    <a:pt x="132" y="660"/>
                    <a:pt x="151" y="603"/>
                    <a:pt x="204" y="547"/>
                  </a:cubicBezTo>
                  <a:cubicBezTo>
                    <a:pt x="251" y="500"/>
                    <a:pt x="351" y="441"/>
                    <a:pt x="482" y="391"/>
                  </a:cubicBezTo>
                  <a:cubicBezTo>
                    <a:pt x="885" y="238"/>
                    <a:pt x="1601" y="125"/>
                    <a:pt x="2248" y="125"/>
                  </a:cubicBezTo>
                  <a:close/>
                  <a:moveTo>
                    <a:pt x="2245" y="0"/>
                  </a:moveTo>
                  <a:cubicBezTo>
                    <a:pt x="1798" y="0"/>
                    <a:pt x="1329" y="50"/>
                    <a:pt x="945" y="131"/>
                  </a:cubicBezTo>
                  <a:cubicBezTo>
                    <a:pt x="748" y="172"/>
                    <a:pt x="573" y="222"/>
                    <a:pt x="432" y="278"/>
                  </a:cubicBezTo>
                  <a:cubicBezTo>
                    <a:pt x="288" y="331"/>
                    <a:pt x="179" y="391"/>
                    <a:pt x="107" y="466"/>
                  </a:cubicBezTo>
                  <a:cubicBezTo>
                    <a:pt x="32" y="544"/>
                    <a:pt x="1" y="638"/>
                    <a:pt x="1" y="731"/>
                  </a:cubicBezTo>
                  <a:cubicBezTo>
                    <a:pt x="1" y="847"/>
                    <a:pt x="48" y="969"/>
                    <a:pt x="110" y="1082"/>
                  </a:cubicBezTo>
                  <a:cubicBezTo>
                    <a:pt x="307" y="1425"/>
                    <a:pt x="679" y="1735"/>
                    <a:pt x="682" y="1738"/>
                  </a:cubicBezTo>
                  <a:lnTo>
                    <a:pt x="685" y="1744"/>
                  </a:lnTo>
                  <a:cubicBezTo>
                    <a:pt x="757" y="1791"/>
                    <a:pt x="854" y="1822"/>
                    <a:pt x="979" y="1841"/>
                  </a:cubicBezTo>
                  <a:cubicBezTo>
                    <a:pt x="1104" y="1863"/>
                    <a:pt x="1251" y="1876"/>
                    <a:pt x="1408" y="1876"/>
                  </a:cubicBezTo>
                  <a:cubicBezTo>
                    <a:pt x="1654" y="1876"/>
                    <a:pt x="1930" y="1847"/>
                    <a:pt x="2183" y="1779"/>
                  </a:cubicBezTo>
                  <a:cubicBezTo>
                    <a:pt x="2423" y="1713"/>
                    <a:pt x="2820" y="1550"/>
                    <a:pt x="3158" y="1347"/>
                  </a:cubicBezTo>
                  <a:cubicBezTo>
                    <a:pt x="3330" y="1247"/>
                    <a:pt x="3486" y="1135"/>
                    <a:pt x="3605" y="1013"/>
                  </a:cubicBezTo>
                  <a:cubicBezTo>
                    <a:pt x="3721" y="891"/>
                    <a:pt x="3799" y="763"/>
                    <a:pt x="3799" y="625"/>
                  </a:cubicBezTo>
                  <a:cubicBezTo>
                    <a:pt x="3799" y="503"/>
                    <a:pt x="3733" y="388"/>
                    <a:pt x="3602" y="288"/>
                  </a:cubicBezTo>
                  <a:cubicBezTo>
                    <a:pt x="3455" y="184"/>
                    <a:pt x="3258" y="113"/>
                    <a:pt x="3024" y="66"/>
                  </a:cubicBezTo>
                  <a:cubicBezTo>
                    <a:pt x="2789" y="22"/>
                    <a:pt x="2523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52"/>
            <p:cNvSpPr/>
            <p:nvPr/>
          </p:nvSpPr>
          <p:spPr>
            <a:xfrm>
              <a:off x="-1210791" y="3945584"/>
              <a:ext cx="52723" cy="133716"/>
            </a:xfrm>
            <a:custGeom>
              <a:avLst/>
              <a:gdLst/>
              <a:ahLst/>
              <a:cxnLst/>
              <a:rect l="l" t="t" r="r" b="b"/>
              <a:pathLst>
                <a:path w="470" h="1192" extrusionOk="0">
                  <a:moveTo>
                    <a:pt x="354" y="0"/>
                  </a:moveTo>
                  <a:cubicBezTo>
                    <a:pt x="354" y="0"/>
                    <a:pt x="263" y="169"/>
                    <a:pt x="176" y="400"/>
                  </a:cubicBezTo>
                  <a:cubicBezTo>
                    <a:pt x="91" y="628"/>
                    <a:pt x="1" y="925"/>
                    <a:pt x="1" y="1191"/>
                  </a:cubicBezTo>
                  <a:lnTo>
                    <a:pt x="129" y="1191"/>
                  </a:lnTo>
                  <a:cubicBezTo>
                    <a:pt x="129" y="950"/>
                    <a:pt x="213" y="660"/>
                    <a:pt x="298" y="438"/>
                  </a:cubicBezTo>
                  <a:cubicBezTo>
                    <a:pt x="342" y="325"/>
                    <a:pt x="385" y="232"/>
                    <a:pt x="417" y="160"/>
                  </a:cubicBezTo>
                  <a:cubicBezTo>
                    <a:pt x="432" y="125"/>
                    <a:pt x="442" y="97"/>
                    <a:pt x="454" y="81"/>
                  </a:cubicBezTo>
                  <a:cubicBezTo>
                    <a:pt x="463" y="63"/>
                    <a:pt x="470" y="53"/>
                    <a:pt x="470" y="53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52"/>
            <p:cNvSpPr/>
            <p:nvPr/>
          </p:nvSpPr>
          <p:spPr>
            <a:xfrm>
              <a:off x="-1291784" y="3756227"/>
              <a:ext cx="339898" cy="133603"/>
            </a:xfrm>
            <a:custGeom>
              <a:avLst/>
              <a:gdLst/>
              <a:ahLst/>
              <a:cxnLst/>
              <a:rect l="l" t="t" r="r" b="b"/>
              <a:pathLst>
                <a:path w="3030" h="1191" extrusionOk="0">
                  <a:moveTo>
                    <a:pt x="1670" y="1"/>
                  </a:moveTo>
                  <a:cubicBezTo>
                    <a:pt x="1075" y="1"/>
                    <a:pt x="413" y="137"/>
                    <a:pt x="254" y="300"/>
                  </a:cubicBezTo>
                  <a:cubicBezTo>
                    <a:pt x="1" y="566"/>
                    <a:pt x="642" y="1107"/>
                    <a:pt x="642" y="1107"/>
                  </a:cubicBezTo>
                  <a:cubicBezTo>
                    <a:pt x="713" y="1157"/>
                    <a:pt x="895" y="1190"/>
                    <a:pt x="1109" y="1190"/>
                  </a:cubicBezTo>
                  <a:cubicBezTo>
                    <a:pt x="1271" y="1190"/>
                    <a:pt x="1452" y="1171"/>
                    <a:pt x="1617" y="1126"/>
                  </a:cubicBezTo>
                  <a:cubicBezTo>
                    <a:pt x="2001" y="1019"/>
                    <a:pt x="3030" y="532"/>
                    <a:pt x="2567" y="188"/>
                  </a:cubicBezTo>
                  <a:cubicBezTo>
                    <a:pt x="2388" y="54"/>
                    <a:pt x="2042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52"/>
            <p:cNvSpPr/>
            <p:nvPr/>
          </p:nvSpPr>
          <p:spPr>
            <a:xfrm>
              <a:off x="-1277425" y="3750281"/>
              <a:ext cx="294354" cy="146279"/>
            </a:xfrm>
            <a:custGeom>
              <a:avLst/>
              <a:gdLst/>
              <a:ahLst/>
              <a:cxnLst/>
              <a:rect l="l" t="t" r="r" b="b"/>
              <a:pathLst>
                <a:path w="2624" h="1304" extrusionOk="0">
                  <a:moveTo>
                    <a:pt x="1545" y="116"/>
                  </a:moveTo>
                  <a:cubicBezTo>
                    <a:pt x="1726" y="116"/>
                    <a:pt x="1898" y="128"/>
                    <a:pt x="2048" y="160"/>
                  </a:cubicBezTo>
                  <a:cubicBezTo>
                    <a:pt x="2198" y="188"/>
                    <a:pt x="2317" y="231"/>
                    <a:pt x="2395" y="288"/>
                  </a:cubicBezTo>
                  <a:cubicBezTo>
                    <a:pt x="2467" y="344"/>
                    <a:pt x="2489" y="391"/>
                    <a:pt x="2489" y="431"/>
                  </a:cubicBezTo>
                  <a:cubicBezTo>
                    <a:pt x="2489" y="488"/>
                    <a:pt x="2455" y="553"/>
                    <a:pt x="2386" y="628"/>
                  </a:cubicBezTo>
                  <a:cubicBezTo>
                    <a:pt x="2176" y="844"/>
                    <a:pt x="1692" y="1057"/>
                    <a:pt x="1470" y="1116"/>
                  </a:cubicBezTo>
                  <a:cubicBezTo>
                    <a:pt x="1311" y="1160"/>
                    <a:pt x="1136" y="1179"/>
                    <a:pt x="979" y="1179"/>
                  </a:cubicBezTo>
                  <a:cubicBezTo>
                    <a:pt x="876" y="1179"/>
                    <a:pt x="782" y="1172"/>
                    <a:pt x="704" y="1157"/>
                  </a:cubicBezTo>
                  <a:cubicBezTo>
                    <a:pt x="629" y="1144"/>
                    <a:pt x="573" y="1119"/>
                    <a:pt x="551" y="1104"/>
                  </a:cubicBezTo>
                  <a:lnTo>
                    <a:pt x="549" y="1107"/>
                  </a:lnTo>
                  <a:lnTo>
                    <a:pt x="549" y="1107"/>
                  </a:lnTo>
                  <a:lnTo>
                    <a:pt x="535" y="1097"/>
                  </a:lnTo>
                  <a:cubicBezTo>
                    <a:pt x="495" y="1063"/>
                    <a:pt x="392" y="963"/>
                    <a:pt x="298" y="850"/>
                  </a:cubicBezTo>
                  <a:cubicBezTo>
                    <a:pt x="204" y="738"/>
                    <a:pt x="126" y="600"/>
                    <a:pt x="129" y="506"/>
                  </a:cubicBezTo>
                  <a:cubicBezTo>
                    <a:pt x="129" y="463"/>
                    <a:pt x="142" y="428"/>
                    <a:pt x="173" y="397"/>
                  </a:cubicBezTo>
                  <a:cubicBezTo>
                    <a:pt x="201" y="369"/>
                    <a:pt x="267" y="331"/>
                    <a:pt x="351" y="297"/>
                  </a:cubicBezTo>
                  <a:cubicBezTo>
                    <a:pt x="623" y="194"/>
                    <a:pt x="1107" y="116"/>
                    <a:pt x="1545" y="116"/>
                  </a:cubicBezTo>
                  <a:close/>
                  <a:moveTo>
                    <a:pt x="1548" y="0"/>
                  </a:moveTo>
                  <a:cubicBezTo>
                    <a:pt x="1245" y="0"/>
                    <a:pt x="926" y="34"/>
                    <a:pt x="660" y="88"/>
                  </a:cubicBezTo>
                  <a:cubicBezTo>
                    <a:pt x="529" y="116"/>
                    <a:pt x="407" y="150"/>
                    <a:pt x="310" y="188"/>
                  </a:cubicBezTo>
                  <a:cubicBezTo>
                    <a:pt x="213" y="225"/>
                    <a:pt x="135" y="266"/>
                    <a:pt x="79" y="319"/>
                  </a:cubicBezTo>
                  <a:cubicBezTo>
                    <a:pt x="26" y="375"/>
                    <a:pt x="1" y="444"/>
                    <a:pt x="1" y="510"/>
                  </a:cubicBezTo>
                  <a:cubicBezTo>
                    <a:pt x="1" y="597"/>
                    <a:pt x="32" y="678"/>
                    <a:pt x="79" y="760"/>
                  </a:cubicBezTo>
                  <a:cubicBezTo>
                    <a:pt x="213" y="1000"/>
                    <a:pt x="467" y="1210"/>
                    <a:pt x="470" y="1210"/>
                  </a:cubicBezTo>
                  <a:lnTo>
                    <a:pt x="473" y="1213"/>
                  </a:lnTo>
                  <a:lnTo>
                    <a:pt x="474" y="1211"/>
                  </a:lnTo>
                  <a:lnTo>
                    <a:pt x="474" y="1211"/>
                  </a:lnTo>
                  <a:cubicBezTo>
                    <a:pt x="527" y="1245"/>
                    <a:pt x="596" y="1266"/>
                    <a:pt x="682" y="1282"/>
                  </a:cubicBezTo>
                  <a:cubicBezTo>
                    <a:pt x="767" y="1297"/>
                    <a:pt x="870" y="1304"/>
                    <a:pt x="979" y="1304"/>
                  </a:cubicBezTo>
                  <a:cubicBezTo>
                    <a:pt x="1145" y="1304"/>
                    <a:pt x="1332" y="1285"/>
                    <a:pt x="1511" y="1238"/>
                  </a:cubicBezTo>
                  <a:cubicBezTo>
                    <a:pt x="1676" y="1191"/>
                    <a:pt x="1942" y="1082"/>
                    <a:pt x="2176" y="944"/>
                  </a:cubicBezTo>
                  <a:cubicBezTo>
                    <a:pt x="2295" y="875"/>
                    <a:pt x="2398" y="797"/>
                    <a:pt x="2483" y="713"/>
                  </a:cubicBezTo>
                  <a:cubicBezTo>
                    <a:pt x="2564" y="632"/>
                    <a:pt x="2620" y="538"/>
                    <a:pt x="2623" y="438"/>
                  </a:cubicBezTo>
                  <a:cubicBezTo>
                    <a:pt x="2623" y="347"/>
                    <a:pt x="2573" y="260"/>
                    <a:pt x="2483" y="194"/>
                  </a:cubicBezTo>
                  <a:cubicBezTo>
                    <a:pt x="2380" y="119"/>
                    <a:pt x="2239" y="72"/>
                    <a:pt x="2080" y="41"/>
                  </a:cubicBezTo>
                  <a:cubicBezTo>
                    <a:pt x="1920" y="9"/>
                    <a:pt x="1736" y="0"/>
                    <a:pt x="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52"/>
            <p:cNvSpPr/>
            <p:nvPr/>
          </p:nvSpPr>
          <p:spPr>
            <a:xfrm>
              <a:off x="-1162330" y="3755890"/>
              <a:ext cx="39711" cy="91537"/>
            </a:xfrm>
            <a:custGeom>
              <a:avLst/>
              <a:gdLst/>
              <a:ahLst/>
              <a:cxnLst/>
              <a:rect l="l" t="t" r="r" b="b"/>
              <a:pathLst>
                <a:path w="354" h="816" extrusionOk="0">
                  <a:moveTo>
                    <a:pt x="241" y="0"/>
                  </a:moveTo>
                  <a:cubicBezTo>
                    <a:pt x="241" y="0"/>
                    <a:pt x="181" y="113"/>
                    <a:pt x="119" y="269"/>
                  </a:cubicBezTo>
                  <a:cubicBezTo>
                    <a:pt x="63" y="425"/>
                    <a:pt x="0" y="628"/>
                    <a:pt x="0" y="816"/>
                  </a:cubicBezTo>
                  <a:lnTo>
                    <a:pt x="128" y="816"/>
                  </a:lnTo>
                  <a:cubicBezTo>
                    <a:pt x="128" y="657"/>
                    <a:pt x="181" y="460"/>
                    <a:pt x="241" y="313"/>
                  </a:cubicBezTo>
                  <a:cubicBezTo>
                    <a:pt x="269" y="238"/>
                    <a:pt x="300" y="172"/>
                    <a:pt x="319" y="125"/>
                  </a:cubicBezTo>
                  <a:cubicBezTo>
                    <a:pt x="331" y="100"/>
                    <a:pt x="338" y="81"/>
                    <a:pt x="347" y="69"/>
                  </a:cubicBezTo>
                  <a:cubicBezTo>
                    <a:pt x="353" y="60"/>
                    <a:pt x="353" y="50"/>
                    <a:pt x="353" y="50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52"/>
            <p:cNvSpPr/>
            <p:nvPr/>
          </p:nvSpPr>
          <p:spPr>
            <a:xfrm>
              <a:off x="-1318370" y="4270229"/>
              <a:ext cx="286950" cy="600486"/>
            </a:xfrm>
            <a:custGeom>
              <a:avLst/>
              <a:gdLst/>
              <a:ahLst/>
              <a:cxnLst/>
              <a:rect l="l" t="t" r="r" b="b"/>
              <a:pathLst>
                <a:path w="2558" h="5353" extrusionOk="0">
                  <a:moveTo>
                    <a:pt x="0" y="1"/>
                  </a:moveTo>
                  <a:lnTo>
                    <a:pt x="0" y="5352"/>
                  </a:lnTo>
                  <a:lnTo>
                    <a:pt x="2557" y="5352"/>
                  </a:lnTo>
                  <a:lnTo>
                    <a:pt x="25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52"/>
            <p:cNvSpPr/>
            <p:nvPr/>
          </p:nvSpPr>
          <p:spPr>
            <a:xfrm>
              <a:off x="-1326110" y="4263273"/>
              <a:ext cx="302318" cy="614396"/>
            </a:xfrm>
            <a:custGeom>
              <a:avLst/>
              <a:gdLst/>
              <a:ahLst/>
              <a:cxnLst/>
              <a:rect l="l" t="t" r="r" b="b"/>
              <a:pathLst>
                <a:path w="2695" h="5477" extrusionOk="0">
                  <a:moveTo>
                    <a:pt x="2560" y="125"/>
                  </a:moveTo>
                  <a:lnTo>
                    <a:pt x="2560" y="5355"/>
                  </a:lnTo>
                  <a:lnTo>
                    <a:pt x="132" y="5355"/>
                  </a:lnTo>
                  <a:lnTo>
                    <a:pt x="132" y="125"/>
                  </a:lnTo>
                  <a:close/>
                  <a:moveTo>
                    <a:pt x="69" y="0"/>
                  </a:moveTo>
                  <a:cubicBezTo>
                    <a:pt x="54" y="0"/>
                    <a:pt x="32" y="10"/>
                    <a:pt x="22" y="22"/>
                  </a:cubicBezTo>
                  <a:cubicBezTo>
                    <a:pt x="10" y="31"/>
                    <a:pt x="0" y="47"/>
                    <a:pt x="0" y="63"/>
                  </a:cubicBezTo>
                  <a:lnTo>
                    <a:pt x="0" y="5414"/>
                  </a:lnTo>
                  <a:cubicBezTo>
                    <a:pt x="0" y="5427"/>
                    <a:pt x="10" y="5445"/>
                    <a:pt x="22" y="5455"/>
                  </a:cubicBezTo>
                  <a:cubicBezTo>
                    <a:pt x="32" y="5467"/>
                    <a:pt x="47" y="5477"/>
                    <a:pt x="69" y="5477"/>
                  </a:cubicBezTo>
                  <a:lnTo>
                    <a:pt x="2626" y="5477"/>
                  </a:lnTo>
                  <a:cubicBezTo>
                    <a:pt x="2642" y="5477"/>
                    <a:pt x="2664" y="5467"/>
                    <a:pt x="2673" y="5455"/>
                  </a:cubicBezTo>
                  <a:cubicBezTo>
                    <a:pt x="2685" y="5445"/>
                    <a:pt x="2695" y="5430"/>
                    <a:pt x="2695" y="5414"/>
                  </a:cubicBezTo>
                  <a:lnTo>
                    <a:pt x="2695" y="63"/>
                  </a:lnTo>
                  <a:cubicBezTo>
                    <a:pt x="2695" y="47"/>
                    <a:pt x="2685" y="31"/>
                    <a:pt x="2673" y="22"/>
                  </a:cubicBezTo>
                  <a:cubicBezTo>
                    <a:pt x="2660" y="10"/>
                    <a:pt x="2648" y="0"/>
                    <a:pt x="2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3" name="Google Shape;5903;p52"/>
          <p:cNvGrpSpPr/>
          <p:nvPr/>
        </p:nvGrpSpPr>
        <p:grpSpPr>
          <a:xfrm>
            <a:off x="-1503062" y="2563172"/>
            <a:ext cx="3342637" cy="2314848"/>
            <a:chOff x="-1503062" y="2563172"/>
            <a:chExt cx="3342637" cy="2314848"/>
          </a:xfrm>
        </p:grpSpPr>
        <p:grpSp>
          <p:nvGrpSpPr>
            <p:cNvPr id="5904" name="Google Shape;5904;p52"/>
            <p:cNvGrpSpPr/>
            <p:nvPr/>
          </p:nvGrpSpPr>
          <p:grpSpPr>
            <a:xfrm flipH="1">
              <a:off x="-122331" y="2653828"/>
              <a:ext cx="1510439" cy="2223515"/>
              <a:chOff x="9002618" y="-121697"/>
              <a:chExt cx="1510439" cy="2223515"/>
            </a:xfrm>
          </p:grpSpPr>
          <p:sp>
            <p:nvSpPr>
              <p:cNvPr id="5905" name="Google Shape;5905;p52"/>
              <p:cNvSpPr/>
              <p:nvPr/>
            </p:nvSpPr>
            <p:spPr>
              <a:xfrm flipH="1">
                <a:off x="10044985" y="467212"/>
                <a:ext cx="137809" cy="194748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2295" extrusionOk="0">
                    <a:moveTo>
                      <a:pt x="1" y="0"/>
                    </a:moveTo>
                    <a:lnTo>
                      <a:pt x="1" y="2295"/>
                    </a:lnTo>
                    <a:lnTo>
                      <a:pt x="1624" y="2295"/>
                    </a:lnTo>
                    <a:lnTo>
                      <a:pt x="162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52"/>
              <p:cNvSpPr/>
              <p:nvPr/>
            </p:nvSpPr>
            <p:spPr>
              <a:xfrm flipH="1">
                <a:off x="10042100" y="461187"/>
                <a:ext cx="146634" cy="203658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2400" extrusionOk="0">
                    <a:moveTo>
                      <a:pt x="1623" y="108"/>
                    </a:moveTo>
                    <a:lnTo>
                      <a:pt x="1623" y="2295"/>
                    </a:lnTo>
                    <a:lnTo>
                      <a:pt x="105" y="2295"/>
                    </a:lnTo>
                    <a:lnTo>
                      <a:pt x="105" y="108"/>
                    </a:lnTo>
                    <a:close/>
                    <a:moveTo>
                      <a:pt x="0" y="1"/>
                    </a:moveTo>
                    <a:lnTo>
                      <a:pt x="0" y="2400"/>
                    </a:lnTo>
                    <a:lnTo>
                      <a:pt x="1727" y="2400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52"/>
              <p:cNvSpPr/>
              <p:nvPr/>
            </p:nvSpPr>
            <p:spPr>
              <a:xfrm flipH="1">
                <a:off x="9298919" y="706934"/>
                <a:ext cx="784253" cy="475966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5609" extrusionOk="0">
                    <a:moveTo>
                      <a:pt x="6094" y="0"/>
                    </a:moveTo>
                    <a:cubicBezTo>
                      <a:pt x="5144" y="0"/>
                      <a:pt x="3746" y="75"/>
                      <a:pt x="1672" y="266"/>
                    </a:cubicBezTo>
                    <a:cubicBezTo>
                      <a:pt x="1511" y="283"/>
                      <a:pt x="1395" y="297"/>
                      <a:pt x="1330" y="297"/>
                    </a:cubicBezTo>
                    <a:cubicBezTo>
                      <a:pt x="562" y="356"/>
                      <a:pt x="128" y="1180"/>
                      <a:pt x="83" y="1270"/>
                    </a:cubicBezTo>
                    <a:cubicBezTo>
                      <a:pt x="1" y="1437"/>
                      <a:pt x="69" y="1637"/>
                      <a:pt x="232" y="1722"/>
                    </a:cubicBezTo>
                    <a:cubicBezTo>
                      <a:pt x="280" y="1746"/>
                      <a:pt x="331" y="1757"/>
                      <a:pt x="381" y="1757"/>
                    </a:cubicBezTo>
                    <a:cubicBezTo>
                      <a:pt x="504" y="1757"/>
                      <a:pt x="623" y="1688"/>
                      <a:pt x="684" y="1570"/>
                    </a:cubicBezTo>
                    <a:cubicBezTo>
                      <a:pt x="757" y="1423"/>
                      <a:pt x="1045" y="994"/>
                      <a:pt x="1384" y="968"/>
                    </a:cubicBezTo>
                    <a:lnTo>
                      <a:pt x="1737" y="935"/>
                    </a:lnTo>
                    <a:cubicBezTo>
                      <a:pt x="3947" y="731"/>
                      <a:pt x="5333" y="666"/>
                      <a:pt x="6200" y="666"/>
                    </a:cubicBezTo>
                    <a:cubicBezTo>
                      <a:pt x="7228" y="666"/>
                      <a:pt x="7529" y="757"/>
                      <a:pt x="7610" y="813"/>
                    </a:cubicBezTo>
                    <a:cubicBezTo>
                      <a:pt x="8248" y="1508"/>
                      <a:pt x="7624" y="3839"/>
                      <a:pt x="7085" y="5146"/>
                    </a:cubicBezTo>
                    <a:cubicBezTo>
                      <a:pt x="7014" y="5315"/>
                      <a:pt x="7096" y="5512"/>
                      <a:pt x="7268" y="5583"/>
                    </a:cubicBezTo>
                    <a:cubicBezTo>
                      <a:pt x="7311" y="5600"/>
                      <a:pt x="7353" y="5608"/>
                      <a:pt x="7398" y="5608"/>
                    </a:cubicBezTo>
                    <a:cubicBezTo>
                      <a:pt x="7534" y="5608"/>
                      <a:pt x="7655" y="5527"/>
                      <a:pt x="7703" y="5402"/>
                    </a:cubicBezTo>
                    <a:cubicBezTo>
                      <a:pt x="7864" y="5019"/>
                      <a:pt x="9241" y="1595"/>
                      <a:pt x="8104" y="356"/>
                    </a:cubicBezTo>
                    <a:cubicBezTo>
                      <a:pt x="7925" y="164"/>
                      <a:pt x="7502" y="0"/>
                      <a:pt x="6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52"/>
              <p:cNvSpPr/>
              <p:nvPr/>
            </p:nvSpPr>
            <p:spPr>
              <a:xfrm flipH="1">
                <a:off x="9293233" y="702012"/>
                <a:ext cx="796133" cy="485639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23" extrusionOk="0">
                    <a:moveTo>
                      <a:pt x="6173" y="112"/>
                    </a:moveTo>
                    <a:cubicBezTo>
                      <a:pt x="7567" y="112"/>
                      <a:pt x="7981" y="272"/>
                      <a:pt x="8146" y="451"/>
                    </a:cubicBezTo>
                    <a:cubicBezTo>
                      <a:pt x="9255" y="1659"/>
                      <a:pt x="7892" y="5054"/>
                      <a:pt x="7731" y="5441"/>
                    </a:cubicBezTo>
                    <a:cubicBezTo>
                      <a:pt x="7703" y="5506"/>
                      <a:pt x="7646" y="5562"/>
                      <a:pt x="7581" y="5590"/>
                    </a:cubicBezTo>
                    <a:cubicBezTo>
                      <a:pt x="7544" y="5606"/>
                      <a:pt x="7506" y="5613"/>
                      <a:pt x="7469" y="5613"/>
                    </a:cubicBezTo>
                    <a:cubicBezTo>
                      <a:pt x="7358" y="5613"/>
                      <a:pt x="7255" y="5548"/>
                      <a:pt x="7209" y="5441"/>
                    </a:cubicBezTo>
                    <a:cubicBezTo>
                      <a:pt x="7183" y="5373"/>
                      <a:pt x="7183" y="5294"/>
                      <a:pt x="7209" y="5223"/>
                    </a:cubicBezTo>
                    <a:cubicBezTo>
                      <a:pt x="7762" y="3908"/>
                      <a:pt x="8383" y="1549"/>
                      <a:pt x="7728" y="835"/>
                    </a:cubicBezTo>
                    <a:lnTo>
                      <a:pt x="7719" y="829"/>
                    </a:lnTo>
                    <a:cubicBezTo>
                      <a:pt x="7629" y="764"/>
                      <a:pt x="7319" y="674"/>
                      <a:pt x="6283" y="674"/>
                    </a:cubicBezTo>
                    <a:cubicBezTo>
                      <a:pt x="6264" y="674"/>
                      <a:pt x="6245" y="674"/>
                      <a:pt x="6226" y="674"/>
                    </a:cubicBezTo>
                    <a:cubicBezTo>
                      <a:pt x="5348" y="674"/>
                      <a:pt x="3969" y="737"/>
                      <a:pt x="1810" y="939"/>
                    </a:cubicBezTo>
                    <a:lnTo>
                      <a:pt x="1457" y="970"/>
                    </a:lnTo>
                    <a:cubicBezTo>
                      <a:pt x="1093" y="998"/>
                      <a:pt x="796" y="1439"/>
                      <a:pt x="712" y="1605"/>
                    </a:cubicBezTo>
                    <a:cubicBezTo>
                      <a:pt x="709" y="1616"/>
                      <a:pt x="700" y="1622"/>
                      <a:pt x="698" y="1633"/>
                    </a:cubicBezTo>
                    <a:cubicBezTo>
                      <a:pt x="648" y="1723"/>
                      <a:pt x="552" y="1775"/>
                      <a:pt x="453" y="1775"/>
                    </a:cubicBezTo>
                    <a:cubicBezTo>
                      <a:pt x="406" y="1775"/>
                      <a:pt x="358" y="1763"/>
                      <a:pt x="314" y="1738"/>
                    </a:cubicBezTo>
                    <a:cubicBezTo>
                      <a:pt x="178" y="1664"/>
                      <a:pt x="130" y="1492"/>
                      <a:pt x="206" y="1354"/>
                    </a:cubicBezTo>
                    <a:cubicBezTo>
                      <a:pt x="252" y="1264"/>
                      <a:pt x="672" y="465"/>
                      <a:pt x="1414" y="408"/>
                    </a:cubicBezTo>
                    <a:cubicBezTo>
                      <a:pt x="1476" y="403"/>
                      <a:pt x="1592" y="391"/>
                      <a:pt x="1756" y="377"/>
                    </a:cubicBezTo>
                    <a:cubicBezTo>
                      <a:pt x="3831" y="186"/>
                      <a:pt x="5227" y="112"/>
                      <a:pt x="6173" y="112"/>
                    </a:cubicBezTo>
                    <a:close/>
                    <a:moveTo>
                      <a:pt x="6196" y="1"/>
                    </a:moveTo>
                    <a:cubicBezTo>
                      <a:pt x="5249" y="1"/>
                      <a:pt x="3846" y="75"/>
                      <a:pt x="1742" y="267"/>
                    </a:cubicBezTo>
                    <a:lnTo>
                      <a:pt x="1400" y="298"/>
                    </a:lnTo>
                    <a:cubicBezTo>
                      <a:pt x="596" y="363"/>
                      <a:pt x="150" y="1210"/>
                      <a:pt x="102" y="1306"/>
                    </a:cubicBezTo>
                    <a:cubicBezTo>
                      <a:pt x="94" y="1314"/>
                      <a:pt x="88" y="1328"/>
                      <a:pt x="82" y="1340"/>
                    </a:cubicBezTo>
                    <a:cubicBezTo>
                      <a:pt x="0" y="1537"/>
                      <a:pt x="88" y="1766"/>
                      <a:pt x="285" y="1856"/>
                    </a:cubicBezTo>
                    <a:cubicBezTo>
                      <a:pt x="336" y="1878"/>
                      <a:pt x="388" y="1888"/>
                      <a:pt x="439" y="1888"/>
                    </a:cubicBezTo>
                    <a:cubicBezTo>
                      <a:pt x="590" y="1888"/>
                      <a:pt x="734" y="1800"/>
                      <a:pt x="799" y="1653"/>
                    </a:cubicBezTo>
                    <a:cubicBezTo>
                      <a:pt x="889" y="1475"/>
                      <a:pt x="1166" y="1100"/>
                      <a:pt x="1457" y="1080"/>
                    </a:cubicBezTo>
                    <a:lnTo>
                      <a:pt x="1810" y="1046"/>
                    </a:lnTo>
                    <a:cubicBezTo>
                      <a:pt x="4032" y="841"/>
                      <a:pt x="5411" y="779"/>
                      <a:pt x="6267" y="779"/>
                    </a:cubicBezTo>
                    <a:cubicBezTo>
                      <a:pt x="7330" y="779"/>
                      <a:pt x="7584" y="875"/>
                      <a:pt x="7643" y="911"/>
                    </a:cubicBezTo>
                    <a:cubicBezTo>
                      <a:pt x="8259" y="1594"/>
                      <a:pt x="7643" y="3883"/>
                      <a:pt x="7104" y="5181"/>
                    </a:cubicBezTo>
                    <a:cubicBezTo>
                      <a:pt x="7101" y="5187"/>
                      <a:pt x="7101" y="5187"/>
                      <a:pt x="7101" y="5189"/>
                    </a:cubicBezTo>
                    <a:cubicBezTo>
                      <a:pt x="7022" y="5390"/>
                      <a:pt x="7118" y="5616"/>
                      <a:pt x="7319" y="5695"/>
                    </a:cubicBezTo>
                    <a:cubicBezTo>
                      <a:pt x="7370" y="5712"/>
                      <a:pt x="7417" y="5723"/>
                      <a:pt x="7471" y="5723"/>
                    </a:cubicBezTo>
                    <a:cubicBezTo>
                      <a:pt x="7473" y="5723"/>
                      <a:pt x="7476" y="5723"/>
                      <a:pt x="7478" y="5723"/>
                    </a:cubicBezTo>
                    <a:cubicBezTo>
                      <a:pt x="7633" y="5723"/>
                      <a:pt x="7771" y="5625"/>
                      <a:pt x="7835" y="5477"/>
                    </a:cubicBezTo>
                    <a:cubicBezTo>
                      <a:pt x="7996" y="5091"/>
                      <a:pt x="9382" y="1636"/>
                      <a:pt x="8225" y="377"/>
                    </a:cubicBezTo>
                    <a:cubicBezTo>
                      <a:pt x="8047" y="185"/>
                      <a:pt x="7692" y="1"/>
                      <a:pt x="6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52"/>
              <p:cNvSpPr/>
              <p:nvPr/>
            </p:nvSpPr>
            <p:spPr>
              <a:xfrm flipH="1">
                <a:off x="9945615" y="-117200"/>
                <a:ext cx="511860" cy="1390390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16385" extrusionOk="0">
                    <a:moveTo>
                      <a:pt x="1232" y="0"/>
                    </a:moveTo>
                    <a:cubicBezTo>
                      <a:pt x="953" y="0"/>
                      <a:pt x="634" y="114"/>
                      <a:pt x="269" y="390"/>
                    </a:cubicBezTo>
                    <a:cubicBezTo>
                      <a:pt x="269" y="390"/>
                      <a:pt x="0" y="1426"/>
                      <a:pt x="139" y="2078"/>
                    </a:cubicBezTo>
                    <a:cubicBezTo>
                      <a:pt x="271" y="2733"/>
                      <a:pt x="1491" y="5566"/>
                      <a:pt x="2385" y="8174"/>
                    </a:cubicBezTo>
                    <a:cubicBezTo>
                      <a:pt x="3286" y="10779"/>
                      <a:pt x="3105" y="13619"/>
                      <a:pt x="3105" y="14460"/>
                    </a:cubicBezTo>
                    <a:cubicBezTo>
                      <a:pt x="3105" y="15298"/>
                      <a:pt x="3060" y="15902"/>
                      <a:pt x="3692" y="16226"/>
                    </a:cubicBezTo>
                    <a:cubicBezTo>
                      <a:pt x="3900" y="16333"/>
                      <a:pt x="4146" y="16385"/>
                      <a:pt x="4392" y="16385"/>
                    </a:cubicBezTo>
                    <a:cubicBezTo>
                      <a:pt x="4896" y="16385"/>
                      <a:pt x="5401" y="16168"/>
                      <a:pt x="5583" y="15761"/>
                    </a:cubicBezTo>
                    <a:cubicBezTo>
                      <a:pt x="5851" y="15154"/>
                      <a:pt x="6032" y="11293"/>
                      <a:pt x="5538" y="8967"/>
                    </a:cubicBezTo>
                    <a:cubicBezTo>
                      <a:pt x="5044" y="6645"/>
                      <a:pt x="3526" y="3091"/>
                      <a:pt x="3074" y="2163"/>
                    </a:cubicBezTo>
                    <a:cubicBezTo>
                      <a:pt x="2722" y="1438"/>
                      <a:pt x="2225" y="0"/>
                      <a:pt x="1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52"/>
              <p:cNvSpPr/>
              <p:nvPr/>
            </p:nvSpPr>
            <p:spPr>
              <a:xfrm flipH="1">
                <a:off x="9940778" y="-121697"/>
                <a:ext cx="520261" cy="1399470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16492" extrusionOk="0">
                    <a:moveTo>
                      <a:pt x="1288" y="106"/>
                    </a:moveTo>
                    <a:cubicBezTo>
                      <a:pt x="1366" y="106"/>
                      <a:pt x="1441" y="115"/>
                      <a:pt x="1516" y="133"/>
                    </a:cubicBezTo>
                    <a:cubicBezTo>
                      <a:pt x="2196" y="305"/>
                      <a:pt x="2611" y="1234"/>
                      <a:pt x="2918" y="1911"/>
                    </a:cubicBezTo>
                    <a:cubicBezTo>
                      <a:pt x="2972" y="2029"/>
                      <a:pt x="3020" y="2140"/>
                      <a:pt x="3068" y="2235"/>
                    </a:cubicBezTo>
                    <a:cubicBezTo>
                      <a:pt x="3528" y="3195"/>
                      <a:pt x="5032" y="6726"/>
                      <a:pt x="5523" y="9029"/>
                    </a:cubicBezTo>
                    <a:cubicBezTo>
                      <a:pt x="6020" y="11369"/>
                      <a:pt x="5823" y="15232"/>
                      <a:pt x="5571" y="15788"/>
                    </a:cubicBezTo>
                    <a:cubicBezTo>
                      <a:pt x="5447" y="16031"/>
                      <a:pt x="5230" y="16212"/>
                      <a:pt x="4967" y="16291"/>
                    </a:cubicBezTo>
                    <a:cubicBezTo>
                      <a:pt x="4796" y="16349"/>
                      <a:pt x="4618" y="16379"/>
                      <a:pt x="4441" y="16379"/>
                    </a:cubicBezTo>
                    <a:cubicBezTo>
                      <a:pt x="4208" y="16379"/>
                      <a:pt x="3976" y="16328"/>
                      <a:pt x="3759" y="16226"/>
                    </a:cubicBezTo>
                    <a:cubicBezTo>
                      <a:pt x="3203" y="15938"/>
                      <a:pt x="3203" y="15402"/>
                      <a:pt x="3203" y="14662"/>
                    </a:cubicBezTo>
                    <a:lnTo>
                      <a:pt x="3203" y="14507"/>
                    </a:lnTo>
                    <a:lnTo>
                      <a:pt x="3203" y="14140"/>
                    </a:lnTo>
                    <a:cubicBezTo>
                      <a:pt x="3229" y="13059"/>
                      <a:pt x="3274" y="10522"/>
                      <a:pt x="2478" y="8210"/>
                    </a:cubicBezTo>
                    <a:cubicBezTo>
                      <a:pt x="2038" y="6926"/>
                      <a:pt x="1510" y="5571"/>
                      <a:pt x="1087" y="4482"/>
                    </a:cubicBezTo>
                    <a:cubicBezTo>
                      <a:pt x="649" y="3345"/>
                      <a:pt x="299" y="2447"/>
                      <a:pt x="234" y="2123"/>
                    </a:cubicBezTo>
                    <a:cubicBezTo>
                      <a:pt x="113" y="1536"/>
                      <a:pt x="325" y="615"/>
                      <a:pt x="361" y="474"/>
                    </a:cubicBezTo>
                    <a:cubicBezTo>
                      <a:pt x="694" y="228"/>
                      <a:pt x="1003" y="106"/>
                      <a:pt x="1288" y="106"/>
                    </a:cubicBezTo>
                    <a:close/>
                    <a:moveTo>
                      <a:pt x="1286" y="1"/>
                    </a:moveTo>
                    <a:cubicBezTo>
                      <a:pt x="977" y="1"/>
                      <a:pt x="643" y="134"/>
                      <a:pt x="291" y="401"/>
                    </a:cubicBezTo>
                    <a:cubicBezTo>
                      <a:pt x="280" y="409"/>
                      <a:pt x="274" y="421"/>
                      <a:pt x="268" y="432"/>
                    </a:cubicBezTo>
                    <a:cubicBezTo>
                      <a:pt x="260" y="474"/>
                      <a:pt x="0" y="1493"/>
                      <a:pt x="124" y="2142"/>
                    </a:cubicBezTo>
                    <a:cubicBezTo>
                      <a:pt x="198" y="2478"/>
                      <a:pt x="548" y="3381"/>
                      <a:pt x="988" y="4522"/>
                    </a:cubicBezTo>
                    <a:cubicBezTo>
                      <a:pt x="1406" y="5608"/>
                      <a:pt x="1933" y="6960"/>
                      <a:pt x="2379" y="8247"/>
                    </a:cubicBezTo>
                    <a:cubicBezTo>
                      <a:pt x="3172" y="10542"/>
                      <a:pt x="3124" y="13062"/>
                      <a:pt x="3102" y="14140"/>
                    </a:cubicBezTo>
                    <a:lnTo>
                      <a:pt x="3102" y="14513"/>
                    </a:lnTo>
                    <a:lnTo>
                      <a:pt x="3102" y="14668"/>
                    </a:lnTo>
                    <a:cubicBezTo>
                      <a:pt x="3099" y="15416"/>
                      <a:pt x="3099" y="16000"/>
                      <a:pt x="3717" y="16325"/>
                    </a:cubicBezTo>
                    <a:cubicBezTo>
                      <a:pt x="3932" y="16435"/>
                      <a:pt x="4177" y="16491"/>
                      <a:pt x="4422" y="16491"/>
                    </a:cubicBezTo>
                    <a:cubicBezTo>
                      <a:pt x="4428" y="16491"/>
                      <a:pt x="4434" y="16491"/>
                      <a:pt x="4440" y="16491"/>
                    </a:cubicBezTo>
                    <a:cubicBezTo>
                      <a:pt x="4637" y="16491"/>
                      <a:pt x="4826" y="16460"/>
                      <a:pt x="5015" y="16398"/>
                    </a:cubicBezTo>
                    <a:cubicBezTo>
                      <a:pt x="5306" y="16310"/>
                      <a:pt x="5552" y="16107"/>
                      <a:pt x="5684" y="15833"/>
                    </a:cubicBezTo>
                    <a:cubicBezTo>
                      <a:pt x="5978" y="15179"/>
                      <a:pt x="6130" y="11289"/>
                      <a:pt x="5642" y="9009"/>
                    </a:cubicBezTo>
                    <a:cubicBezTo>
                      <a:pt x="5151" y="6695"/>
                      <a:pt x="3641" y="3153"/>
                      <a:pt x="3175" y="2187"/>
                    </a:cubicBezTo>
                    <a:cubicBezTo>
                      <a:pt x="3127" y="2094"/>
                      <a:pt x="3082" y="1984"/>
                      <a:pt x="3029" y="1871"/>
                    </a:cubicBezTo>
                    <a:cubicBezTo>
                      <a:pt x="2715" y="1177"/>
                      <a:pt x="2283" y="220"/>
                      <a:pt x="1547" y="34"/>
                    </a:cubicBezTo>
                    <a:cubicBezTo>
                      <a:pt x="1462" y="12"/>
                      <a:pt x="1375" y="1"/>
                      <a:pt x="1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52"/>
              <p:cNvSpPr/>
              <p:nvPr/>
            </p:nvSpPr>
            <p:spPr>
              <a:xfrm flipH="1">
                <a:off x="10001621" y="-106847"/>
                <a:ext cx="511436" cy="1380038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6263" extrusionOk="0">
                    <a:moveTo>
                      <a:pt x="1630" y="1"/>
                    </a:moveTo>
                    <a:cubicBezTo>
                      <a:pt x="1349" y="1"/>
                      <a:pt x="984" y="147"/>
                      <a:pt x="495" y="514"/>
                    </a:cubicBezTo>
                    <a:cubicBezTo>
                      <a:pt x="495" y="514"/>
                      <a:pt x="1" y="1304"/>
                      <a:pt x="133" y="1956"/>
                    </a:cubicBezTo>
                    <a:cubicBezTo>
                      <a:pt x="269" y="2611"/>
                      <a:pt x="1485" y="5444"/>
                      <a:pt x="2383" y="8052"/>
                    </a:cubicBezTo>
                    <a:cubicBezTo>
                      <a:pt x="3280" y="10657"/>
                      <a:pt x="3102" y="13497"/>
                      <a:pt x="3102" y="14338"/>
                    </a:cubicBezTo>
                    <a:cubicBezTo>
                      <a:pt x="3102" y="15176"/>
                      <a:pt x="3054" y="15780"/>
                      <a:pt x="3687" y="16104"/>
                    </a:cubicBezTo>
                    <a:cubicBezTo>
                      <a:pt x="3893" y="16211"/>
                      <a:pt x="4139" y="16263"/>
                      <a:pt x="4385" y="16263"/>
                    </a:cubicBezTo>
                    <a:cubicBezTo>
                      <a:pt x="4889" y="16263"/>
                      <a:pt x="5396" y="16046"/>
                      <a:pt x="5578" y="15639"/>
                    </a:cubicBezTo>
                    <a:cubicBezTo>
                      <a:pt x="5849" y="15032"/>
                      <a:pt x="6026" y="11171"/>
                      <a:pt x="5532" y="8845"/>
                    </a:cubicBezTo>
                    <a:cubicBezTo>
                      <a:pt x="5039" y="6523"/>
                      <a:pt x="3286" y="2425"/>
                      <a:pt x="2829" y="1499"/>
                    </a:cubicBezTo>
                    <a:cubicBezTo>
                      <a:pt x="2508" y="843"/>
                      <a:pt x="2307" y="1"/>
                      <a:pt x="16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52"/>
              <p:cNvSpPr/>
              <p:nvPr/>
            </p:nvSpPr>
            <p:spPr>
              <a:xfrm flipH="1">
                <a:off x="10001366" y="-107102"/>
                <a:ext cx="503290" cy="1380292"/>
              </a:xfrm>
              <a:custGeom>
                <a:avLst/>
                <a:gdLst/>
                <a:ahLst/>
                <a:cxnLst/>
                <a:rect l="l" t="t" r="r" b="b"/>
                <a:pathLst>
                  <a:path w="5931" h="16266" extrusionOk="0">
                    <a:moveTo>
                      <a:pt x="1537" y="0"/>
                    </a:moveTo>
                    <a:cubicBezTo>
                      <a:pt x="1422" y="0"/>
                      <a:pt x="1292" y="25"/>
                      <a:pt x="1146" y="79"/>
                    </a:cubicBezTo>
                    <a:cubicBezTo>
                      <a:pt x="613" y="285"/>
                      <a:pt x="212" y="731"/>
                      <a:pt x="74" y="1287"/>
                    </a:cubicBezTo>
                    <a:cubicBezTo>
                      <a:pt x="12" y="1505"/>
                      <a:pt x="0" y="1739"/>
                      <a:pt x="40" y="1959"/>
                    </a:cubicBezTo>
                    <a:cubicBezTo>
                      <a:pt x="173" y="2608"/>
                      <a:pt x="1389" y="5450"/>
                      <a:pt x="2287" y="8055"/>
                    </a:cubicBezTo>
                    <a:cubicBezTo>
                      <a:pt x="3187" y="10660"/>
                      <a:pt x="3006" y="13500"/>
                      <a:pt x="3006" y="14341"/>
                    </a:cubicBezTo>
                    <a:cubicBezTo>
                      <a:pt x="3006" y="15179"/>
                      <a:pt x="2961" y="15783"/>
                      <a:pt x="3590" y="16107"/>
                    </a:cubicBezTo>
                    <a:cubicBezTo>
                      <a:pt x="3797" y="16214"/>
                      <a:pt x="4043" y="16266"/>
                      <a:pt x="4289" y="16266"/>
                    </a:cubicBezTo>
                    <a:cubicBezTo>
                      <a:pt x="4793" y="16266"/>
                      <a:pt x="5299" y="16049"/>
                      <a:pt x="5481" y="15642"/>
                    </a:cubicBezTo>
                    <a:cubicBezTo>
                      <a:pt x="5750" y="15035"/>
                      <a:pt x="5930" y="11174"/>
                      <a:pt x="5436" y="8848"/>
                    </a:cubicBezTo>
                    <a:cubicBezTo>
                      <a:pt x="4942" y="6526"/>
                      <a:pt x="3190" y="2428"/>
                      <a:pt x="2735" y="1502"/>
                    </a:cubicBezTo>
                    <a:cubicBezTo>
                      <a:pt x="2417" y="842"/>
                      <a:pt x="2212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52"/>
              <p:cNvSpPr/>
              <p:nvPr/>
            </p:nvSpPr>
            <p:spPr>
              <a:xfrm flipH="1">
                <a:off x="9998311" y="-112193"/>
                <a:ext cx="512115" cy="1389966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16380" extrusionOk="0">
                    <a:moveTo>
                      <a:pt x="1595" y="117"/>
                    </a:moveTo>
                    <a:cubicBezTo>
                      <a:pt x="2110" y="117"/>
                      <a:pt x="2338" y="645"/>
                      <a:pt x="2566" y="1195"/>
                    </a:cubicBezTo>
                    <a:cubicBezTo>
                      <a:pt x="2620" y="1322"/>
                      <a:pt x="2676" y="1452"/>
                      <a:pt x="2736" y="1576"/>
                    </a:cubicBezTo>
                    <a:cubicBezTo>
                      <a:pt x="3162" y="2462"/>
                      <a:pt x="4929" y="6549"/>
                      <a:pt x="5431" y="8914"/>
                    </a:cubicBezTo>
                    <a:cubicBezTo>
                      <a:pt x="5928" y="11254"/>
                      <a:pt x="5730" y="15115"/>
                      <a:pt x="5479" y="15673"/>
                    </a:cubicBezTo>
                    <a:cubicBezTo>
                      <a:pt x="5358" y="15916"/>
                      <a:pt x="5137" y="16097"/>
                      <a:pt x="4878" y="16173"/>
                    </a:cubicBezTo>
                    <a:cubicBezTo>
                      <a:pt x="4706" y="16233"/>
                      <a:pt x="4526" y="16264"/>
                      <a:pt x="4346" y="16264"/>
                    </a:cubicBezTo>
                    <a:cubicBezTo>
                      <a:pt x="4114" y="16264"/>
                      <a:pt x="3882" y="16213"/>
                      <a:pt x="3667" y="16111"/>
                    </a:cubicBezTo>
                    <a:cubicBezTo>
                      <a:pt x="3114" y="15820"/>
                      <a:pt x="3114" y="15284"/>
                      <a:pt x="3114" y="14547"/>
                    </a:cubicBezTo>
                    <a:lnTo>
                      <a:pt x="3114" y="14392"/>
                    </a:lnTo>
                    <a:cubicBezTo>
                      <a:pt x="3114" y="14296"/>
                      <a:pt x="3119" y="14175"/>
                      <a:pt x="3119" y="14025"/>
                    </a:cubicBezTo>
                    <a:cubicBezTo>
                      <a:pt x="3145" y="12941"/>
                      <a:pt x="3190" y="10407"/>
                      <a:pt x="2394" y="8096"/>
                    </a:cubicBezTo>
                    <a:cubicBezTo>
                      <a:pt x="1951" y="6814"/>
                      <a:pt x="1426" y="5457"/>
                      <a:pt x="1003" y="4367"/>
                    </a:cubicBezTo>
                    <a:cubicBezTo>
                      <a:pt x="565" y="3233"/>
                      <a:pt x="215" y="2335"/>
                      <a:pt x="148" y="2011"/>
                    </a:cubicBezTo>
                    <a:cubicBezTo>
                      <a:pt x="111" y="1793"/>
                      <a:pt x="125" y="1573"/>
                      <a:pt x="184" y="1361"/>
                    </a:cubicBezTo>
                    <a:cubicBezTo>
                      <a:pt x="317" y="825"/>
                      <a:pt x="706" y="388"/>
                      <a:pt x="1226" y="193"/>
                    </a:cubicBezTo>
                    <a:cubicBezTo>
                      <a:pt x="1363" y="141"/>
                      <a:pt x="1485" y="117"/>
                      <a:pt x="1595" y="117"/>
                    </a:cubicBezTo>
                    <a:close/>
                    <a:moveTo>
                      <a:pt x="1601" y="1"/>
                    </a:moveTo>
                    <a:cubicBezTo>
                      <a:pt x="1480" y="1"/>
                      <a:pt x="1343" y="26"/>
                      <a:pt x="1189" y="83"/>
                    </a:cubicBezTo>
                    <a:cubicBezTo>
                      <a:pt x="636" y="292"/>
                      <a:pt x="224" y="757"/>
                      <a:pt x="80" y="1328"/>
                    </a:cubicBezTo>
                    <a:cubicBezTo>
                      <a:pt x="15" y="1553"/>
                      <a:pt x="1" y="1793"/>
                      <a:pt x="43" y="2028"/>
                    </a:cubicBezTo>
                    <a:cubicBezTo>
                      <a:pt x="116" y="2366"/>
                      <a:pt x="466" y="3267"/>
                      <a:pt x="907" y="4404"/>
                    </a:cubicBezTo>
                    <a:cubicBezTo>
                      <a:pt x="1324" y="5496"/>
                      <a:pt x="1852" y="6848"/>
                      <a:pt x="2298" y="8135"/>
                    </a:cubicBezTo>
                    <a:cubicBezTo>
                      <a:pt x="3091" y="10430"/>
                      <a:pt x="3043" y="12950"/>
                      <a:pt x="3021" y="14028"/>
                    </a:cubicBezTo>
                    <a:cubicBezTo>
                      <a:pt x="3015" y="14178"/>
                      <a:pt x="3015" y="14302"/>
                      <a:pt x="3015" y="14401"/>
                    </a:cubicBezTo>
                    <a:lnTo>
                      <a:pt x="3015" y="14556"/>
                    </a:lnTo>
                    <a:cubicBezTo>
                      <a:pt x="3009" y="15304"/>
                      <a:pt x="3009" y="15888"/>
                      <a:pt x="3627" y="16213"/>
                    </a:cubicBezTo>
                    <a:cubicBezTo>
                      <a:pt x="3848" y="16323"/>
                      <a:pt x="4090" y="16379"/>
                      <a:pt x="4332" y="16379"/>
                    </a:cubicBezTo>
                    <a:cubicBezTo>
                      <a:pt x="4338" y="16379"/>
                      <a:pt x="4344" y="16379"/>
                      <a:pt x="4350" y="16379"/>
                    </a:cubicBezTo>
                    <a:cubicBezTo>
                      <a:pt x="4545" y="16376"/>
                      <a:pt x="4739" y="16342"/>
                      <a:pt x="4923" y="16277"/>
                    </a:cubicBezTo>
                    <a:cubicBezTo>
                      <a:pt x="5211" y="16187"/>
                      <a:pt x="5456" y="15987"/>
                      <a:pt x="5589" y="15716"/>
                    </a:cubicBezTo>
                    <a:cubicBezTo>
                      <a:pt x="5882" y="15058"/>
                      <a:pt x="6035" y="11172"/>
                      <a:pt x="5547" y="8889"/>
                    </a:cubicBezTo>
                    <a:cubicBezTo>
                      <a:pt x="5041" y="6518"/>
                      <a:pt x="3277" y="2414"/>
                      <a:pt x="2846" y="1525"/>
                    </a:cubicBezTo>
                    <a:cubicBezTo>
                      <a:pt x="2784" y="1407"/>
                      <a:pt x="2727" y="1277"/>
                      <a:pt x="2676" y="1150"/>
                    </a:cubicBezTo>
                    <a:cubicBezTo>
                      <a:pt x="2431" y="583"/>
                      <a:pt x="2183" y="1"/>
                      <a:pt x="1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52"/>
              <p:cNvSpPr/>
              <p:nvPr/>
            </p:nvSpPr>
            <p:spPr>
              <a:xfrm flipH="1">
                <a:off x="9661772" y="1212768"/>
                <a:ext cx="51084" cy="4938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820" extrusionOk="0">
                    <a:moveTo>
                      <a:pt x="0" y="0"/>
                    </a:moveTo>
                    <a:lnTo>
                      <a:pt x="0" y="5820"/>
                    </a:lnTo>
                    <a:lnTo>
                      <a:pt x="601" y="582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52"/>
              <p:cNvSpPr/>
              <p:nvPr/>
            </p:nvSpPr>
            <p:spPr>
              <a:xfrm flipH="1">
                <a:off x="9658887" y="1209883"/>
                <a:ext cx="59740" cy="5027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25" extrusionOk="0">
                    <a:moveTo>
                      <a:pt x="599" y="105"/>
                    </a:moveTo>
                    <a:lnTo>
                      <a:pt x="599" y="5820"/>
                    </a:lnTo>
                    <a:lnTo>
                      <a:pt x="105" y="5820"/>
                    </a:lnTo>
                    <a:lnTo>
                      <a:pt x="105" y="105"/>
                    </a:lnTo>
                    <a:close/>
                    <a:moveTo>
                      <a:pt x="54" y="0"/>
                    </a:moveTo>
                    <a:cubicBezTo>
                      <a:pt x="26" y="0"/>
                      <a:pt x="0" y="26"/>
                      <a:pt x="0" y="54"/>
                    </a:cubicBezTo>
                    <a:lnTo>
                      <a:pt x="0" y="5871"/>
                    </a:lnTo>
                    <a:cubicBezTo>
                      <a:pt x="0" y="5899"/>
                      <a:pt x="26" y="5924"/>
                      <a:pt x="54" y="5924"/>
                    </a:cubicBezTo>
                    <a:lnTo>
                      <a:pt x="650" y="5924"/>
                    </a:lnTo>
                    <a:cubicBezTo>
                      <a:pt x="678" y="5924"/>
                      <a:pt x="703" y="5899"/>
                      <a:pt x="703" y="5871"/>
                    </a:cubicBezTo>
                    <a:lnTo>
                      <a:pt x="703" y="54"/>
                    </a:lnTo>
                    <a:cubicBezTo>
                      <a:pt x="703" y="26"/>
                      <a:pt x="678" y="0"/>
                      <a:pt x="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52"/>
              <p:cNvSpPr/>
              <p:nvPr/>
            </p:nvSpPr>
            <p:spPr>
              <a:xfrm flipH="1">
                <a:off x="9114098" y="1643843"/>
                <a:ext cx="1158475" cy="383301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4517" extrusionOk="0">
                    <a:moveTo>
                      <a:pt x="6139" y="0"/>
                    </a:moveTo>
                    <a:lnTo>
                      <a:pt x="6139" y="991"/>
                    </a:lnTo>
                    <a:lnTo>
                      <a:pt x="0" y="3350"/>
                    </a:lnTo>
                    <a:lnTo>
                      <a:pt x="0" y="4516"/>
                    </a:lnTo>
                    <a:lnTo>
                      <a:pt x="387" y="4516"/>
                    </a:lnTo>
                    <a:lnTo>
                      <a:pt x="387" y="3633"/>
                    </a:lnTo>
                    <a:lnTo>
                      <a:pt x="6892" y="2261"/>
                    </a:lnTo>
                    <a:lnTo>
                      <a:pt x="13229" y="3633"/>
                    </a:lnTo>
                    <a:lnTo>
                      <a:pt x="13229" y="4516"/>
                    </a:lnTo>
                    <a:lnTo>
                      <a:pt x="13652" y="4516"/>
                    </a:lnTo>
                    <a:lnTo>
                      <a:pt x="13652" y="3350"/>
                    </a:lnTo>
                    <a:lnTo>
                      <a:pt x="7654" y="980"/>
                    </a:lnTo>
                    <a:lnTo>
                      <a:pt x="76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52"/>
              <p:cNvSpPr/>
              <p:nvPr/>
            </p:nvSpPr>
            <p:spPr>
              <a:xfrm flipH="1">
                <a:off x="9110958" y="1638073"/>
                <a:ext cx="1167385" cy="391872"/>
              </a:xfrm>
              <a:custGeom>
                <a:avLst/>
                <a:gdLst/>
                <a:ahLst/>
                <a:cxnLst/>
                <a:rect l="l" t="t" r="r" b="b"/>
                <a:pathLst>
                  <a:path w="13757" h="4618" extrusionOk="0">
                    <a:moveTo>
                      <a:pt x="7652" y="102"/>
                    </a:moveTo>
                    <a:lnTo>
                      <a:pt x="7652" y="1036"/>
                    </a:lnTo>
                    <a:cubicBezTo>
                      <a:pt x="7652" y="1062"/>
                      <a:pt x="7666" y="1084"/>
                      <a:pt x="7689" y="1090"/>
                    </a:cubicBezTo>
                    <a:lnTo>
                      <a:pt x="13649" y="3461"/>
                    </a:lnTo>
                    <a:lnTo>
                      <a:pt x="13649" y="4547"/>
                    </a:lnTo>
                    <a:lnTo>
                      <a:pt x="13364" y="4547"/>
                    </a:lnTo>
                    <a:lnTo>
                      <a:pt x="13364" y="3681"/>
                    </a:lnTo>
                    <a:cubicBezTo>
                      <a:pt x="13356" y="3656"/>
                      <a:pt x="13339" y="3630"/>
                      <a:pt x="13314" y="3627"/>
                    </a:cubicBezTo>
                    <a:lnTo>
                      <a:pt x="6989" y="2256"/>
                    </a:lnTo>
                    <a:cubicBezTo>
                      <a:pt x="6984" y="2253"/>
                      <a:pt x="6981" y="2251"/>
                      <a:pt x="6977" y="2251"/>
                    </a:cubicBezTo>
                    <a:cubicBezTo>
                      <a:pt x="6974" y="2251"/>
                      <a:pt x="6970" y="2253"/>
                      <a:pt x="6966" y="2256"/>
                    </a:cubicBezTo>
                    <a:lnTo>
                      <a:pt x="469" y="3627"/>
                    </a:lnTo>
                    <a:cubicBezTo>
                      <a:pt x="444" y="3633"/>
                      <a:pt x="427" y="3656"/>
                      <a:pt x="421" y="3681"/>
                    </a:cubicBezTo>
                    <a:lnTo>
                      <a:pt x="421" y="4508"/>
                    </a:lnTo>
                    <a:lnTo>
                      <a:pt x="102" y="4508"/>
                    </a:lnTo>
                    <a:lnTo>
                      <a:pt x="102" y="3435"/>
                    </a:lnTo>
                    <a:lnTo>
                      <a:pt x="6207" y="1090"/>
                    </a:lnTo>
                    <a:cubicBezTo>
                      <a:pt x="6227" y="1084"/>
                      <a:pt x="6241" y="1062"/>
                      <a:pt x="6241" y="1042"/>
                    </a:cubicBezTo>
                    <a:lnTo>
                      <a:pt x="6241" y="102"/>
                    </a:lnTo>
                    <a:close/>
                    <a:moveTo>
                      <a:pt x="6193" y="1"/>
                    </a:moveTo>
                    <a:cubicBezTo>
                      <a:pt x="6165" y="1"/>
                      <a:pt x="6139" y="26"/>
                      <a:pt x="6139" y="54"/>
                    </a:cubicBezTo>
                    <a:lnTo>
                      <a:pt x="6139" y="1005"/>
                    </a:lnTo>
                    <a:lnTo>
                      <a:pt x="34" y="3351"/>
                    </a:lnTo>
                    <a:cubicBezTo>
                      <a:pt x="15" y="3359"/>
                      <a:pt x="1" y="3379"/>
                      <a:pt x="1" y="3402"/>
                    </a:cubicBezTo>
                    <a:lnTo>
                      <a:pt x="1" y="4564"/>
                    </a:lnTo>
                    <a:cubicBezTo>
                      <a:pt x="1" y="4593"/>
                      <a:pt x="26" y="4618"/>
                      <a:pt x="54" y="4618"/>
                    </a:cubicBezTo>
                    <a:lnTo>
                      <a:pt x="472" y="4618"/>
                    </a:lnTo>
                    <a:cubicBezTo>
                      <a:pt x="500" y="4618"/>
                      <a:pt x="526" y="4593"/>
                      <a:pt x="526" y="4564"/>
                    </a:cubicBezTo>
                    <a:lnTo>
                      <a:pt x="526" y="3726"/>
                    </a:lnTo>
                    <a:lnTo>
                      <a:pt x="6963" y="2363"/>
                    </a:lnTo>
                    <a:lnTo>
                      <a:pt x="13229" y="3726"/>
                    </a:lnTo>
                    <a:lnTo>
                      <a:pt x="13229" y="4564"/>
                    </a:lnTo>
                    <a:cubicBezTo>
                      <a:pt x="13229" y="4593"/>
                      <a:pt x="13254" y="4618"/>
                      <a:pt x="13282" y="4618"/>
                    </a:cubicBezTo>
                    <a:lnTo>
                      <a:pt x="13703" y="4618"/>
                    </a:lnTo>
                    <a:cubicBezTo>
                      <a:pt x="13731" y="4618"/>
                      <a:pt x="13757" y="4593"/>
                      <a:pt x="13757" y="4564"/>
                    </a:cubicBezTo>
                    <a:lnTo>
                      <a:pt x="13757" y="3402"/>
                    </a:lnTo>
                    <a:cubicBezTo>
                      <a:pt x="13757" y="3379"/>
                      <a:pt x="13740" y="3359"/>
                      <a:pt x="13720" y="3351"/>
                    </a:cubicBezTo>
                    <a:lnTo>
                      <a:pt x="7759" y="1000"/>
                    </a:lnTo>
                    <a:lnTo>
                      <a:pt x="7759" y="54"/>
                    </a:lnTo>
                    <a:cubicBezTo>
                      <a:pt x="7759" y="26"/>
                      <a:pt x="7734" y="1"/>
                      <a:pt x="7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52"/>
              <p:cNvSpPr/>
              <p:nvPr/>
            </p:nvSpPr>
            <p:spPr>
              <a:xfrm flipH="1">
                <a:off x="9560027" y="1212768"/>
                <a:ext cx="257543" cy="158599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3035" y="1869"/>
                    </a:lnTo>
                    <a:lnTo>
                      <a:pt x="30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52"/>
              <p:cNvSpPr/>
              <p:nvPr/>
            </p:nvSpPr>
            <p:spPr>
              <a:xfrm flipH="1">
                <a:off x="9554002" y="1209883"/>
                <a:ext cx="266453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974" extrusionOk="0">
                    <a:moveTo>
                      <a:pt x="3032" y="105"/>
                    </a:moveTo>
                    <a:lnTo>
                      <a:pt x="3032" y="1869"/>
                    </a:lnTo>
                    <a:lnTo>
                      <a:pt x="105" y="1869"/>
                    </a:lnTo>
                    <a:lnTo>
                      <a:pt x="105" y="105"/>
                    </a:lnTo>
                    <a:close/>
                    <a:moveTo>
                      <a:pt x="55" y="0"/>
                    </a:moveTo>
                    <a:cubicBezTo>
                      <a:pt x="26" y="0"/>
                      <a:pt x="1" y="26"/>
                      <a:pt x="1" y="54"/>
                    </a:cubicBezTo>
                    <a:lnTo>
                      <a:pt x="1" y="1919"/>
                    </a:lnTo>
                    <a:cubicBezTo>
                      <a:pt x="1" y="1948"/>
                      <a:pt x="26" y="1973"/>
                      <a:pt x="55" y="1973"/>
                    </a:cubicBezTo>
                    <a:lnTo>
                      <a:pt x="3086" y="1973"/>
                    </a:lnTo>
                    <a:cubicBezTo>
                      <a:pt x="3114" y="1973"/>
                      <a:pt x="3139" y="1948"/>
                      <a:pt x="3139" y="1925"/>
                    </a:cubicBezTo>
                    <a:lnTo>
                      <a:pt x="3139" y="54"/>
                    </a:lnTo>
                    <a:cubicBezTo>
                      <a:pt x="3139" y="26"/>
                      <a:pt x="3114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52"/>
              <p:cNvSpPr/>
              <p:nvPr/>
            </p:nvSpPr>
            <p:spPr>
              <a:xfrm flipH="1">
                <a:off x="10272996" y="1974786"/>
                <a:ext cx="110230" cy="11031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300" extrusionOk="0">
                    <a:moveTo>
                      <a:pt x="650" y="1"/>
                    </a:moveTo>
                    <a:cubicBezTo>
                      <a:pt x="294" y="1"/>
                      <a:pt x="0" y="291"/>
                      <a:pt x="0" y="650"/>
                    </a:cubicBezTo>
                    <a:cubicBezTo>
                      <a:pt x="0" y="1006"/>
                      <a:pt x="291" y="1299"/>
                      <a:pt x="650" y="1299"/>
                    </a:cubicBezTo>
                    <a:cubicBezTo>
                      <a:pt x="1008" y="1299"/>
                      <a:pt x="1299" y="1006"/>
                      <a:pt x="1299" y="650"/>
                    </a:cubicBezTo>
                    <a:cubicBezTo>
                      <a:pt x="1299" y="294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52"/>
              <p:cNvSpPr/>
              <p:nvPr/>
            </p:nvSpPr>
            <p:spPr>
              <a:xfrm flipH="1">
                <a:off x="10269602" y="1970204"/>
                <a:ext cx="120667" cy="119649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410" extrusionOk="0">
                    <a:moveTo>
                      <a:pt x="718" y="106"/>
                    </a:moveTo>
                    <a:cubicBezTo>
                      <a:pt x="1051" y="106"/>
                      <a:pt x="1317" y="374"/>
                      <a:pt x="1317" y="701"/>
                    </a:cubicBezTo>
                    <a:lnTo>
                      <a:pt x="1317" y="704"/>
                    </a:lnTo>
                    <a:cubicBezTo>
                      <a:pt x="1317" y="1033"/>
                      <a:pt x="1046" y="1301"/>
                      <a:pt x="715" y="1301"/>
                    </a:cubicBezTo>
                    <a:cubicBezTo>
                      <a:pt x="691" y="1301"/>
                      <a:pt x="667" y="1299"/>
                      <a:pt x="642" y="1297"/>
                    </a:cubicBezTo>
                    <a:cubicBezTo>
                      <a:pt x="366" y="1266"/>
                      <a:pt x="145" y="1045"/>
                      <a:pt x="117" y="772"/>
                    </a:cubicBezTo>
                    <a:cubicBezTo>
                      <a:pt x="78" y="410"/>
                      <a:pt x="363" y="108"/>
                      <a:pt x="716" y="108"/>
                    </a:cubicBezTo>
                    <a:lnTo>
                      <a:pt x="718" y="106"/>
                    </a:lnTo>
                    <a:close/>
                    <a:moveTo>
                      <a:pt x="716" y="0"/>
                    </a:moveTo>
                    <a:cubicBezTo>
                      <a:pt x="703" y="0"/>
                      <a:pt x="689" y="0"/>
                      <a:pt x="676" y="1"/>
                    </a:cubicBezTo>
                    <a:cubicBezTo>
                      <a:pt x="315" y="24"/>
                      <a:pt x="24" y="323"/>
                      <a:pt x="13" y="687"/>
                    </a:cubicBezTo>
                    <a:cubicBezTo>
                      <a:pt x="1" y="1084"/>
                      <a:pt x="321" y="1409"/>
                      <a:pt x="716" y="1409"/>
                    </a:cubicBezTo>
                    <a:cubicBezTo>
                      <a:pt x="785" y="1409"/>
                      <a:pt x="856" y="1399"/>
                      <a:pt x="927" y="1378"/>
                    </a:cubicBezTo>
                    <a:cubicBezTo>
                      <a:pt x="1224" y="1291"/>
                      <a:pt x="1421" y="1012"/>
                      <a:pt x="1421" y="707"/>
                    </a:cubicBezTo>
                    <a:lnTo>
                      <a:pt x="1421" y="704"/>
                    </a:lnTo>
                    <a:cubicBezTo>
                      <a:pt x="1421" y="316"/>
                      <a:pt x="1104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52"/>
              <p:cNvSpPr/>
              <p:nvPr/>
            </p:nvSpPr>
            <p:spPr>
              <a:xfrm flipH="1">
                <a:off x="10305581" y="2006693"/>
                <a:ext cx="50151" cy="4743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59" extrusionOk="0">
                    <a:moveTo>
                      <a:pt x="311" y="1"/>
                    </a:moveTo>
                    <a:cubicBezTo>
                      <a:pt x="293" y="1"/>
                      <a:pt x="274" y="2"/>
                      <a:pt x="255" y="6"/>
                    </a:cubicBezTo>
                    <a:cubicBezTo>
                      <a:pt x="148" y="26"/>
                      <a:pt x="57" y="116"/>
                      <a:pt x="38" y="226"/>
                    </a:cubicBezTo>
                    <a:cubicBezTo>
                      <a:pt x="1" y="404"/>
                      <a:pt x="139" y="559"/>
                      <a:pt x="309" y="559"/>
                    </a:cubicBezTo>
                    <a:cubicBezTo>
                      <a:pt x="467" y="556"/>
                      <a:pt x="591" y="432"/>
                      <a:pt x="591" y="277"/>
                    </a:cubicBezTo>
                    <a:cubicBezTo>
                      <a:pt x="591" y="123"/>
                      <a:pt x="467" y="1"/>
                      <a:pt x="3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52"/>
              <p:cNvSpPr/>
              <p:nvPr/>
            </p:nvSpPr>
            <p:spPr>
              <a:xfrm flipH="1">
                <a:off x="10299556" y="2002110"/>
                <a:ext cx="57194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67" extrusionOk="0">
                    <a:moveTo>
                      <a:pt x="363" y="113"/>
                    </a:moveTo>
                    <a:cubicBezTo>
                      <a:pt x="479" y="116"/>
                      <a:pt x="575" y="215"/>
                      <a:pt x="572" y="331"/>
                    </a:cubicBezTo>
                    <a:cubicBezTo>
                      <a:pt x="569" y="451"/>
                      <a:pt x="474" y="544"/>
                      <a:pt x="356" y="544"/>
                    </a:cubicBezTo>
                    <a:cubicBezTo>
                      <a:pt x="340" y="544"/>
                      <a:pt x="325" y="543"/>
                      <a:pt x="309" y="540"/>
                    </a:cubicBezTo>
                    <a:cubicBezTo>
                      <a:pt x="230" y="523"/>
                      <a:pt x="165" y="458"/>
                      <a:pt x="148" y="379"/>
                    </a:cubicBezTo>
                    <a:cubicBezTo>
                      <a:pt x="120" y="240"/>
                      <a:pt x="222" y="119"/>
                      <a:pt x="357" y="119"/>
                    </a:cubicBezTo>
                    <a:lnTo>
                      <a:pt x="360" y="119"/>
                    </a:lnTo>
                    <a:lnTo>
                      <a:pt x="360" y="113"/>
                    </a:lnTo>
                    <a:close/>
                    <a:moveTo>
                      <a:pt x="344" y="0"/>
                    </a:moveTo>
                    <a:cubicBezTo>
                      <a:pt x="339" y="0"/>
                      <a:pt x="334" y="0"/>
                      <a:pt x="329" y="1"/>
                    </a:cubicBezTo>
                    <a:cubicBezTo>
                      <a:pt x="154" y="6"/>
                      <a:pt x="13" y="147"/>
                      <a:pt x="7" y="322"/>
                    </a:cubicBezTo>
                    <a:cubicBezTo>
                      <a:pt x="0" y="513"/>
                      <a:pt x="154" y="666"/>
                      <a:pt x="343" y="666"/>
                    </a:cubicBezTo>
                    <a:cubicBezTo>
                      <a:pt x="380" y="666"/>
                      <a:pt x="419" y="660"/>
                      <a:pt x="459" y="647"/>
                    </a:cubicBezTo>
                    <a:cubicBezTo>
                      <a:pt x="589" y="599"/>
                      <a:pt x="673" y="472"/>
                      <a:pt x="671" y="331"/>
                    </a:cubicBezTo>
                    <a:cubicBezTo>
                      <a:pt x="671" y="149"/>
                      <a:pt x="523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52"/>
              <p:cNvSpPr/>
              <p:nvPr/>
            </p:nvSpPr>
            <p:spPr>
              <a:xfrm flipH="1">
                <a:off x="9642424" y="1742532"/>
                <a:ext cx="87234" cy="296577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3495" extrusionOk="0">
                    <a:moveTo>
                      <a:pt x="1" y="0"/>
                    </a:moveTo>
                    <a:lnTo>
                      <a:pt x="257" y="3494"/>
                    </a:lnTo>
                    <a:lnTo>
                      <a:pt x="771" y="3494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52"/>
              <p:cNvSpPr/>
              <p:nvPr/>
            </p:nvSpPr>
            <p:spPr>
              <a:xfrm flipH="1">
                <a:off x="9637587" y="1736762"/>
                <a:ext cx="96653" cy="305232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597" extrusionOk="0">
                    <a:moveTo>
                      <a:pt x="1023" y="105"/>
                    </a:moveTo>
                    <a:lnTo>
                      <a:pt x="774" y="3492"/>
                    </a:lnTo>
                    <a:lnTo>
                      <a:pt x="362" y="3492"/>
                    </a:lnTo>
                    <a:lnTo>
                      <a:pt x="114" y="105"/>
                    </a:lnTo>
                    <a:close/>
                    <a:moveTo>
                      <a:pt x="55" y="0"/>
                    </a:moveTo>
                    <a:cubicBezTo>
                      <a:pt x="40" y="0"/>
                      <a:pt x="26" y="9"/>
                      <a:pt x="15" y="20"/>
                    </a:cubicBezTo>
                    <a:cubicBezTo>
                      <a:pt x="7" y="29"/>
                      <a:pt x="1" y="43"/>
                      <a:pt x="1" y="57"/>
                    </a:cubicBezTo>
                    <a:lnTo>
                      <a:pt x="261" y="3548"/>
                    </a:lnTo>
                    <a:cubicBezTo>
                      <a:pt x="261" y="3576"/>
                      <a:pt x="283" y="3596"/>
                      <a:pt x="311" y="3596"/>
                    </a:cubicBezTo>
                    <a:lnTo>
                      <a:pt x="825" y="3596"/>
                    </a:lnTo>
                    <a:cubicBezTo>
                      <a:pt x="827" y="3596"/>
                      <a:pt x="829" y="3596"/>
                      <a:pt x="830" y="3596"/>
                    </a:cubicBezTo>
                    <a:cubicBezTo>
                      <a:pt x="859" y="3596"/>
                      <a:pt x="882" y="3575"/>
                      <a:pt x="884" y="3548"/>
                    </a:cubicBezTo>
                    <a:lnTo>
                      <a:pt x="1138" y="57"/>
                    </a:lnTo>
                    <a:cubicBezTo>
                      <a:pt x="1138" y="43"/>
                      <a:pt x="1136" y="29"/>
                      <a:pt x="1124" y="20"/>
                    </a:cubicBezTo>
                    <a:cubicBezTo>
                      <a:pt x="1113" y="9"/>
                      <a:pt x="1099" y="0"/>
                      <a:pt x="1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52"/>
              <p:cNvSpPr/>
              <p:nvPr/>
            </p:nvSpPr>
            <p:spPr>
              <a:xfrm flipH="1">
                <a:off x="9667797" y="1973174"/>
                <a:ext cx="42004" cy="122704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46" extrusionOk="0">
                    <a:moveTo>
                      <a:pt x="1" y="0"/>
                    </a:moveTo>
                    <a:lnTo>
                      <a:pt x="1" y="1445"/>
                    </a:lnTo>
                    <a:lnTo>
                      <a:pt x="495" y="1445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52"/>
              <p:cNvSpPr/>
              <p:nvPr/>
            </p:nvSpPr>
            <p:spPr>
              <a:xfrm flipH="1">
                <a:off x="9661772" y="1970289"/>
                <a:ext cx="53715" cy="131529"/>
              </a:xfrm>
              <a:custGeom>
                <a:avLst/>
                <a:gdLst/>
                <a:ahLst/>
                <a:cxnLst/>
                <a:rect l="l" t="t" r="r" b="b"/>
                <a:pathLst>
                  <a:path w="633" h="1550" extrusionOk="0">
                    <a:moveTo>
                      <a:pt x="525" y="105"/>
                    </a:moveTo>
                    <a:lnTo>
                      <a:pt x="525" y="1445"/>
                    </a:lnTo>
                    <a:lnTo>
                      <a:pt x="138" y="1445"/>
                    </a:lnTo>
                    <a:lnTo>
                      <a:pt x="138" y="105"/>
                    </a:lnTo>
                    <a:close/>
                    <a:moveTo>
                      <a:pt x="54" y="0"/>
                    </a:moveTo>
                    <a:cubicBezTo>
                      <a:pt x="25" y="0"/>
                      <a:pt x="0" y="26"/>
                      <a:pt x="0" y="54"/>
                    </a:cubicBezTo>
                    <a:lnTo>
                      <a:pt x="0" y="1496"/>
                    </a:lnTo>
                    <a:cubicBezTo>
                      <a:pt x="0" y="1524"/>
                      <a:pt x="25" y="1550"/>
                      <a:pt x="54" y="1550"/>
                    </a:cubicBezTo>
                    <a:lnTo>
                      <a:pt x="579" y="1550"/>
                    </a:lnTo>
                    <a:cubicBezTo>
                      <a:pt x="607" y="1550"/>
                      <a:pt x="632" y="1524"/>
                      <a:pt x="632" y="1496"/>
                    </a:cubicBezTo>
                    <a:lnTo>
                      <a:pt x="632" y="54"/>
                    </a:lnTo>
                    <a:cubicBezTo>
                      <a:pt x="632" y="26"/>
                      <a:pt x="607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52"/>
              <p:cNvSpPr/>
              <p:nvPr/>
            </p:nvSpPr>
            <p:spPr>
              <a:xfrm flipH="1">
                <a:off x="9255387" y="1042205"/>
                <a:ext cx="832792" cy="244390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2880" extrusionOk="0">
                    <a:moveTo>
                      <a:pt x="9291" y="1"/>
                    </a:moveTo>
                    <a:cubicBezTo>
                      <a:pt x="9287" y="1"/>
                      <a:pt x="9284" y="1"/>
                      <a:pt x="9280" y="1"/>
                    </a:cubicBezTo>
                    <a:lnTo>
                      <a:pt x="452" y="280"/>
                    </a:lnTo>
                    <a:cubicBezTo>
                      <a:pt x="198" y="289"/>
                      <a:pt x="1" y="500"/>
                      <a:pt x="6" y="754"/>
                    </a:cubicBezTo>
                    <a:lnTo>
                      <a:pt x="60" y="2436"/>
                    </a:lnTo>
                    <a:cubicBezTo>
                      <a:pt x="65" y="2685"/>
                      <a:pt x="268" y="2880"/>
                      <a:pt x="515" y="2880"/>
                    </a:cubicBezTo>
                    <a:cubicBezTo>
                      <a:pt x="521" y="2880"/>
                      <a:pt x="526" y="2880"/>
                      <a:pt x="531" y="2879"/>
                    </a:cubicBezTo>
                    <a:lnTo>
                      <a:pt x="9362" y="2603"/>
                    </a:lnTo>
                    <a:cubicBezTo>
                      <a:pt x="9616" y="2594"/>
                      <a:pt x="9814" y="2383"/>
                      <a:pt x="9808" y="2129"/>
                    </a:cubicBezTo>
                    <a:lnTo>
                      <a:pt x="9755" y="447"/>
                    </a:lnTo>
                    <a:cubicBezTo>
                      <a:pt x="9746" y="196"/>
                      <a:pt x="9540" y="1"/>
                      <a:pt x="92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52"/>
              <p:cNvSpPr/>
              <p:nvPr/>
            </p:nvSpPr>
            <p:spPr>
              <a:xfrm flipH="1">
                <a:off x="9166032" y="1041951"/>
                <a:ext cx="833046" cy="244390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2880" extrusionOk="0">
                    <a:moveTo>
                      <a:pt x="9294" y="1"/>
                    </a:moveTo>
                    <a:cubicBezTo>
                      <a:pt x="9290" y="1"/>
                      <a:pt x="9287" y="1"/>
                      <a:pt x="9283" y="1"/>
                    </a:cubicBezTo>
                    <a:lnTo>
                      <a:pt x="452" y="280"/>
                    </a:lnTo>
                    <a:cubicBezTo>
                      <a:pt x="198" y="292"/>
                      <a:pt x="0" y="503"/>
                      <a:pt x="9" y="752"/>
                    </a:cubicBezTo>
                    <a:lnTo>
                      <a:pt x="60" y="2437"/>
                    </a:lnTo>
                    <a:cubicBezTo>
                      <a:pt x="68" y="2685"/>
                      <a:pt x="271" y="2880"/>
                      <a:pt x="518" y="2880"/>
                    </a:cubicBezTo>
                    <a:cubicBezTo>
                      <a:pt x="523" y="2880"/>
                      <a:pt x="529" y="2880"/>
                      <a:pt x="534" y="2880"/>
                    </a:cubicBezTo>
                    <a:lnTo>
                      <a:pt x="9365" y="2600"/>
                    </a:lnTo>
                    <a:cubicBezTo>
                      <a:pt x="9619" y="2595"/>
                      <a:pt x="9817" y="2383"/>
                      <a:pt x="9808" y="2129"/>
                    </a:cubicBezTo>
                    <a:lnTo>
                      <a:pt x="9754" y="447"/>
                    </a:lnTo>
                    <a:cubicBezTo>
                      <a:pt x="9749" y="196"/>
                      <a:pt x="9543" y="1"/>
                      <a:pt x="9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52"/>
              <p:cNvSpPr/>
              <p:nvPr/>
            </p:nvSpPr>
            <p:spPr>
              <a:xfrm flipH="1">
                <a:off x="9160771" y="1036944"/>
                <a:ext cx="842890" cy="253724"/>
              </a:xfrm>
              <a:custGeom>
                <a:avLst/>
                <a:gdLst/>
                <a:ahLst/>
                <a:cxnLst/>
                <a:rect l="l" t="t" r="r" b="b"/>
                <a:pathLst>
                  <a:path w="9933" h="2990" extrusionOk="0">
                    <a:moveTo>
                      <a:pt x="9354" y="130"/>
                    </a:moveTo>
                    <a:cubicBezTo>
                      <a:pt x="9574" y="130"/>
                      <a:pt x="9749" y="303"/>
                      <a:pt x="9755" y="523"/>
                    </a:cubicBezTo>
                    <a:lnTo>
                      <a:pt x="9808" y="2205"/>
                    </a:lnTo>
                    <a:cubicBezTo>
                      <a:pt x="9817" y="2428"/>
                      <a:pt x="9639" y="2614"/>
                      <a:pt x="9419" y="2623"/>
                    </a:cubicBezTo>
                    <a:lnTo>
                      <a:pt x="588" y="2899"/>
                    </a:lnTo>
                    <a:cubicBezTo>
                      <a:pt x="581" y="2899"/>
                      <a:pt x="574" y="2900"/>
                      <a:pt x="568" y="2900"/>
                    </a:cubicBezTo>
                    <a:cubicBezTo>
                      <a:pt x="468" y="2900"/>
                      <a:pt x="371" y="2861"/>
                      <a:pt x="297" y="2792"/>
                    </a:cubicBezTo>
                    <a:cubicBezTo>
                      <a:pt x="221" y="2716"/>
                      <a:pt x="176" y="2614"/>
                      <a:pt x="170" y="2510"/>
                    </a:cubicBezTo>
                    <a:lnTo>
                      <a:pt x="119" y="825"/>
                    </a:lnTo>
                    <a:cubicBezTo>
                      <a:pt x="111" y="605"/>
                      <a:pt x="289" y="415"/>
                      <a:pt x="509" y="410"/>
                    </a:cubicBezTo>
                    <a:lnTo>
                      <a:pt x="9340" y="130"/>
                    </a:lnTo>
                    <a:close/>
                    <a:moveTo>
                      <a:pt x="9351" y="0"/>
                    </a:moveTo>
                    <a:cubicBezTo>
                      <a:pt x="9348" y="0"/>
                      <a:pt x="9344" y="1"/>
                      <a:pt x="9340" y="1"/>
                    </a:cubicBezTo>
                    <a:lnTo>
                      <a:pt x="506" y="280"/>
                    </a:lnTo>
                    <a:cubicBezTo>
                      <a:pt x="221" y="288"/>
                      <a:pt x="1" y="526"/>
                      <a:pt x="9" y="808"/>
                    </a:cubicBezTo>
                    <a:lnTo>
                      <a:pt x="63" y="2490"/>
                    </a:lnTo>
                    <a:cubicBezTo>
                      <a:pt x="69" y="2769"/>
                      <a:pt x="297" y="2989"/>
                      <a:pt x="574" y="2989"/>
                    </a:cubicBezTo>
                    <a:lnTo>
                      <a:pt x="588" y="2989"/>
                    </a:lnTo>
                    <a:lnTo>
                      <a:pt x="9425" y="2710"/>
                    </a:lnTo>
                    <a:lnTo>
                      <a:pt x="9427" y="2710"/>
                    </a:lnTo>
                    <a:cubicBezTo>
                      <a:pt x="9710" y="2699"/>
                      <a:pt x="9933" y="2462"/>
                      <a:pt x="9921" y="2179"/>
                    </a:cubicBezTo>
                    <a:lnTo>
                      <a:pt x="9871" y="497"/>
                    </a:lnTo>
                    <a:cubicBezTo>
                      <a:pt x="9865" y="365"/>
                      <a:pt x="9806" y="232"/>
                      <a:pt x="9707" y="142"/>
                    </a:cubicBezTo>
                    <a:cubicBezTo>
                      <a:pt x="9611" y="48"/>
                      <a:pt x="9485" y="0"/>
                      <a:pt x="9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52"/>
              <p:cNvSpPr/>
              <p:nvPr/>
            </p:nvSpPr>
            <p:spPr>
              <a:xfrm flipH="1">
                <a:off x="9255387" y="1042205"/>
                <a:ext cx="832792" cy="244390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2880" extrusionOk="0">
                    <a:moveTo>
                      <a:pt x="9291" y="1"/>
                    </a:moveTo>
                    <a:cubicBezTo>
                      <a:pt x="9287" y="1"/>
                      <a:pt x="9284" y="1"/>
                      <a:pt x="9280" y="1"/>
                    </a:cubicBezTo>
                    <a:lnTo>
                      <a:pt x="452" y="280"/>
                    </a:lnTo>
                    <a:cubicBezTo>
                      <a:pt x="198" y="289"/>
                      <a:pt x="1" y="500"/>
                      <a:pt x="6" y="754"/>
                    </a:cubicBezTo>
                    <a:lnTo>
                      <a:pt x="60" y="2436"/>
                    </a:lnTo>
                    <a:cubicBezTo>
                      <a:pt x="65" y="2685"/>
                      <a:pt x="268" y="2880"/>
                      <a:pt x="515" y="2880"/>
                    </a:cubicBezTo>
                    <a:cubicBezTo>
                      <a:pt x="521" y="2880"/>
                      <a:pt x="526" y="2880"/>
                      <a:pt x="531" y="2879"/>
                    </a:cubicBezTo>
                    <a:lnTo>
                      <a:pt x="9362" y="2603"/>
                    </a:lnTo>
                    <a:cubicBezTo>
                      <a:pt x="9616" y="2594"/>
                      <a:pt x="9814" y="2383"/>
                      <a:pt x="9808" y="2129"/>
                    </a:cubicBezTo>
                    <a:lnTo>
                      <a:pt x="9755" y="447"/>
                    </a:lnTo>
                    <a:cubicBezTo>
                      <a:pt x="9746" y="196"/>
                      <a:pt x="9540" y="1"/>
                      <a:pt x="9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52"/>
              <p:cNvSpPr/>
              <p:nvPr/>
            </p:nvSpPr>
            <p:spPr>
              <a:xfrm flipH="1">
                <a:off x="9250550" y="1036944"/>
                <a:ext cx="842380" cy="253724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990" extrusionOk="0">
                    <a:moveTo>
                      <a:pt x="9348" y="130"/>
                    </a:moveTo>
                    <a:cubicBezTo>
                      <a:pt x="9568" y="130"/>
                      <a:pt x="9746" y="303"/>
                      <a:pt x="9748" y="523"/>
                    </a:cubicBezTo>
                    <a:lnTo>
                      <a:pt x="9802" y="2205"/>
                    </a:lnTo>
                    <a:cubicBezTo>
                      <a:pt x="9811" y="2428"/>
                      <a:pt x="9633" y="2614"/>
                      <a:pt x="9413" y="2623"/>
                    </a:cubicBezTo>
                    <a:lnTo>
                      <a:pt x="581" y="2899"/>
                    </a:lnTo>
                    <a:cubicBezTo>
                      <a:pt x="575" y="2899"/>
                      <a:pt x="568" y="2900"/>
                      <a:pt x="561" y="2900"/>
                    </a:cubicBezTo>
                    <a:cubicBezTo>
                      <a:pt x="461" y="2900"/>
                      <a:pt x="365" y="2861"/>
                      <a:pt x="291" y="2792"/>
                    </a:cubicBezTo>
                    <a:cubicBezTo>
                      <a:pt x="215" y="2716"/>
                      <a:pt x="169" y="2614"/>
                      <a:pt x="164" y="2510"/>
                    </a:cubicBezTo>
                    <a:lnTo>
                      <a:pt x="113" y="825"/>
                    </a:lnTo>
                    <a:cubicBezTo>
                      <a:pt x="107" y="720"/>
                      <a:pt x="147" y="613"/>
                      <a:pt x="220" y="537"/>
                    </a:cubicBezTo>
                    <a:cubicBezTo>
                      <a:pt x="296" y="458"/>
                      <a:pt x="398" y="413"/>
                      <a:pt x="502" y="410"/>
                    </a:cubicBezTo>
                    <a:lnTo>
                      <a:pt x="9334" y="130"/>
                    </a:lnTo>
                    <a:close/>
                    <a:moveTo>
                      <a:pt x="9349" y="0"/>
                    </a:moveTo>
                    <a:cubicBezTo>
                      <a:pt x="9344" y="0"/>
                      <a:pt x="9339" y="0"/>
                      <a:pt x="9334" y="1"/>
                    </a:cubicBezTo>
                    <a:lnTo>
                      <a:pt x="502" y="280"/>
                    </a:lnTo>
                    <a:cubicBezTo>
                      <a:pt x="220" y="288"/>
                      <a:pt x="0" y="526"/>
                      <a:pt x="6" y="808"/>
                    </a:cubicBezTo>
                    <a:lnTo>
                      <a:pt x="59" y="2490"/>
                    </a:lnTo>
                    <a:cubicBezTo>
                      <a:pt x="65" y="2769"/>
                      <a:pt x="296" y="2989"/>
                      <a:pt x="570" y="2989"/>
                    </a:cubicBezTo>
                    <a:lnTo>
                      <a:pt x="587" y="2989"/>
                    </a:lnTo>
                    <a:lnTo>
                      <a:pt x="9418" y="2710"/>
                    </a:lnTo>
                    <a:lnTo>
                      <a:pt x="9421" y="2710"/>
                    </a:lnTo>
                    <a:cubicBezTo>
                      <a:pt x="9703" y="2699"/>
                      <a:pt x="9926" y="2462"/>
                      <a:pt x="9915" y="2179"/>
                    </a:cubicBezTo>
                    <a:lnTo>
                      <a:pt x="9864" y="497"/>
                    </a:lnTo>
                    <a:cubicBezTo>
                      <a:pt x="9853" y="220"/>
                      <a:pt x="9624" y="0"/>
                      <a:pt x="9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52"/>
              <p:cNvSpPr/>
              <p:nvPr/>
            </p:nvSpPr>
            <p:spPr>
              <a:xfrm flipH="1">
                <a:off x="9379702" y="706934"/>
                <a:ext cx="783914" cy="475966"/>
              </a:xfrm>
              <a:custGeom>
                <a:avLst/>
                <a:gdLst/>
                <a:ahLst/>
                <a:cxnLst/>
                <a:rect l="l" t="t" r="r" b="b"/>
                <a:pathLst>
                  <a:path w="9238" h="5609" extrusionOk="0">
                    <a:moveTo>
                      <a:pt x="6095" y="0"/>
                    </a:moveTo>
                    <a:cubicBezTo>
                      <a:pt x="5144" y="0"/>
                      <a:pt x="3746" y="75"/>
                      <a:pt x="1671" y="266"/>
                    </a:cubicBezTo>
                    <a:cubicBezTo>
                      <a:pt x="1510" y="283"/>
                      <a:pt x="1392" y="297"/>
                      <a:pt x="1330" y="297"/>
                    </a:cubicBezTo>
                    <a:cubicBezTo>
                      <a:pt x="559" y="356"/>
                      <a:pt x="127" y="1180"/>
                      <a:pt x="80" y="1270"/>
                    </a:cubicBezTo>
                    <a:cubicBezTo>
                      <a:pt x="0" y="1437"/>
                      <a:pt x="65" y="1640"/>
                      <a:pt x="232" y="1722"/>
                    </a:cubicBezTo>
                    <a:cubicBezTo>
                      <a:pt x="280" y="1746"/>
                      <a:pt x="331" y="1757"/>
                      <a:pt x="380" y="1757"/>
                    </a:cubicBezTo>
                    <a:cubicBezTo>
                      <a:pt x="504" y="1757"/>
                      <a:pt x="623" y="1688"/>
                      <a:pt x="683" y="1570"/>
                    </a:cubicBezTo>
                    <a:cubicBezTo>
                      <a:pt x="757" y="1423"/>
                      <a:pt x="1042" y="994"/>
                      <a:pt x="1381" y="968"/>
                    </a:cubicBezTo>
                    <a:lnTo>
                      <a:pt x="1733" y="935"/>
                    </a:lnTo>
                    <a:cubicBezTo>
                      <a:pt x="3945" y="731"/>
                      <a:pt x="5332" y="666"/>
                      <a:pt x="6200" y="666"/>
                    </a:cubicBezTo>
                    <a:cubicBezTo>
                      <a:pt x="7228" y="666"/>
                      <a:pt x="7528" y="757"/>
                      <a:pt x="7609" y="813"/>
                    </a:cubicBezTo>
                    <a:cubicBezTo>
                      <a:pt x="8247" y="1508"/>
                      <a:pt x="7624" y="3839"/>
                      <a:pt x="7085" y="5146"/>
                    </a:cubicBezTo>
                    <a:cubicBezTo>
                      <a:pt x="7014" y="5315"/>
                      <a:pt x="7093" y="5512"/>
                      <a:pt x="7268" y="5583"/>
                    </a:cubicBezTo>
                    <a:cubicBezTo>
                      <a:pt x="7305" y="5600"/>
                      <a:pt x="7347" y="5608"/>
                      <a:pt x="7395" y="5608"/>
                    </a:cubicBezTo>
                    <a:cubicBezTo>
                      <a:pt x="7528" y="5608"/>
                      <a:pt x="7652" y="5527"/>
                      <a:pt x="7700" y="5402"/>
                    </a:cubicBezTo>
                    <a:cubicBezTo>
                      <a:pt x="7864" y="5019"/>
                      <a:pt x="9238" y="1595"/>
                      <a:pt x="8103" y="356"/>
                    </a:cubicBezTo>
                    <a:cubicBezTo>
                      <a:pt x="7926" y="164"/>
                      <a:pt x="7503" y="0"/>
                      <a:pt x="60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52"/>
              <p:cNvSpPr/>
              <p:nvPr/>
            </p:nvSpPr>
            <p:spPr>
              <a:xfrm flipH="1">
                <a:off x="9372914" y="701758"/>
                <a:ext cx="796472" cy="485979"/>
              </a:xfrm>
              <a:custGeom>
                <a:avLst/>
                <a:gdLst/>
                <a:ahLst/>
                <a:cxnLst/>
                <a:rect l="l" t="t" r="r" b="b"/>
                <a:pathLst>
                  <a:path w="9386" h="5727" extrusionOk="0">
                    <a:moveTo>
                      <a:pt x="6156" y="119"/>
                    </a:moveTo>
                    <a:cubicBezTo>
                      <a:pt x="7548" y="119"/>
                      <a:pt x="7962" y="278"/>
                      <a:pt x="8126" y="457"/>
                    </a:cubicBezTo>
                    <a:cubicBezTo>
                      <a:pt x="9235" y="1665"/>
                      <a:pt x="7869" y="5063"/>
                      <a:pt x="7711" y="5446"/>
                    </a:cubicBezTo>
                    <a:cubicBezTo>
                      <a:pt x="7664" y="5554"/>
                      <a:pt x="7558" y="5619"/>
                      <a:pt x="7447" y="5619"/>
                    </a:cubicBezTo>
                    <a:cubicBezTo>
                      <a:pt x="7412" y="5619"/>
                      <a:pt x="7376" y="5612"/>
                      <a:pt x="7342" y="5599"/>
                    </a:cubicBezTo>
                    <a:cubicBezTo>
                      <a:pt x="7198" y="5537"/>
                      <a:pt x="7130" y="5373"/>
                      <a:pt x="7189" y="5226"/>
                    </a:cubicBezTo>
                    <a:cubicBezTo>
                      <a:pt x="7737" y="3911"/>
                      <a:pt x="8360" y="1552"/>
                      <a:pt x="7709" y="838"/>
                    </a:cubicBezTo>
                    <a:lnTo>
                      <a:pt x="7697" y="832"/>
                    </a:lnTo>
                    <a:cubicBezTo>
                      <a:pt x="7610" y="767"/>
                      <a:pt x="7299" y="677"/>
                      <a:pt x="6264" y="677"/>
                    </a:cubicBezTo>
                    <a:cubicBezTo>
                      <a:pt x="6245" y="677"/>
                      <a:pt x="6226" y="677"/>
                      <a:pt x="6206" y="677"/>
                    </a:cubicBezTo>
                    <a:cubicBezTo>
                      <a:pt x="5329" y="677"/>
                      <a:pt x="3950" y="740"/>
                      <a:pt x="1790" y="945"/>
                    </a:cubicBezTo>
                    <a:lnTo>
                      <a:pt x="1437" y="976"/>
                    </a:lnTo>
                    <a:cubicBezTo>
                      <a:pt x="1070" y="1004"/>
                      <a:pt x="777" y="1444"/>
                      <a:pt x="692" y="1611"/>
                    </a:cubicBezTo>
                    <a:cubicBezTo>
                      <a:pt x="667" y="1684"/>
                      <a:pt x="608" y="1746"/>
                      <a:pt x="529" y="1777"/>
                    </a:cubicBezTo>
                    <a:cubicBezTo>
                      <a:pt x="497" y="1790"/>
                      <a:pt x="463" y="1796"/>
                      <a:pt x="428" y="1796"/>
                    </a:cubicBezTo>
                    <a:cubicBezTo>
                      <a:pt x="394" y="1796"/>
                      <a:pt x="359" y="1790"/>
                      <a:pt x="328" y="1777"/>
                    </a:cubicBezTo>
                    <a:cubicBezTo>
                      <a:pt x="156" y="1712"/>
                      <a:pt x="91" y="1509"/>
                      <a:pt x="187" y="1360"/>
                    </a:cubicBezTo>
                    <a:cubicBezTo>
                      <a:pt x="232" y="1269"/>
                      <a:pt x="653" y="471"/>
                      <a:pt x="1392" y="414"/>
                    </a:cubicBezTo>
                    <a:cubicBezTo>
                      <a:pt x="1457" y="409"/>
                      <a:pt x="1573" y="397"/>
                      <a:pt x="1736" y="383"/>
                    </a:cubicBezTo>
                    <a:cubicBezTo>
                      <a:pt x="3814" y="193"/>
                      <a:pt x="5211" y="119"/>
                      <a:pt x="6156" y="119"/>
                    </a:cubicBezTo>
                    <a:close/>
                    <a:moveTo>
                      <a:pt x="6203" y="0"/>
                    </a:moveTo>
                    <a:cubicBezTo>
                      <a:pt x="5256" y="0"/>
                      <a:pt x="3851" y="75"/>
                      <a:pt x="1742" y="267"/>
                    </a:cubicBezTo>
                    <a:lnTo>
                      <a:pt x="1401" y="299"/>
                    </a:lnTo>
                    <a:cubicBezTo>
                      <a:pt x="596" y="363"/>
                      <a:pt x="150" y="1210"/>
                      <a:pt x="102" y="1303"/>
                    </a:cubicBezTo>
                    <a:cubicBezTo>
                      <a:pt x="94" y="1315"/>
                      <a:pt x="88" y="1329"/>
                      <a:pt x="85" y="1340"/>
                    </a:cubicBezTo>
                    <a:cubicBezTo>
                      <a:pt x="1" y="1538"/>
                      <a:pt x="88" y="1766"/>
                      <a:pt x="286" y="1854"/>
                    </a:cubicBezTo>
                    <a:cubicBezTo>
                      <a:pt x="337" y="1875"/>
                      <a:pt x="390" y="1886"/>
                      <a:pt x="442" y="1886"/>
                    </a:cubicBezTo>
                    <a:cubicBezTo>
                      <a:pt x="592" y="1886"/>
                      <a:pt x="735" y="1800"/>
                      <a:pt x="802" y="1653"/>
                    </a:cubicBezTo>
                    <a:cubicBezTo>
                      <a:pt x="890" y="1473"/>
                      <a:pt x="1166" y="1100"/>
                      <a:pt x="1457" y="1077"/>
                    </a:cubicBezTo>
                    <a:lnTo>
                      <a:pt x="1807" y="1049"/>
                    </a:lnTo>
                    <a:cubicBezTo>
                      <a:pt x="4030" y="844"/>
                      <a:pt x="5408" y="782"/>
                      <a:pt x="6263" y="782"/>
                    </a:cubicBezTo>
                    <a:cubicBezTo>
                      <a:pt x="7326" y="782"/>
                      <a:pt x="7580" y="878"/>
                      <a:pt x="7641" y="914"/>
                    </a:cubicBezTo>
                    <a:cubicBezTo>
                      <a:pt x="8256" y="1597"/>
                      <a:pt x="7641" y="3886"/>
                      <a:pt x="7102" y="5184"/>
                    </a:cubicBezTo>
                    <a:cubicBezTo>
                      <a:pt x="7082" y="5232"/>
                      <a:pt x="7071" y="5283"/>
                      <a:pt x="7071" y="5336"/>
                    </a:cubicBezTo>
                    <a:cubicBezTo>
                      <a:pt x="7074" y="5551"/>
                      <a:pt x="7246" y="5726"/>
                      <a:pt x="7463" y="5726"/>
                    </a:cubicBezTo>
                    <a:cubicBezTo>
                      <a:pt x="7467" y="5726"/>
                      <a:pt x="7472" y="5726"/>
                      <a:pt x="7476" y="5726"/>
                    </a:cubicBezTo>
                    <a:cubicBezTo>
                      <a:pt x="7632" y="5726"/>
                      <a:pt x="7775" y="5628"/>
                      <a:pt x="7836" y="5477"/>
                    </a:cubicBezTo>
                    <a:cubicBezTo>
                      <a:pt x="7996" y="5091"/>
                      <a:pt x="9385" y="1636"/>
                      <a:pt x="8228" y="378"/>
                    </a:cubicBezTo>
                    <a:cubicBezTo>
                      <a:pt x="8048" y="184"/>
                      <a:pt x="7694" y="0"/>
                      <a:pt x="6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52"/>
              <p:cNvSpPr/>
              <p:nvPr/>
            </p:nvSpPr>
            <p:spPr>
              <a:xfrm flipH="1">
                <a:off x="9006013" y="1974786"/>
                <a:ext cx="110230" cy="11031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300" extrusionOk="0">
                    <a:moveTo>
                      <a:pt x="650" y="1"/>
                    </a:moveTo>
                    <a:cubicBezTo>
                      <a:pt x="294" y="1"/>
                      <a:pt x="0" y="291"/>
                      <a:pt x="0" y="650"/>
                    </a:cubicBezTo>
                    <a:cubicBezTo>
                      <a:pt x="0" y="1006"/>
                      <a:pt x="291" y="1299"/>
                      <a:pt x="650" y="1299"/>
                    </a:cubicBezTo>
                    <a:cubicBezTo>
                      <a:pt x="1008" y="1299"/>
                      <a:pt x="1299" y="1006"/>
                      <a:pt x="1299" y="650"/>
                    </a:cubicBezTo>
                    <a:cubicBezTo>
                      <a:pt x="1299" y="294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52"/>
              <p:cNvSpPr/>
              <p:nvPr/>
            </p:nvSpPr>
            <p:spPr>
              <a:xfrm flipH="1">
                <a:off x="9002618" y="1970204"/>
                <a:ext cx="120667" cy="119649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410" extrusionOk="0">
                    <a:moveTo>
                      <a:pt x="718" y="106"/>
                    </a:moveTo>
                    <a:cubicBezTo>
                      <a:pt x="1051" y="106"/>
                      <a:pt x="1317" y="374"/>
                      <a:pt x="1317" y="701"/>
                    </a:cubicBezTo>
                    <a:lnTo>
                      <a:pt x="1317" y="704"/>
                    </a:lnTo>
                    <a:cubicBezTo>
                      <a:pt x="1317" y="1033"/>
                      <a:pt x="1046" y="1301"/>
                      <a:pt x="715" y="1301"/>
                    </a:cubicBezTo>
                    <a:cubicBezTo>
                      <a:pt x="691" y="1301"/>
                      <a:pt x="667" y="1299"/>
                      <a:pt x="642" y="1297"/>
                    </a:cubicBezTo>
                    <a:cubicBezTo>
                      <a:pt x="366" y="1266"/>
                      <a:pt x="145" y="1045"/>
                      <a:pt x="117" y="772"/>
                    </a:cubicBezTo>
                    <a:cubicBezTo>
                      <a:pt x="78" y="410"/>
                      <a:pt x="363" y="108"/>
                      <a:pt x="716" y="108"/>
                    </a:cubicBezTo>
                    <a:lnTo>
                      <a:pt x="718" y="106"/>
                    </a:lnTo>
                    <a:close/>
                    <a:moveTo>
                      <a:pt x="716" y="0"/>
                    </a:moveTo>
                    <a:cubicBezTo>
                      <a:pt x="703" y="0"/>
                      <a:pt x="689" y="0"/>
                      <a:pt x="676" y="1"/>
                    </a:cubicBezTo>
                    <a:cubicBezTo>
                      <a:pt x="315" y="24"/>
                      <a:pt x="24" y="323"/>
                      <a:pt x="13" y="687"/>
                    </a:cubicBezTo>
                    <a:cubicBezTo>
                      <a:pt x="1" y="1084"/>
                      <a:pt x="321" y="1409"/>
                      <a:pt x="716" y="1409"/>
                    </a:cubicBezTo>
                    <a:cubicBezTo>
                      <a:pt x="785" y="1409"/>
                      <a:pt x="856" y="1399"/>
                      <a:pt x="927" y="1378"/>
                    </a:cubicBezTo>
                    <a:cubicBezTo>
                      <a:pt x="1224" y="1291"/>
                      <a:pt x="1421" y="1012"/>
                      <a:pt x="1421" y="707"/>
                    </a:cubicBezTo>
                    <a:lnTo>
                      <a:pt x="1421" y="704"/>
                    </a:lnTo>
                    <a:cubicBezTo>
                      <a:pt x="1421" y="316"/>
                      <a:pt x="1104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52"/>
              <p:cNvSpPr/>
              <p:nvPr/>
            </p:nvSpPr>
            <p:spPr>
              <a:xfrm flipH="1">
                <a:off x="9038598" y="2006693"/>
                <a:ext cx="50151" cy="4743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59" extrusionOk="0">
                    <a:moveTo>
                      <a:pt x="311" y="1"/>
                    </a:moveTo>
                    <a:cubicBezTo>
                      <a:pt x="293" y="1"/>
                      <a:pt x="274" y="2"/>
                      <a:pt x="255" y="6"/>
                    </a:cubicBezTo>
                    <a:cubicBezTo>
                      <a:pt x="148" y="26"/>
                      <a:pt x="57" y="116"/>
                      <a:pt x="38" y="226"/>
                    </a:cubicBezTo>
                    <a:cubicBezTo>
                      <a:pt x="1" y="404"/>
                      <a:pt x="139" y="559"/>
                      <a:pt x="309" y="559"/>
                    </a:cubicBezTo>
                    <a:cubicBezTo>
                      <a:pt x="467" y="556"/>
                      <a:pt x="591" y="432"/>
                      <a:pt x="591" y="277"/>
                    </a:cubicBezTo>
                    <a:cubicBezTo>
                      <a:pt x="591" y="123"/>
                      <a:pt x="467" y="1"/>
                      <a:pt x="3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52"/>
              <p:cNvSpPr/>
              <p:nvPr/>
            </p:nvSpPr>
            <p:spPr>
              <a:xfrm flipH="1">
                <a:off x="9032573" y="2002110"/>
                <a:ext cx="57194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67" extrusionOk="0">
                    <a:moveTo>
                      <a:pt x="363" y="113"/>
                    </a:moveTo>
                    <a:cubicBezTo>
                      <a:pt x="479" y="116"/>
                      <a:pt x="575" y="215"/>
                      <a:pt x="572" y="331"/>
                    </a:cubicBezTo>
                    <a:cubicBezTo>
                      <a:pt x="569" y="451"/>
                      <a:pt x="474" y="544"/>
                      <a:pt x="356" y="544"/>
                    </a:cubicBezTo>
                    <a:cubicBezTo>
                      <a:pt x="340" y="544"/>
                      <a:pt x="325" y="543"/>
                      <a:pt x="309" y="540"/>
                    </a:cubicBezTo>
                    <a:cubicBezTo>
                      <a:pt x="230" y="523"/>
                      <a:pt x="165" y="458"/>
                      <a:pt x="148" y="379"/>
                    </a:cubicBezTo>
                    <a:cubicBezTo>
                      <a:pt x="120" y="240"/>
                      <a:pt x="222" y="119"/>
                      <a:pt x="357" y="119"/>
                    </a:cubicBezTo>
                    <a:lnTo>
                      <a:pt x="360" y="119"/>
                    </a:lnTo>
                    <a:lnTo>
                      <a:pt x="360" y="113"/>
                    </a:lnTo>
                    <a:close/>
                    <a:moveTo>
                      <a:pt x="344" y="0"/>
                    </a:moveTo>
                    <a:cubicBezTo>
                      <a:pt x="339" y="0"/>
                      <a:pt x="334" y="0"/>
                      <a:pt x="329" y="1"/>
                    </a:cubicBezTo>
                    <a:cubicBezTo>
                      <a:pt x="154" y="6"/>
                      <a:pt x="13" y="147"/>
                      <a:pt x="7" y="322"/>
                    </a:cubicBezTo>
                    <a:cubicBezTo>
                      <a:pt x="0" y="513"/>
                      <a:pt x="154" y="666"/>
                      <a:pt x="343" y="666"/>
                    </a:cubicBezTo>
                    <a:cubicBezTo>
                      <a:pt x="380" y="666"/>
                      <a:pt x="419" y="660"/>
                      <a:pt x="459" y="647"/>
                    </a:cubicBezTo>
                    <a:cubicBezTo>
                      <a:pt x="589" y="599"/>
                      <a:pt x="673" y="472"/>
                      <a:pt x="671" y="331"/>
                    </a:cubicBezTo>
                    <a:cubicBezTo>
                      <a:pt x="671" y="149"/>
                      <a:pt x="523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9" name="Google Shape;5939;p52"/>
            <p:cNvGrpSpPr/>
            <p:nvPr/>
          </p:nvGrpSpPr>
          <p:grpSpPr>
            <a:xfrm>
              <a:off x="-1503062" y="2563172"/>
              <a:ext cx="3342637" cy="2314848"/>
              <a:chOff x="-1503062" y="2563172"/>
              <a:chExt cx="3342637" cy="2314848"/>
            </a:xfrm>
          </p:grpSpPr>
          <p:grpSp>
            <p:nvGrpSpPr>
              <p:cNvPr id="5940" name="Google Shape;5940;p52"/>
              <p:cNvGrpSpPr/>
              <p:nvPr/>
            </p:nvGrpSpPr>
            <p:grpSpPr>
              <a:xfrm>
                <a:off x="160001" y="3003247"/>
                <a:ext cx="322925" cy="443179"/>
                <a:chOff x="4139226" y="3718600"/>
                <a:chExt cx="323313" cy="443756"/>
              </a:xfrm>
            </p:grpSpPr>
            <p:sp>
              <p:nvSpPr>
                <p:cNvPr id="5941" name="Google Shape;5941;p52"/>
                <p:cNvSpPr/>
                <p:nvPr/>
              </p:nvSpPr>
              <p:spPr>
                <a:xfrm>
                  <a:off x="4170524" y="3726347"/>
                  <a:ext cx="261026" cy="52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7" h="504" extrusionOk="0">
                      <a:moveTo>
                        <a:pt x="1" y="1"/>
                      </a:moveTo>
                      <a:lnTo>
                        <a:pt x="1" y="504"/>
                      </a:lnTo>
                      <a:lnTo>
                        <a:pt x="2526" y="504"/>
                      </a:lnTo>
                      <a:lnTo>
                        <a:pt x="252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2" name="Google Shape;5942;p52"/>
                <p:cNvSpPr/>
                <p:nvPr/>
              </p:nvSpPr>
              <p:spPr>
                <a:xfrm>
                  <a:off x="4166083" y="3718600"/>
                  <a:ext cx="271253" cy="64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620" extrusionOk="0">
                      <a:moveTo>
                        <a:pt x="2504" y="119"/>
                      </a:moveTo>
                      <a:lnTo>
                        <a:pt x="2504" y="532"/>
                      </a:lnTo>
                      <a:lnTo>
                        <a:pt x="94" y="532"/>
                      </a:lnTo>
                      <a:lnTo>
                        <a:pt x="94" y="119"/>
                      </a:lnTo>
                      <a:close/>
                      <a:moveTo>
                        <a:pt x="50" y="1"/>
                      </a:moveTo>
                      <a:cubicBezTo>
                        <a:pt x="38" y="1"/>
                        <a:pt x="28" y="4"/>
                        <a:pt x="16" y="16"/>
                      </a:cubicBezTo>
                      <a:cubicBezTo>
                        <a:pt x="6" y="26"/>
                        <a:pt x="0" y="41"/>
                        <a:pt x="0" y="51"/>
                      </a:cubicBezTo>
                      <a:lnTo>
                        <a:pt x="0" y="576"/>
                      </a:lnTo>
                      <a:cubicBezTo>
                        <a:pt x="0" y="588"/>
                        <a:pt x="3" y="598"/>
                        <a:pt x="16" y="607"/>
                      </a:cubicBezTo>
                      <a:cubicBezTo>
                        <a:pt x="22" y="613"/>
                        <a:pt x="34" y="620"/>
                        <a:pt x="50" y="620"/>
                      </a:cubicBezTo>
                      <a:lnTo>
                        <a:pt x="2576" y="620"/>
                      </a:lnTo>
                      <a:cubicBezTo>
                        <a:pt x="2585" y="620"/>
                        <a:pt x="2598" y="613"/>
                        <a:pt x="2610" y="607"/>
                      </a:cubicBezTo>
                      <a:cubicBezTo>
                        <a:pt x="2616" y="598"/>
                        <a:pt x="2626" y="588"/>
                        <a:pt x="2626" y="576"/>
                      </a:cubicBezTo>
                      <a:lnTo>
                        <a:pt x="2623" y="576"/>
                      </a:lnTo>
                      <a:lnTo>
                        <a:pt x="2623" y="51"/>
                      </a:lnTo>
                      <a:cubicBezTo>
                        <a:pt x="2623" y="41"/>
                        <a:pt x="2616" y="26"/>
                        <a:pt x="2607" y="16"/>
                      </a:cubicBezTo>
                      <a:cubicBezTo>
                        <a:pt x="2598" y="10"/>
                        <a:pt x="2585" y="1"/>
                        <a:pt x="25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3" name="Google Shape;5943;p52"/>
                <p:cNvSpPr/>
                <p:nvPr/>
              </p:nvSpPr>
              <p:spPr>
                <a:xfrm>
                  <a:off x="4169285" y="3802270"/>
                  <a:ext cx="261336" cy="355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3442" extrusionOk="0">
                      <a:moveTo>
                        <a:pt x="0" y="0"/>
                      </a:moveTo>
                      <a:lnTo>
                        <a:pt x="316" y="3442"/>
                      </a:lnTo>
                      <a:lnTo>
                        <a:pt x="2210" y="3442"/>
                      </a:lnTo>
                      <a:lnTo>
                        <a:pt x="25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4" name="Google Shape;5944;p52"/>
                <p:cNvSpPr/>
                <p:nvPr/>
              </p:nvSpPr>
              <p:spPr>
                <a:xfrm>
                  <a:off x="4165050" y="3797415"/>
                  <a:ext cx="270736" cy="364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" h="3533" extrusionOk="0">
                      <a:moveTo>
                        <a:pt x="2523" y="91"/>
                      </a:moveTo>
                      <a:lnTo>
                        <a:pt x="2215" y="3442"/>
                      </a:lnTo>
                      <a:lnTo>
                        <a:pt x="404" y="3442"/>
                      </a:lnTo>
                      <a:lnTo>
                        <a:pt x="94" y="91"/>
                      </a:lnTo>
                      <a:close/>
                      <a:moveTo>
                        <a:pt x="48" y="0"/>
                      </a:moveTo>
                      <a:cubicBezTo>
                        <a:pt x="38" y="0"/>
                        <a:pt x="23" y="3"/>
                        <a:pt x="13" y="16"/>
                      </a:cubicBezTo>
                      <a:cubicBezTo>
                        <a:pt x="7" y="29"/>
                        <a:pt x="1" y="38"/>
                        <a:pt x="1" y="50"/>
                      </a:cubicBezTo>
                      <a:lnTo>
                        <a:pt x="319" y="3489"/>
                      </a:lnTo>
                      <a:cubicBezTo>
                        <a:pt x="323" y="3514"/>
                        <a:pt x="341" y="3533"/>
                        <a:pt x="366" y="3533"/>
                      </a:cubicBezTo>
                      <a:lnTo>
                        <a:pt x="2257" y="3533"/>
                      </a:lnTo>
                      <a:cubicBezTo>
                        <a:pt x="2279" y="3533"/>
                        <a:pt x="2304" y="3514"/>
                        <a:pt x="2304" y="3489"/>
                      </a:cubicBezTo>
                      <a:lnTo>
                        <a:pt x="2620" y="50"/>
                      </a:lnTo>
                      <a:cubicBezTo>
                        <a:pt x="2620" y="38"/>
                        <a:pt x="2617" y="22"/>
                        <a:pt x="2608" y="16"/>
                      </a:cubicBezTo>
                      <a:cubicBezTo>
                        <a:pt x="2601" y="3"/>
                        <a:pt x="2586" y="0"/>
                        <a:pt x="25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5" name="Google Shape;5945;p52"/>
                <p:cNvSpPr/>
                <p:nvPr/>
              </p:nvSpPr>
              <p:spPr>
                <a:xfrm>
                  <a:off x="4144700" y="3759299"/>
                  <a:ext cx="312674" cy="64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623" extrusionOk="0">
                      <a:moveTo>
                        <a:pt x="1" y="1"/>
                      </a:moveTo>
                      <a:lnTo>
                        <a:pt x="1" y="623"/>
                      </a:lnTo>
                      <a:lnTo>
                        <a:pt x="3027" y="623"/>
                      </a:lnTo>
                      <a:lnTo>
                        <a:pt x="30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p52"/>
                <p:cNvSpPr/>
                <p:nvPr/>
              </p:nvSpPr>
              <p:spPr>
                <a:xfrm>
                  <a:off x="4139226" y="3754444"/>
                  <a:ext cx="323313" cy="7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" h="714" extrusionOk="0">
                      <a:moveTo>
                        <a:pt x="3011" y="119"/>
                      </a:moveTo>
                      <a:lnTo>
                        <a:pt x="3011" y="623"/>
                      </a:lnTo>
                      <a:lnTo>
                        <a:pt x="94" y="623"/>
                      </a:lnTo>
                      <a:lnTo>
                        <a:pt x="94" y="119"/>
                      </a:lnTo>
                      <a:close/>
                      <a:moveTo>
                        <a:pt x="54" y="1"/>
                      </a:moveTo>
                      <a:cubicBezTo>
                        <a:pt x="41" y="1"/>
                        <a:pt x="29" y="4"/>
                        <a:pt x="16" y="16"/>
                      </a:cubicBezTo>
                      <a:cubicBezTo>
                        <a:pt x="10" y="26"/>
                        <a:pt x="1" y="41"/>
                        <a:pt x="1" y="51"/>
                      </a:cubicBezTo>
                      <a:lnTo>
                        <a:pt x="1" y="670"/>
                      </a:lnTo>
                      <a:cubicBezTo>
                        <a:pt x="1" y="682"/>
                        <a:pt x="7" y="695"/>
                        <a:pt x="16" y="701"/>
                      </a:cubicBezTo>
                      <a:cubicBezTo>
                        <a:pt x="29" y="710"/>
                        <a:pt x="38" y="713"/>
                        <a:pt x="54" y="713"/>
                      </a:cubicBezTo>
                      <a:lnTo>
                        <a:pt x="3080" y="713"/>
                      </a:lnTo>
                      <a:cubicBezTo>
                        <a:pt x="3092" y="713"/>
                        <a:pt x="3105" y="710"/>
                        <a:pt x="3117" y="701"/>
                      </a:cubicBezTo>
                      <a:cubicBezTo>
                        <a:pt x="3123" y="695"/>
                        <a:pt x="3130" y="682"/>
                        <a:pt x="3130" y="670"/>
                      </a:cubicBezTo>
                      <a:lnTo>
                        <a:pt x="3126" y="670"/>
                      </a:lnTo>
                      <a:lnTo>
                        <a:pt x="3126" y="51"/>
                      </a:lnTo>
                      <a:cubicBezTo>
                        <a:pt x="3126" y="41"/>
                        <a:pt x="3123" y="29"/>
                        <a:pt x="3111" y="16"/>
                      </a:cubicBezTo>
                      <a:cubicBezTo>
                        <a:pt x="3105" y="10"/>
                        <a:pt x="3092" y="1"/>
                        <a:pt x="30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47" name="Google Shape;5947;p52"/>
              <p:cNvGrpSpPr/>
              <p:nvPr/>
            </p:nvGrpSpPr>
            <p:grpSpPr>
              <a:xfrm>
                <a:off x="-1503062" y="2563172"/>
                <a:ext cx="3342637" cy="2314848"/>
                <a:chOff x="-1503062" y="2563172"/>
                <a:chExt cx="3342637" cy="2314848"/>
              </a:xfrm>
            </p:grpSpPr>
            <p:grpSp>
              <p:nvGrpSpPr>
                <p:cNvPr id="5948" name="Google Shape;5948;p52"/>
                <p:cNvGrpSpPr/>
                <p:nvPr/>
              </p:nvGrpSpPr>
              <p:grpSpPr>
                <a:xfrm>
                  <a:off x="-1503062" y="3063713"/>
                  <a:ext cx="3342637" cy="1814306"/>
                  <a:chOff x="1848748" y="2303222"/>
                  <a:chExt cx="2858910" cy="1551750"/>
                </a:xfrm>
              </p:grpSpPr>
              <p:sp>
                <p:nvSpPr>
                  <p:cNvPr id="5949" name="Google Shape;5949;p52"/>
                  <p:cNvSpPr/>
                  <p:nvPr/>
                </p:nvSpPr>
                <p:spPr>
                  <a:xfrm>
                    <a:off x="1996764" y="2306757"/>
                    <a:ext cx="22213" cy="193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" h="2908" extrusionOk="0">
                        <a:moveTo>
                          <a:pt x="160" y="0"/>
                        </a:moveTo>
                        <a:lnTo>
                          <a:pt x="1" y="426"/>
                        </a:lnTo>
                        <a:lnTo>
                          <a:pt x="1" y="2907"/>
                        </a:lnTo>
                        <a:lnTo>
                          <a:pt x="332" y="2907"/>
                        </a:lnTo>
                        <a:lnTo>
                          <a:pt x="332" y="426"/>
                        </a:lnTo>
                        <a:lnTo>
                          <a:pt x="1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0" name="Google Shape;5950;p52"/>
                  <p:cNvSpPr/>
                  <p:nvPr/>
                </p:nvSpPr>
                <p:spPr>
                  <a:xfrm>
                    <a:off x="1992628" y="2303222"/>
                    <a:ext cx="29217" cy="20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" h="3009" extrusionOk="0">
                        <a:moveTo>
                          <a:pt x="216" y="188"/>
                        </a:moveTo>
                        <a:lnTo>
                          <a:pt x="335" y="485"/>
                        </a:lnTo>
                        <a:lnTo>
                          <a:pt x="335" y="2901"/>
                        </a:lnTo>
                        <a:lnTo>
                          <a:pt x="100" y="2901"/>
                        </a:lnTo>
                        <a:lnTo>
                          <a:pt x="100" y="485"/>
                        </a:lnTo>
                        <a:lnTo>
                          <a:pt x="216" y="188"/>
                        </a:lnTo>
                        <a:close/>
                        <a:moveTo>
                          <a:pt x="216" y="0"/>
                        </a:moveTo>
                        <a:cubicBezTo>
                          <a:pt x="194" y="0"/>
                          <a:pt x="175" y="10"/>
                          <a:pt x="169" y="35"/>
                        </a:cubicBezTo>
                        <a:lnTo>
                          <a:pt x="6" y="460"/>
                        </a:lnTo>
                        <a:lnTo>
                          <a:pt x="0" y="479"/>
                        </a:lnTo>
                        <a:lnTo>
                          <a:pt x="0" y="2960"/>
                        </a:lnTo>
                        <a:cubicBezTo>
                          <a:pt x="3" y="2976"/>
                          <a:pt x="6" y="2989"/>
                          <a:pt x="19" y="2995"/>
                        </a:cubicBezTo>
                        <a:cubicBezTo>
                          <a:pt x="27" y="3003"/>
                          <a:pt x="39" y="3008"/>
                          <a:pt x="48" y="3008"/>
                        </a:cubicBezTo>
                        <a:cubicBezTo>
                          <a:pt x="50" y="3008"/>
                          <a:pt x="52" y="3008"/>
                          <a:pt x="53" y="3007"/>
                        </a:cubicBezTo>
                        <a:lnTo>
                          <a:pt x="385" y="3007"/>
                        </a:lnTo>
                        <a:cubicBezTo>
                          <a:pt x="388" y="3008"/>
                          <a:pt x="391" y="3008"/>
                          <a:pt x="394" y="3008"/>
                        </a:cubicBezTo>
                        <a:cubicBezTo>
                          <a:pt x="404" y="3008"/>
                          <a:pt x="415" y="3004"/>
                          <a:pt x="422" y="2995"/>
                        </a:cubicBezTo>
                        <a:cubicBezTo>
                          <a:pt x="428" y="2989"/>
                          <a:pt x="438" y="2945"/>
                          <a:pt x="438" y="2945"/>
                        </a:cubicBezTo>
                        <a:lnTo>
                          <a:pt x="394" y="2945"/>
                        </a:lnTo>
                        <a:lnTo>
                          <a:pt x="394" y="2942"/>
                        </a:lnTo>
                        <a:lnTo>
                          <a:pt x="435" y="2942"/>
                        </a:lnTo>
                        <a:lnTo>
                          <a:pt x="435" y="475"/>
                        </a:lnTo>
                        <a:lnTo>
                          <a:pt x="435" y="457"/>
                        </a:lnTo>
                        <a:lnTo>
                          <a:pt x="263" y="32"/>
                        </a:lnTo>
                        <a:cubicBezTo>
                          <a:pt x="253" y="10"/>
                          <a:pt x="235" y="0"/>
                          <a:pt x="21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1" name="Google Shape;5951;p52"/>
                  <p:cNvSpPr/>
                  <p:nvPr/>
                </p:nvSpPr>
                <p:spPr>
                  <a:xfrm>
                    <a:off x="2038654" y="2325701"/>
                    <a:ext cx="22213" cy="193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" h="2908" extrusionOk="0">
                        <a:moveTo>
                          <a:pt x="160" y="1"/>
                        </a:moveTo>
                        <a:lnTo>
                          <a:pt x="1" y="429"/>
                        </a:lnTo>
                        <a:lnTo>
                          <a:pt x="1" y="2908"/>
                        </a:lnTo>
                        <a:lnTo>
                          <a:pt x="332" y="2908"/>
                        </a:lnTo>
                        <a:lnTo>
                          <a:pt x="332" y="429"/>
                        </a:lnTo>
                        <a:lnTo>
                          <a:pt x="16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2" name="Google Shape;5952;p52"/>
                  <p:cNvSpPr/>
                  <p:nvPr/>
                </p:nvSpPr>
                <p:spPr>
                  <a:xfrm>
                    <a:off x="2034518" y="2322566"/>
                    <a:ext cx="29283" cy="201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3018" extrusionOk="0">
                        <a:moveTo>
                          <a:pt x="216" y="179"/>
                        </a:moveTo>
                        <a:lnTo>
                          <a:pt x="338" y="476"/>
                        </a:lnTo>
                        <a:lnTo>
                          <a:pt x="338" y="2892"/>
                        </a:lnTo>
                        <a:lnTo>
                          <a:pt x="104" y="2892"/>
                        </a:lnTo>
                        <a:lnTo>
                          <a:pt x="104" y="476"/>
                        </a:lnTo>
                        <a:lnTo>
                          <a:pt x="216" y="179"/>
                        </a:lnTo>
                        <a:close/>
                        <a:moveTo>
                          <a:pt x="216" y="1"/>
                        </a:moveTo>
                        <a:cubicBezTo>
                          <a:pt x="197" y="1"/>
                          <a:pt x="175" y="13"/>
                          <a:pt x="169" y="38"/>
                        </a:cubicBezTo>
                        <a:lnTo>
                          <a:pt x="7" y="464"/>
                        </a:lnTo>
                        <a:lnTo>
                          <a:pt x="0" y="482"/>
                        </a:lnTo>
                        <a:lnTo>
                          <a:pt x="0" y="2964"/>
                        </a:lnTo>
                        <a:cubicBezTo>
                          <a:pt x="4" y="2980"/>
                          <a:pt x="7" y="2992"/>
                          <a:pt x="19" y="2999"/>
                        </a:cubicBezTo>
                        <a:cubicBezTo>
                          <a:pt x="29" y="3008"/>
                          <a:pt x="44" y="3014"/>
                          <a:pt x="54" y="3017"/>
                        </a:cubicBezTo>
                        <a:lnTo>
                          <a:pt x="388" y="3017"/>
                        </a:lnTo>
                        <a:cubicBezTo>
                          <a:pt x="397" y="3014"/>
                          <a:pt x="413" y="3008"/>
                          <a:pt x="422" y="2999"/>
                        </a:cubicBezTo>
                        <a:cubicBezTo>
                          <a:pt x="429" y="2992"/>
                          <a:pt x="438" y="2961"/>
                          <a:pt x="438" y="2961"/>
                        </a:cubicBezTo>
                        <a:lnTo>
                          <a:pt x="394" y="2961"/>
                        </a:lnTo>
                        <a:lnTo>
                          <a:pt x="394" y="2955"/>
                        </a:lnTo>
                        <a:lnTo>
                          <a:pt x="435" y="2955"/>
                        </a:lnTo>
                        <a:lnTo>
                          <a:pt x="435" y="479"/>
                        </a:lnTo>
                        <a:lnTo>
                          <a:pt x="435" y="457"/>
                        </a:lnTo>
                        <a:lnTo>
                          <a:pt x="263" y="32"/>
                        </a:lnTo>
                        <a:cubicBezTo>
                          <a:pt x="254" y="13"/>
                          <a:pt x="235" y="1"/>
                          <a:pt x="2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3" name="Google Shape;5953;p52"/>
                  <p:cNvSpPr/>
                  <p:nvPr/>
                </p:nvSpPr>
                <p:spPr>
                  <a:xfrm>
                    <a:off x="2029115" y="2317363"/>
                    <a:ext cx="84315" cy="182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4" h="2743" extrusionOk="0">
                        <a:moveTo>
                          <a:pt x="1263" y="1"/>
                        </a:moveTo>
                        <a:lnTo>
                          <a:pt x="954" y="326"/>
                        </a:lnTo>
                        <a:lnTo>
                          <a:pt x="0" y="2605"/>
                        </a:lnTo>
                        <a:lnTo>
                          <a:pt x="300" y="2742"/>
                        </a:lnTo>
                        <a:lnTo>
                          <a:pt x="1254" y="463"/>
                        </a:lnTo>
                        <a:lnTo>
                          <a:pt x="126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4" name="Google Shape;5954;p52"/>
                  <p:cNvSpPr/>
                  <p:nvPr/>
                </p:nvSpPr>
                <p:spPr>
                  <a:xfrm>
                    <a:off x="2022645" y="2313828"/>
                    <a:ext cx="93854" cy="189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7" h="2848" extrusionOk="0">
                        <a:moveTo>
                          <a:pt x="1297" y="188"/>
                        </a:moveTo>
                        <a:lnTo>
                          <a:pt x="1291" y="507"/>
                        </a:lnTo>
                        <a:lnTo>
                          <a:pt x="340" y="2726"/>
                        </a:lnTo>
                        <a:lnTo>
                          <a:pt x="340" y="2726"/>
                        </a:lnTo>
                        <a:lnTo>
                          <a:pt x="128" y="2633"/>
                        </a:lnTo>
                        <a:lnTo>
                          <a:pt x="1079" y="413"/>
                        </a:lnTo>
                        <a:lnTo>
                          <a:pt x="1297" y="188"/>
                        </a:lnTo>
                        <a:close/>
                        <a:moveTo>
                          <a:pt x="1355" y="1"/>
                        </a:moveTo>
                        <a:cubicBezTo>
                          <a:pt x="1341" y="1"/>
                          <a:pt x="1327" y="6"/>
                          <a:pt x="1316" y="16"/>
                        </a:cubicBezTo>
                        <a:lnTo>
                          <a:pt x="1001" y="345"/>
                        </a:lnTo>
                        <a:lnTo>
                          <a:pt x="988" y="360"/>
                        </a:lnTo>
                        <a:lnTo>
                          <a:pt x="10" y="2639"/>
                        </a:lnTo>
                        <a:cubicBezTo>
                          <a:pt x="0" y="2664"/>
                          <a:pt x="10" y="2695"/>
                          <a:pt x="38" y="2708"/>
                        </a:cubicBezTo>
                        <a:lnTo>
                          <a:pt x="347" y="2845"/>
                        </a:lnTo>
                        <a:cubicBezTo>
                          <a:pt x="353" y="2847"/>
                          <a:pt x="361" y="2848"/>
                          <a:pt x="367" y="2848"/>
                        </a:cubicBezTo>
                        <a:cubicBezTo>
                          <a:pt x="374" y="2848"/>
                          <a:pt x="380" y="2847"/>
                          <a:pt x="385" y="2845"/>
                        </a:cubicBezTo>
                        <a:cubicBezTo>
                          <a:pt x="397" y="2842"/>
                          <a:pt x="410" y="2830"/>
                          <a:pt x="413" y="2817"/>
                        </a:cubicBezTo>
                        <a:lnTo>
                          <a:pt x="369" y="2795"/>
                        </a:lnTo>
                        <a:lnTo>
                          <a:pt x="369" y="2795"/>
                        </a:lnTo>
                        <a:lnTo>
                          <a:pt x="416" y="2814"/>
                        </a:lnTo>
                        <a:lnTo>
                          <a:pt x="1394" y="535"/>
                        </a:lnTo>
                        <a:lnTo>
                          <a:pt x="1398" y="516"/>
                        </a:lnTo>
                        <a:lnTo>
                          <a:pt x="1407" y="54"/>
                        </a:lnTo>
                        <a:cubicBezTo>
                          <a:pt x="1407" y="35"/>
                          <a:pt x="1394" y="16"/>
                          <a:pt x="1376" y="4"/>
                        </a:cubicBezTo>
                        <a:cubicBezTo>
                          <a:pt x="1369" y="2"/>
                          <a:pt x="1362" y="1"/>
                          <a:pt x="13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5" name="Google Shape;5955;p52"/>
                  <p:cNvSpPr/>
                  <p:nvPr/>
                </p:nvSpPr>
                <p:spPr>
                  <a:xfrm>
                    <a:off x="2065602" y="2312827"/>
                    <a:ext cx="88851" cy="180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" h="2711" extrusionOk="0">
                        <a:moveTo>
                          <a:pt x="1332" y="0"/>
                        </a:moveTo>
                        <a:lnTo>
                          <a:pt x="1013" y="316"/>
                        </a:lnTo>
                        <a:lnTo>
                          <a:pt x="0" y="2566"/>
                        </a:lnTo>
                        <a:lnTo>
                          <a:pt x="300" y="2710"/>
                        </a:lnTo>
                        <a:lnTo>
                          <a:pt x="1313" y="460"/>
                        </a:lnTo>
                        <a:lnTo>
                          <a:pt x="133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6" name="Google Shape;5956;p52"/>
                  <p:cNvSpPr/>
                  <p:nvPr/>
                </p:nvSpPr>
                <p:spPr>
                  <a:xfrm>
                    <a:off x="2061600" y="2309358"/>
                    <a:ext cx="96189" cy="188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819" extrusionOk="0">
                        <a:moveTo>
                          <a:pt x="1339" y="183"/>
                        </a:moveTo>
                        <a:lnTo>
                          <a:pt x="1326" y="505"/>
                        </a:lnTo>
                        <a:lnTo>
                          <a:pt x="338" y="2696"/>
                        </a:lnTo>
                        <a:lnTo>
                          <a:pt x="338" y="2696"/>
                        </a:lnTo>
                        <a:lnTo>
                          <a:pt x="126" y="2596"/>
                        </a:lnTo>
                        <a:lnTo>
                          <a:pt x="1114" y="402"/>
                        </a:lnTo>
                        <a:lnTo>
                          <a:pt x="1339" y="183"/>
                        </a:lnTo>
                        <a:close/>
                        <a:moveTo>
                          <a:pt x="1393" y="1"/>
                        </a:moveTo>
                        <a:cubicBezTo>
                          <a:pt x="1380" y="1"/>
                          <a:pt x="1368" y="7"/>
                          <a:pt x="1357" y="18"/>
                        </a:cubicBezTo>
                        <a:lnTo>
                          <a:pt x="1035" y="333"/>
                        </a:lnTo>
                        <a:lnTo>
                          <a:pt x="1026" y="349"/>
                        </a:lnTo>
                        <a:lnTo>
                          <a:pt x="13" y="2600"/>
                        </a:lnTo>
                        <a:cubicBezTo>
                          <a:pt x="1" y="2628"/>
                          <a:pt x="13" y="2659"/>
                          <a:pt x="35" y="2668"/>
                        </a:cubicBezTo>
                        <a:lnTo>
                          <a:pt x="338" y="2815"/>
                        </a:lnTo>
                        <a:cubicBezTo>
                          <a:pt x="344" y="2817"/>
                          <a:pt x="351" y="2819"/>
                          <a:pt x="359" y="2819"/>
                        </a:cubicBezTo>
                        <a:cubicBezTo>
                          <a:pt x="365" y="2819"/>
                          <a:pt x="371" y="2818"/>
                          <a:pt x="376" y="2815"/>
                        </a:cubicBezTo>
                        <a:cubicBezTo>
                          <a:pt x="388" y="2809"/>
                          <a:pt x="401" y="2797"/>
                          <a:pt x="404" y="2787"/>
                        </a:cubicBezTo>
                        <a:lnTo>
                          <a:pt x="360" y="2762"/>
                        </a:lnTo>
                        <a:lnTo>
                          <a:pt x="407" y="2787"/>
                        </a:lnTo>
                        <a:lnTo>
                          <a:pt x="1420" y="537"/>
                        </a:lnTo>
                        <a:lnTo>
                          <a:pt x="1423" y="518"/>
                        </a:lnTo>
                        <a:lnTo>
                          <a:pt x="1442" y="55"/>
                        </a:lnTo>
                        <a:cubicBezTo>
                          <a:pt x="1442" y="36"/>
                          <a:pt x="1432" y="18"/>
                          <a:pt x="1411" y="5"/>
                        </a:cubicBezTo>
                        <a:cubicBezTo>
                          <a:pt x="1405" y="2"/>
                          <a:pt x="1399" y="1"/>
                          <a:pt x="139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7" name="Google Shape;5957;p52"/>
                  <p:cNvSpPr/>
                  <p:nvPr/>
                </p:nvSpPr>
                <p:spPr>
                  <a:xfrm>
                    <a:off x="1962812" y="2311159"/>
                    <a:ext cx="98857" cy="17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648" extrusionOk="0">
                        <a:moveTo>
                          <a:pt x="0" y="0"/>
                        </a:moveTo>
                        <a:lnTo>
                          <a:pt x="56" y="460"/>
                        </a:lnTo>
                        <a:lnTo>
                          <a:pt x="1188" y="2648"/>
                        </a:lnTo>
                        <a:lnTo>
                          <a:pt x="1482" y="2485"/>
                        </a:lnTo>
                        <a:lnTo>
                          <a:pt x="350" y="29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8" name="Google Shape;5958;p52"/>
                  <p:cNvSpPr/>
                  <p:nvPr/>
                </p:nvSpPr>
                <p:spPr>
                  <a:xfrm>
                    <a:off x="1959676" y="2308091"/>
                    <a:ext cx="105794" cy="1834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2750" extrusionOk="0">
                        <a:moveTo>
                          <a:pt x="119" y="171"/>
                        </a:moveTo>
                        <a:lnTo>
                          <a:pt x="360" y="374"/>
                        </a:lnTo>
                        <a:lnTo>
                          <a:pt x="1461" y="2510"/>
                        </a:lnTo>
                        <a:lnTo>
                          <a:pt x="1260" y="2622"/>
                        </a:lnTo>
                        <a:lnTo>
                          <a:pt x="157" y="490"/>
                        </a:lnTo>
                        <a:lnTo>
                          <a:pt x="119" y="171"/>
                        </a:lnTo>
                        <a:close/>
                        <a:moveTo>
                          <a:pt x="53" y="1"/>
                        </a:moveTo>
                        <a:cubicBezTo>
                          <a:pt x="44" y="1"/>
                          <a:pt x="35" y="3"/>
                          <a:pt x="28" y="9"/>
                        </a:cubicBezTo>
                        <a:cubicBezTo>
                          <a:pt x="10" y="21"/>
                          <a:pt x="0" y="40"/>
                          <a:pt x="0" y="59"/>
                        </a:cubicBezTo>
                        <a:lnTo>
                          <a:pt x="57" y="512"/>
                        </a:lnTo>
                        <a:lnTo>
                          <a:pt x="60" y="531"/>
                        </a:lnTo>
                        <a:lnTo>
                          <a:pt x="1194" y="2719"/>
                        </a:lnTo>
                        <a:cubicBezTo>
                          <a:pt x="1201" y="2739"/>
                          <a:pt x="1219" y="2749"/>
                          <a:pt x="1238" y="2749"/>
                        </a:cubicBezTo>
                        <a:cubicBezTo>
                          <a:pt x="1246" y="2749"/>
                          <a:pt x="1255" y="2747"/>
                          <a:pt x="1263" y="2744"/>
                        </a:cubicBezTo>
                        <a:lnTo>
                          <a:pt x="1557" y="2581"/>
                        </a:lnTo>
                        <a:cubicBezTo>
                          <a:pt x="1569" y="2575"/>
                          <a:pt x="1576" y="2562"/>
                          <a:pt x="1579" y="2550"/>
                        </a:cubicBezTo>
                        <a:cubicBezTo>
                          <a:pt x="1585" y="2540"/>
                          <a:pt x="1585" y="2525"/>
                          <a:pt x="1576" y="2512"/>
                        </a:cubicBezTo>
                        <a:lnTo>
                          <a:pt x="1529" y="2531"/>
                        </a:lnTo>
                        <a:lnTo>
                          <a:pt x="1573" y="2509"/>
                        </a:lnTo>
                        <a:lnTo>
                          <a:pt x="438" y="321"/>
                        </a:lnTo>
                        <a:lnTo>
                          <a:pt x="429" y="305"/>
                        </a:lnTo>
                        <a:lnTo>
                          <a:pt x="85" y="12"/>
                        </a:lnTo>
                        <a:cubicBezTo>
                          <a:pt x="76" y="5"/>
                          <a:pt x="64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9" name="Google Shape;5959;p52"/>
                  <p:cNvSpPr/>
                  <p:nvPr/>
                </p:nvSpPr>
                <p:spPr>
                  <a:xfrm>
                    <a:off x="1975952" y="2396607"/>
                    <a:ext cx="167696" cy="23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4" h="3590" extrusionOk="0">
                        <a:moveTo>
                          <a:pt x="0" y="1"/>
                        </a:moveTo>
                        <a:lnTo>
                          <a:pt x="0" y="3589"/>
                        </a:lnTo>
                        <a:lnTo>
                          <a:pt x="2513" y="3589"/>
                        </a:lnTo>
                        <a:lnTo>
                          <a:pt x="251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0" name="Google Shape;5960;p52"/>
                  <p:cNvSpPr/>
                  <p:nvPr/>
                </p:nvSpPr>
                <p:spPr>
                  <a:xfrm>
                    <a:off x="1971950" y="2392472"/>
                    <a:ext cx="174167" cy="247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1" h="3705" extrusionOk="0">
                        <a:moveTo>
                          <a:pt x="2514" y="125"/>
                        </a:moveTo>
                        <a:lnTo>
                          <a:pt x="2514" y="3610"/>
                        </a:lnTo>
                        <a:lnTo>
                          <a:pt x="98" y="3610"/>
                        </a:lnTo>
                        <a:lnTo>
                          <a:pt x="98" y="125"/>
                        </a:lnTo>
                        <a:close/>
                        <a:moveTo>
                          <a:pt x="51" y="0"/>
                        </a:moveTo>
                        <a:cubicBezTo>
                          <a:pt x="41" y="0"/>
                          <a:pt x="26" y="6"/>
                          <a:pt x="16" y="16"/>
                        </a:cubicBezTo>
                        <a:cubicBezTo>
                          <a:pt x="10" y="28"/>
                          <a:pt x="1" y="41"/>
                          <a:pt x="1" y="53"/>
                        </a:cubicBezTo>
                        <a:lnTo>
                          <a:pt x="1" y="3654"/>
                        </a:lnTo>
                        <a:cubicBezTo>
                          <a:pt x="1" y="3670"/>
                          <a:pt x="4" y="3682"/>
                          <a:pt x="16" y="3689"/>
                        </a:cubicBezTo>
                        <a:cubicBezTo>
                          <a:pt x="29" y="3698"/>
                          <a:pt x="41" y="3704"/>
                          <a:pt x="51" y="3704"/>
                        </a:cubicBezTo>
                        <a:lnTo>
                          <a:pt x="2561" y="3704"/>
                        </a:lnTo>
                        <a:cubicBezTo>
                          <a:pt x="2561" y="3704"/>
                          <a:pt x="2589" y="3701"/>
                          <a:pt x="2595" y="3689"/>
                        </a:cubicBezTo>
                        <a:cubicBezTo>
                          <a:pt x="2605" y="3682"/>
                          <a:pt x="2611" y="3667"/>
                          <a:pt x="2611" y="3654"/>
                        </a:cubicBezTo>
                        <a:lnTo>
                          <a:pt x="2611" y="60"/>
                        </a:lnTo>
                        <a:cubicBezTo>
                          <a:pt x="2611" y="44"/>
                          <a:pt x="2608" y="31"/>
                          <a:pt x="2595" y="25"/>
                        </a:cubicBezTo>
                        <a:cubicBezTo>
                          <a:pt x="2589" y="16"/>
                          <a:pt x="2573" y="9"/>
                          <a:pt x="2551" y="9"/>
                        </a:cubicBezTo>
                        <a:lnTo>
                          <a:pt x="255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1" name="Google Shape;5961;p52"/>
                  <p:cNvSpPr/>
                  <p:nvPr/>
                </p:nvSpPr>
                <p:spPr>
                  <a:xfrm>
                    <a:off x="1969015" y="2834452"/>
                    <a:ext cx="80179" cy="1018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2" h="15262" extrusionOk="0">
                        <a:moveTo>
                          <a:pt x="1" y="1"/>
                        </a:moveTo>
                        <a:lnTo>
                          <a:pt x="1" y="15261"/>
                        </a:lnTo>
                        <a:lnTo>
                          <a:pt x="1201" y="15261"/>
                        </a:lnTo>
                        <a:lnTo>
                          <a:pt x="120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2" name="Google Shape;5962;p52"/>
                  <p:cNvSpPr/>
                  <p:nvPr/>
                </p:nvSpPr>
                <p:spPr>
                  <a:xfrm>
                    <a:off x="1965480" y="2830517"/>
                    <a:ext cx="87650" cy="1024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4" h="15358" extrusionOk="0">
                        <a:moveTo>
                          <a:pt x="1195" y="122"/>
                        </a:moveTo>
                        <a:lnTo>
                          <a:pt x="1195" y="15261"/>
                        </a:lnTo>
                        <a:lnTo>
                          <a:pt x="116" y="15261"/>
                        </a:lnTo>
                        <a:lnTo>
                          <a:pt x="116" y="122"/>
                        </a:lnTo>
                        <a:close/>
                        <a:moveTo>
                          <a:pt x="51" y="1"/>
                        </a:moveTo>
                        <a:cubicBezTo>
                          <a:pt x="38" y="1"/>
                          <a:pt x="23" y="7"/>
                          <a:pt x="16" y="16"/>
                        </a:cubicBezTo>
                        <a:cubicBezTo>
                          <a:pt x="7" y="26"/>
                          <a:pt x="1" y="41"/>
                          <a:pt x="1" y="54"/>
                        </a:cubicBezTo>
                        <a:lnTo>
                          <a:pt x="1" y="15308"/>
                        </a:lnTo>
                        <a:cubicBezTo>
                          <a:pt x="1" y="15308"/>
                          <a:pt x="16" y="15336"/>
                          <a:pt x="29" y="15342"/>
                        </a:cubicBezTo>
                        <a:cubicBezTo>
                          <a:pt x="35" y="15352"/>
                          <a:pt x="51" y="15358"/>
                          <a:pt x="63" y="15358"/>
                        </a:cubicBezTo>
                        <a:lnTo>
                          <a:pt x="1257" y="15358"/>
                        </a:lnTo>
                        <a:cubicBezTo>
                          <a:pt x="1270" y="15358"/>
                          <a:pt x="1286" y="15352"/>
                          <a:pt x="1295" y="15342"/>
                        </a:cubicBezTo>
                        <a:cubicBezTo>
                          <a:pt x="1301" y="15336"/>
                          <a:pt x="1311" y="15320"/>
                          <a:pt x="1311" y="15298"/>
                        </a:cubicBezTo>
                        <a:lnTo>
                          <a:pt x="1314" y="15298"/>
                        </a:lnTo>
                        <a:lnTo>
                          <a:pt x="1314" y="54"/>
                        </a:lnTo>
                        <a:cubicBezTo>
                          <a:pt x="1314" y="41"/>
                          <a:pt x="1311" y="26"/>
                          <a:pt x="1298" y="16"/>
                        </a:cubicBezTo>
                        <a:cubicBezTo>
                          <a:pt x="1289" y="10"/>
                          <a:pt x="1273" y="1"/>
                          <a:pt x="12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3" name="Google Shape;5963;p52"/>
                  <p:cNvSpPr/>
                  <p:nvPr/>
                </p:nvSpPr>
                <p:spPr>
                  <a:xfrm>
                    <a:off x="4482349" y="2834452"/>
                    <a:ext cx="79913" cy="1018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8" h="15262" extrusionOk="0">
                        <a:moveTo>
                          <a:pt x="1" y="1"/>
                        </a:moveTo>
                        <a:lnTo>
                          <a:pt x="1" y="15261"/>
                        </a:lnTo>
                        <a:lnTo>
                          <a:pt x="1198" y="15261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4" name="Google Shape;5964;p52"/>
                  <p:cNvSpPr/>
                  <p:nvPr/>
                </p:nvSpPr>
                <p:spPr>
                  <a:xfrm>
                    <a:off x="4478214" y="2830517"/>
                    <a:ext cx="86783" cy="1024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1" h="15358" extrusionOk="0">
                        <a:moveTo>
                          <a:pt x="1200" y="122"/>
                        </a:moveTo>
                        <a:lnTo>
                          <a:pt x="1200" y="15261"/>
                        </a:lnTo>
                        <a:lnTo>
                          <a:pt x="122" y="15261"/>
                        </a:lnTo>
                        <a:lnTo>
                          <a:pt x="122" y="122"/>
                        </a:lnTo>
                        <a:close/>
                        <a:moveTo>
                          <a:pt x="50" y="1"/>
                        </a:moveTo>
                        <a:cubicBezTo>
                          <a:pt x="41" y="1"/>
                          <a:pt x="25" y="7"/>
                          <a:pt x="16" y="16"/>
                        </a:cubicBezTo>
                        <a:cubicBezTo>
                          <a:pt x="6" y="26"/>
                          <a:pt x="0" y="41"/>
                          <a:pt x="0" y="54"/>
                        </a:cubicBezTo>
                        <a:lnTo>
                          <a:pt x="0" y="15308"/>
                        </a:lnTo>
                        <a:cubicBezTo>
                          <a:pt x="0" y="15308"/>
                          <a:pt x="13" y="15336"/>
                          <a:pt x="19" y="15342"/>
                        </a:cubicBezTo>
                        <a:cubicBezTo>
                          <a:pt x="28" y="15352"/>
                          <a:pt x="44" y="15358"/>
                          <a:pt x="53" y="15358"/>
                        </a:cubicBezTo>
                        <a:lnTo>
                          <a:pt x="1251" y="15358"/>
                        </a:lnTo>
                        <a:cubicBezTo>
                          <a:pt x="1263" y="15358"/>
                          <a:pt x="1279" y="15352"/>
                          <a:pt x="1285" y="15342"/>
                        </a:cubicBezTo>
                        <a:cubicBezTo>
                          <a:pt x="1294" y="15336"/>
                          <a:pt x="1301" y="15320"/>
                          <a:pt x="1301" y="15298"/>
                        </a:cubicBezTo>
                        <a:lnTo>
                          <a:pt x="1297" y="15298"/>
                        </a:lnTo>
                        <a:lnTo>
                          <a:pt x="1297" y="54"/>
                        </a:lnTo>
                        <a:cubicBezTo>
                          <a:pt x="1297" y="41"/>
                          <a:pt x="1294" y="26"/>
                          <a:pt x="1282" y="16"/>
                        </a:cubicBezTo>
                        <a:cubicBezTo>
                          <a:pt x="1276" y="10"/>
                          <a:pt x="1260" y="1"/>
                          <a:pt x="12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5" name="Google Shape;5965;p52"/>
                  <p:cNvSpPr/>
                  <p:nvPr/>
                </p:nvSpPr>
                <p:spPr>
                  <a:xfrm>
                    <a:off x="1851216" y="2636008"/>
                    <a:ext cx="2852506" cy="41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63" h="626" extrusionOk="0">
                        <a:moveTo>
                          <a:pt x="1" y="0"/>
                        </a:moveTo>
                        <a:lnTo>
                          <a:pt x="1" y="625"/>
                        </a:lnTo>
                        <a:lnTo>
                          <a:pt x="42762" y="625"/>
                        </a:lnTo>
                        <a:lnTo>
                          <a:pt x="427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6" name="Google Shape;5966;p52"/>
                  <p:cNvSpPr/>
                  <p:nvPr/>
                </p:nvSpPr>
                <p:spPr>
                  <a:xfrm>
                    <a:off x="1848748" y="2633073"/>
                    <a:ext cx="2858910" cy="48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59" h="729" extrusionOk="0">
                        <a:moveTo>
                          <a:pt x="42755" y="100"/>
                        </a:moveTo>
                        <a:lnTo>
                          <a:pt x="42755" y="629"/>
                        </a:lnTo>
                        <a:lnTo>
                          <a:pt x="97" y="629"/>
                        </a:lnTo>
                        <a:lnTo>
                          <a:pt x="97" y="100"/>
                        </a:lnTo>
                        <a:close/>
                        <a:moveTo>
                          <a:pt x="50" y="0"/>
                        </a:moveTo>
                        <a:cubicBezTo>
                          <a:pt x="38" y="0"/>
                          <a:pt x="22" y="3"/>
                          <a:pt x="16" y="16"/>
                        </a:cubicBezTo>
                        <a:cubicBezTo>
                          <a:pt x="7" y="22"/>
                          <a:pt x="0" y="38"/>
                          <a:pt x="0" y="50"/>
                        </a:cubicBezTo>
                        <a:lnTo>
                          <a:pt x="0" y="672"/>
                        </a:lnTo>
                        <a:cubicBezTo>
                          <a:pt x="0" y="672"/>
                          <a:pt x="0" y="701"/>
                          <a:pt x="7" y="707"/>
                        </a:cubicBezTo>
                        <a:cubicBezTo>
                          <a:pt x="16" y="716"/>
                          <a:pt x="32" y="722"/>
                          <a:pt x="44" y="729"/>
                        </a:cubicBezTo>
                        <a:lnTo>
                          <a:pt x="42805" y="729"/>
                        </a:lnTo>
                        <a:cubicBezTo>
                          <a:pt x="42815" y="722"/>
                          <a:pt x="42830" y="719"/>
                          <a:pt x="42840" y="707"/>
                        </a:cubicBezTo>
                        <a:cubicBezTo>
                          <a:pt x="42846" y="698"/>
                          <a:pt x="42854" y="686"/>
                          <a:pt x="42855" y="669"/>
                        </a:cubicBezTo>
                        <a:lnTo>
                          <a:pt x="42859" y="669"/>
                        </a:lnTo>
                        <a:lnTo>
                          <a:pt x="42859" y="50"/>
                        </a:lnTo>
                        <a:cubicBezTo>
                          <a:pt x="42859" y="41"/>
                          <a:pt x="42855" y="22"/>
                          <a:pt x="42843" y="16"/>
                        </a:cubicBezTo>
                        <a:cubicBezTo>
                          <a:pt x="42834" y="7"/>
                          <a:pt x="42821" y="0"/>
                          <a:pt x="4280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7" name="Google Shape;5967;p52"/>
                  <p:cNvSpPr/>
                  <p:nvPr/>
                </p:nvSpPr>
                <p:spPr>
                  <a:xfrm>
                    <a:off x="1919654" y="2677698"/>
                    <a:ext cx="2717295" cy="1595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36" h="2392" extrusionOk="0">
                        <a:moveTo>
                          <a:pt x="0" y="0"/>
                        </a:moveTo>
                        <a:lnTo>
                          <a:pt x="0" y="2392"/>
                        </a:lnTo>
                        <a:lnTo>
                          <a:pt x="40736" y="2392"/>
                        </a:lnTo>
                        <a:lnTo>
                          <a:pt x="40736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8" name="Google Shape;5968;p52"/>
                  <p:cNvSpPr/>
                  <p:nvPr/>
                </p:nvSpPr>
                <p:spPr>
                  <a:xfrm>
                    <a:off x="1915452" y="2675163"/>
                    <a:ext cx="2724632" cy="166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46" h="2493" extrusionOk="0">
                        <a:moveTo>
                          <a:pt x="40740" y="101"/>
                        </a:moveTo>
                        <a:lnTo>
                          <a:pt x="40740" y="2389"/>
                        </a:lnTo>
                        <a:lnTo>
                          <a:pt x="101" y="2389"/>
                        </a:lnTo>
                        <a:lnTo>
                          <a:pt x="101" y="101"/>
                        </a:lnTo>
                        <a:close/>
                        <a:moveTo>
                          <a:pt x="51" y="1"/>
                        </a:moveTo>
                        <a:cubicBezTo>
                          <a:pt x="38" y="1"/>
                          <a:pt x="22" y="7"/>
                          <a:pt x="16" y="16"/>
                        </a:cubicBezTo>
                        <a:cubicBezTo>
                          <a:pt x="7" y="29"/>
                          <a:pt x="1" y="41"/>
                          <a:pt x="1" y="54"/>
                        </a:cubicBezTo>
                        <a:lnTo>
                          <a:pt x="1" y="2439"/>
                        </a:lnTo>
                        <a:cubicBezTo>
                          <a:pt x="1" y="2439"/>
                          <a:pt x="7" y="2467"/>
                          <a:pt x="19" y="2476"/>
                        </a:cubicBezTo>
                        <a:cubicBezTo>
                          <a:pt x="29" y="2483"/>
                          <a:pt x="44" y="2492"/>
                          <a:pt x="54" y="2492"/>
                        </a:cubicBezTo>
                        <a:lnTo>
                          <a:pt x="40796" y="2492"/>
                        </a:lnTo>
                        <a:cubicBezTo>
                          <a:pt x="40808" y="2492"/>
                          <a:pt x="40824" y="2483"/>
                          <a:pt x="40830" y="2476"/>
                        </a:cubicBezTo>
                        <a:cubicBezTo>
                          <a:pt x="40840" y="2467"/>
                          <a:pt x="40846" y="2451"/>
                          <a:pt x="40846" y="2433"/>
                        </a:cubicBezTo>
                        <a:lnTo>
                          <a:pt x="40840" y="2433"/>
                        </a:lnTo>
                        <a:lnTo>
                          <a:pt x="40840" y="54"/>
                        </a:lnTo>
                        <a:cubicBezTo>
                          <a:pt x="40840" y="38"/>
                          <a:pt x="40836" y="26"/>
                          <a:pt x="40824" y="16"/>
                        </a:cubicBezTo>
                        <a:cubicBezTo>
                          <a:pt x="40815" y="10"/>
                          <a:pt x="40799" y="1"/>
                          <a:pt x="407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69" name="Google Shape;5969;p52"/>
                <p:cNvGrpSpPr/>
                <p:nvPr/>
              </p:nvGrpSpPr>
              <p:grpSpPr>
                <a:xfrm>
                  <a:off x="645834" y="2563172"/>
                  <a:ext cx="991116" cy="892606"/>
                  <a:chOff x="3826184" y="1875116"/>
                  <a:chExt cx="847687" cy="763433"/>
                </a:xfrm>
              </p:grpSpPr>
              <p:sp>
                <p:nvSpPr>
                  <p:cNvPr id="5970" name="Google Shape;5970;p52"/>
                  <p:cNvSpPr/>
                  <p:nvPr/>
                </p:nvSpPr>
                <p:spPr>
                  <a:xfrm>
                    <a:off x="3829919" y="1877450"/>
                    <a:ext cx="829343" cy="584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3" h="8759" extrusionOk="0">
                        <a:moveTo>
                          <a:pt x="1" y="0"/>
                        </a:moveTo>
                        <a:lnTo>
                          <a:pt x="1" y="8759"/>
                        </a:lnTo>
                        <a:lnTo>
                          <a:pt x="12432" y="8759"/>
                        </a:lnTo>
                        <a:lnTo>
                          <a:pt x="1243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1" name="Google Shape;5971;p52"/>
                  <p:cNvSpPr/>
                  <p:nvPr/>
                </p:nvSpPr>
                <p:spPr>
                  <a:xfrm>
                    <a:off x="3826184" y="1875116"/>
                    <a:ext cx="836814" cy="59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5" h="8857" extrusionOk="0">
                        <a:moveTo>
                          <a:pt x="12448" y="98"/>
                        </a:moveTo>
                        <a:lnTo>
                          <a:pt x="12448" y="8731"/>
                        </a:lnTo>
                        <a:lnTo>
                          <a:pt x="101" y="8731"/>
                        </a:lnTo>
                        <a:lnTo>
                          <a:pt x="101" y="98"/>
                        </a:lnTo>
                        <a:close/>
                        <a:moveTo>
                          <a:pt x="57" y="1"/>
                        </a:moveTo>
                        <a:cubicBezTo>
                          <a:pt x="57" y="1"/>
                          <a:pt x="32" y="1"/>
                          <a:pt x="23" y="7"/>
                        </a:cubicBezTo>
                        <a:cubicBezTo>
                          <a:pt x="13" y="17"/>
                          <a:pt x="7" y="32"/>
                          <a:pt x="1" y="45"/>
                        </a:cubicBezTo>
                        <a:lnTo>
                          <a:pt x="1" y="8791"/>
                        </a:lnTo>
                        <a:cubicBezTo>
                          <a:pt x="7" y="8803"/>
                          <a:pt x="10" y="8819"/>
                          <a:pt x="23" y="8828"/>
                        </a:cubicBezTo>
                        <a:cubicBezTo>
                          <a:pt x="34" y="8834"/>
                          <a:pt x="43" y="8843"/>
                          <a:pt x="57" y="8844"/>
                        </a:cubicBezTo>
                        <a:lnTo>
                          <a:pt x="57" y="8844"/>
                        </a:lnTo>
                        <a:lnTo>
                          <a:pt x="57" y="8856"/>
                        </a:lnTo>
                        <a:lnTo>
                          <a:pt x="12495" y="8856"/>
                        </a:lnTo>
                        <a:cubicBezTo>
                          <a:pt x="12507" y="8856"/>
                          <a:pt x="12523" y="8850"/>
                          <a:pt x="12529" y="8838"/>
                        </a:cubicBezTo>
                        <a:cubicBezTo>
                          <a:pt x="12538" y="8831"/>
                          <a:pt x="12545" y="8816"/>
                          <a:pt x="12545" y="8803"/>
                        </a:cubicBezTo>
                        <a:lnTo>
                          <a:pt x="12545" y="51"/>
                        </a:lnTo>
                        <a:cubicBezTo>
                          <a:pt x="12545" y="38"/>
                          <a:pt x="12542" y="23"/>
                          <a:pt x="12529" y="17"/>
                        </a:cubicBezTo>
                        <a:cubicBezTo>
                          <a:pt x="12523" y="7"/>
                          <a:pt x="12507" y="1"/>
                          <a:pt x="124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2" name="Google Shape;5972;p52"/>
                  <p:cNvSpPr/>
                  <p:nvPr/>
                </p:nvSpPr>
                <p:spPr>
                  <a:xfrm>
                    <a:off x="3840792" y="1877450"/>
                    <a:ext cx="828876" cy="584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6" h="8759" extrusionOk="0">
                        <a:moveTo>
                          <a:pt x="1" y="0"/>
                        </a:moveTo>
                        <a:lnTo>
                          <a:pt x="1" y="8759"/>
                        </a:lnTo>
                        <a:lnTo>
                          <a:pt x="12426" y="8759"/>
                        </a:lnTo>
                        <a:lnTo>
                          <a:pt x="12426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3" name="Google Shape;5973;p52"/>
                  <p:cNvSpPr/>
                  <p:nvPr/>
                </p:nvSpPr>
                <p:spPr>
                  <a:xfrm>
                    <a:off x="3837857" y="1875116"/>
                    <a:ext cx="836014" cy="590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3" h="8857" extrusionOk="0">
                        <a:moveTo>
                          <a:pt x="12432" y="98"/>
                        </a:moveTo>
                        <a:lnTo>
                          <a:pt x="12432" y="8731"/>
                        </a:lnTo>
                        <a:lnTo>
                          <a:pt x="107" y="8731"/>
                        </a:lnTo>
                        <a:lnTo>
                          <a:pt x="107" y="98"/>
                        </a:lnTo>
                        <a:close/>
                        <a:moveTo>
                          <a:pt x="51" y="1"/>
                        </a:moveTo>
                        <a:cubicBezTo>
                          <a:pt x="51" y="1"/>
                          <a:pt x="23" y="1"/>
                          <a:pt x="16" y="7"/>
                        </a:cubicBezTo>
                        <a:cubicBezTo>
                          <a:pt x="7" y="17"/>
                          <a:pt x="1" y="32"/>
                          <a:pt x="7" y="45"/>
                        </a:cubicBezTo>
                        <a:lnTo>
                          <a:pt x="7" y="8791"/>
                        </a:lnTo>
                        <a:cubicBezTo>
                          <a:pt x="4" y="8803"/>
                          <a:pt x="7" y="8819"/>
                          <a:pt x="16" y="8828"/>
                        </a:cubicBezTo>
                        <a:cubicBezTo>
                          <a:pt x="21" y="8833"/>
                          <a:pt x="30" y="8839"/>
                          <a:pt x="45" y="8842"/>
                        </a:cubicBezTo>
                        <a:lnTo>
                          <a:pt x="45" y="8842"/>
                        </a:lnTo>
                        <a:lnTo>
                          <a:pt x="45" y="8856"/>
                        </a:lnTo>
                        <a:lnTo>
                          <a:pt x="12479" y="8856"/>
                        </a:lnTo>
                        <a:cubicBezTo>
                          <a:pt x="12492" y="8856"/>
                          <a:pt x="12507" y="8850"/>
                          <a:pt x="12517" y="8838"/>
                        </a:cubicBezTo>
                        <a:cubicBezTo>
                          <a:pt x="12523" y="8831"/>
                          <a:pt x="12532" y="8816"/>
                          <a:pt x="12532" y="8803"/>
                        </a:cubicBezTo>
                        <a:lnTo>
                          <a:pt x="12532" y="51"/>
                        </a:lnTo>
                        <a:cubicBezTo>
                          <a:pt x="12532" y="38"/>
                          <a:pt x="12526" y="23"/>
                          <a:pt x="12517" y="17"/>
                        </a:cubicBezTo>
                        <a:cubicBezTo>
                          <a:pt x="12507" y="7"/>
                          <a:pt x="12492" y="1"/>
                          <a:pt x="12479" y="1"/>
                        </a:cubicBezTo>
                        <a:close/>
                      </a:path>
                    </a:pathLst>
                  </a:custGeom>
                  <a:solidFill>
                    <a:srgbClr val="3624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4" name="Google Shape;5974;p52"/>
                  <p:cNvSpPr/>
                  <p:nvPr/>
                </p:nvSpPr>
                <p:spPr>
                  <a:xfrm>
                    <a:off x="3925639" y="1936883"/>
                    <a:ext cx="660246" cy="465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98" h="6971" extrusionOk="0">
                        <a:moveTo>
                          <a:pt x="1" y="0"/>
                        </a:moveTo>
                        <a:lnTo>
                          <a:pt x="1" y="6971"/>
                        </a:lnTo>
                        <a:lnTo>
                          <a:pt x="9897" y="6971"/>
                        </a:lnTo>
                        <a:lnTo>
                          <a:pt x="98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5" name="Google Shape;5975;p52"/>
                  <p:cNvSpPr/>
                  <p:nvPr/>
                </p:nvSpPr>
                <p:spPr>
                  <a:xfrm>
                    <a:off x="3921704" y="1934349"/>
                    <a:ext cx="668117" cy="471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6" h="7072" extrusionOk="0">
                        <a:moveTo>
                          <a:pt x="9919" y="101"/>
                        </a:moveTo>
                        <a:lnTo>
                          <a:pt x="9919" y="6953"/>
                        </a:lnTo>
                        <a:lnTo>
                          <a:pt x="103" y="6953"/>
                        </a:lnTo>
                        <a:lnTo>
                          <a:pt x="103" y="101"/>
                        </a:lnTo>
                        <a:close/>
                        <a:moveTo>
                          <a:pt x="57" y="1"/>
                        </a:moveTo>
                        <a:cubicBezTo>
                          <a:pt x="57" y="1"/>
                          <a:pt x="28" y="1"/>
                          <a:pt x="22" y="7"/>
                        </a:cubicBezTo>
                        <a:cubicBezTo>
                          <a:pt x="13" y="16"/>
                          <a:pt x="7" y="32"/>
                          <a:pt x="0" y="44"/>
                        </a:cubicBezTo>
                        <a:lnTo>
                          <a:pt x="0" y="7009"/>
                        </a:lnTo>
                        <a:cubicBezTo>
                          <a:pt x="7" y="7024"/>
                          <a:pt x="10" y="7037"/>
                          <a:pt x="22" y="7046"/>
                        </a:cubicBezTo>
                        <a:cubicBezTo>
                          <a:pt x="28" y="7052"/>
                          <a:pt x="42" y="7061"/>
                          <a:pt x="60" y="7062"/>
                        </a:cubicBezTo>
                        <a:lnTo>
                          <a:pt x="60" y="7062"/>
                        </a:lnTo>
                        <a:lnTo>
                          <a:pt x="60" y="7071"/>
                        </a:lnTo>
                        <a:lnTo>
                          <a:pt x="9965" y="7071"/>
                        </a:lnTo>
                        <a:cubicBezTo>
                          <a:pt x="9978" y="7071"/>
                          <a:pt x="9994" y="7068"/>
                          <a:pt x="10000" y="7056"/>
                        </a:cubicBezTo>
                        <a:cubicBezTo>
                          <a:pt x="10009" y="7049"/>
                          <a:pt x="10015" y="7034"/>
                          <a:pt x="10015" y="7021"/>
                        </a:cubicBezTo>
                        <a:lnTo>
                          <a:pt x="10015" y="51"/>
                        </a:lnTo>
                        <a:cubicBezTo>
                          <a:pt x="10015" y="35"/>
                          <a:pt x="10012" y="23"/>
                          <a:pt x="10000" y="16"/>
                        </a:cubicBezTo>
                        <a:cubicBezTo>
                          <a:pt x="9994" y="7"/>
                          <a:pt x="9978" y="1"/>
                          <a:pt x="99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6" name="Google Shape;5976;p52"/>
                  <p:cNvSpPr/>
                  <p:nvPr/>
                </p:nvSpPr>
                <p:spPr>
                  <a:xfrm>
                    <a:off x="4188986" y="2238385"/>
                    <a:ext cx="179837" cy="39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6" h="5937" extrusionOk="0">
                        <a:moveTo>
                          <a:pt x="1" y="0"/>
                        </a:moveTo>
                        <a:lnTo>
                          <a:pt x="395" y="5936"/>
                        </a:lnTo>
                        <a:lnTo>
                          <a:pt x="2695" y="5936"/>
                        </a:lnTo>
                        <a:lnTo>
                          <a:pt x="230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7" name="Google Shape;5977;p52"/>
                  <p:cNvSpPr/>
                  <p:nvPr/>
                </p:nvSpPr>
                <p:spPr>
                  <a:xfrm>
                    <a:off x="4185250" y="2235851"/>
                    <a:ext cx="186907" cy="402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6037" extrusionOk="0">
                        <a:moveTo>
                          <a:pt x="2307" y="98"/>
                        </a:moveTo>
                        <a:lnTo>
                          <a:pt x="2698" y="5937"/>
                        </a:lnTo>
                        <a:lnTo>
                          <a:pt x="497" y="5937"/>
                        </a:lnTo>
                        <a:lnTo>
                          <a:pt x="107" y="98"/>
                        </a:lnTo>
                        <a:close/>
                        <a:moveTo>
                          <a:pt x="50" y="1"/>
                        </a:moveTo>
                        <a:cubicBezTo>
                          <a:pt x="35" y="1"/>
                          <a:pt x="25" y="7"/>
                          <a:pt x="16" y="16"/>
                        </a:cubicBezTo>
                        <a:cubicBezTo>
                          <a:pt x="10" y="22"/>
                          <a:pt x="0" y="38"/>
                          <a:pt x="4" y="54"/>
                        </a:cubicBezTo>
                        <a:lnTo>
                          <a:pt x="400" y="5990"/>
                        </a:lnTo>
                        <a:cubicBezTo>
                          <a:pt x="400" y="6018"/>
                          <a:pt x="422" y="6037"/>
                          <a:pt x="451" y="6037"/>
                        </a:cubicBezTo>
                        <a:lnTo>
                          <a:pt x="2751" y="6037"/>
                        </a:lnTo>
                        <a:cubicBezTo>
                          <a:pt x="2767" y="6037"/>
                          <a:pt x="2779" y="6030"/>
                          <a:pt x="2786" y="6021"/>
                        </a:cubicBezTo>
                        <a:cubicBezTo>
                          <a:pt x="2795" y="6008"/>
                          <a:pt x="2801" y="5999"/>
                          <a:pt x="2798" y="5983"/>
                        </a:cubicBezTo>
                        <a:lnTo>
                          <a:pt x="2404" y="48"/>
                        </a:lnTo>
                        <a:cubicBezTo>
                          <a:pt x="2404" y="19"/>
                          <a:pt x="2379" y="1"/>
                          <a:pt x="2354" y="1"/>
                        </a:cubicBezTo>
                        <a:close/>
                      </a:path>
                    </a:pathLst>
                  </a:custGeom>
                  <a:solidFill>
                    <a:srgbClr val="3624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8" name="Google Shape;5978;p52"/>
                  <p:cNvSpPr/>
                  <p:nvPr/>
                </p:nvSpPr>
                <p:spPr>
                  <a:xfrm>
                    <a:off x="3840992" y="1878051"/>
                    <a:ext cx="84515" cy="59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7" h="889" extrusionOk="0">
                        <a:moveTo>
                          <a:pt x="1267" y="888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rgbClr val="F8E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9" name="Google Shape;5979;p52"/>
                  <p:cNvSpPr/>
                  <p:nvPr/>
                </p:nvSpPr>
                <p:spPr>
                  <a:xfrm>
                    <a:off x="3839124" y="1875116"/>
                    <a:ext cx="88251" cy="64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" h="974" extrusionOk="0">
                        <a:moveTo>
                          <a:pt x="60" y="1"/>
                        </a:moveTo>
                        <a:lnTo>
                          <a:pt x="1" y="88"/>
                        </a:lnTo>
                        <a:lnTo>
                          <a:pt x="1266" y="973"/>
                        </a:lnTo>
                        <a:lnTo>
                          <a:pt x="1323" y="889"/>
                        </a:lnTo>
                        <a:lnTo>
                          <a:pt x="6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0" name="Google Shape;5980;p52"/>
                  <p:cNvSpPr/>
                  <p:nvPr/>
                </p:nvSpPr>
                <p:spPr>
                  <a:xfrm>
                    <a:off x="4585807" y="2402277"/>
                    <a:ext cx="84248" cy="59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888" extrusionOk="0">
                        <a:moveTo>
                          <a:pt x="0" y="0"/>
                        </a:moveTo>
                        <a:lnTo>
                          <a:pt x="1263" y="888"/>
                        </a:lnTo>
                      </a:path>
                    </a:pathLst>
                  </a:custGeom>
                  <a:solidFill>
                    <a:srgbClr val="F8E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1" name="Google Shape;5981;p52"/>
                  <p:cNvSpPr/>
                  <p:nvPr/>
                </p:nvSpPr>
                <p:spPr>
                  <a:xfrm>
                    <a:off x="4583673" y="2399342"/>
                    <a:ext cx="88317" cy="65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976" extrusionOk="0">
                        <a:moveTo>
                          <a:pt x="60" y="0"/>
                        </a:moveTo>
                        <a:lnTo>
                          <a:pt x="1" y="85"/>
                        </a:lnTo>
                        <a:lnTo>
                          <a:pt x="1267" y="976"/>
                        </a:lnTo>
                        <a:lnTo>
                          <a:pt x="1323" y="891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2" name="Google Shape;5982;p52"/>
                  <p:cNvSpPr/>
                  <p:nvPr/>
                </p:nvSpPr>
                <p:spPr>
                  <a:xfrm>
                    <a:off x="4585807" y="1878051"/>
                    <a:ext cx="84248" cy="59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889" extrusionOk="0">
                        <a:moveTo>
                          <a:pt x="0" y="888"/>
                        </a:moveTo>
                        <a:lnTo>
                          <a:pt x="1263" y="1"/>
                        </a:lnTo>
                      </a:path>
                    </a:pathLst>
                  </a:custGeom>
                  <a:solidFill>
                    <a:srgbClr val="F8EE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3" name="Google Shape;5983;p52"/>
                  <p:cNvSpPr/>
                  <p:nvPr/>
                </p:nvSpPr>
                <p:spPr>
                  <a:xfrm>
                    <a:off x="4583673" y="1875116"/>
                    <a:ext cx="88317" cy="64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974" extrusionOk="0">
                        <a:moveTo>
                          <a:pt x="1267" y="1"/>
                        </a:moveTo>
                        <a:lnTo>
                          <a:pt x="1" y="889"/>
                        </a:lnTo>
                        <a:lnTo>
                          <a:pt x="60" y="973"/>
                        </a:lnTo>
                        <a:lnTo>
                          <a:pt x="1323" y="88"/>
                        </a:lnTo>
                        <a:lnTo>
                          <a:pt x="126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5984" name="Google Shape;5984;p52"/>
          <p:cNvGrpSpPr/>
          <p:nvPr/>
        </p:nvGrpSpPr>
        <p:grpSpPr>
          <a:xfrm>
            <a:off x="6676670" y="2562848"/>
            <a:ext cx="2230210" cy="2314816"/>
            <a:chOff x="6676670" y="2562848"/>
            <a:chExt cx="2230210" cy="2314816"/>
          </a:xfrm>
        </p:grpSpPr>
        <p:grpSp>
          <p:nvGrpSpPr>
            <p:cNvPr id="5985" name="Google Shape;5985;p52"/>
            <p:cNvGrpSpPr/>
            <p:nvPr/>
          </p:nvGrpSpPr>
          <p:grpSpPr>
            <a:xfrm flipH="1">
              <a:off x="6676670" y="2562848"/>
              <a:ext cx="2230210" cy="2314816"/>
              <a:chOff x="2964900" y="263725"/>
              <a:chExt cx="1453000" cy="1508122"/>
            </a:xfrm>
          </p:grpSpPr>
          <p:sp>
            <p:nvSpPr>
              <p:cNvPr id="5986" name="Google Shape;5986;p52"/>
              <p:cNvSpPr/>
              <p:nvPr/>
            </p:nvSpPr>
            <p:spPr>
              <a:xfrm>
                <a:off x="3296444" y="817627"/>
                <a:ext cx="175585" cy="15646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83" extrusionOk="0">
                    <a:moveTo>
                      <a:pt x="1" y="1"/>
                    </a:moveTo>
                    <a:lnTo>
                      <a:pt x="1" y="283"/>
                    </a:lnTo>
                    <a:lnTo>
                      <a:pt x="3176" y="283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52"/>
              <p:cNvSpPr/>
              <p:nvPr/>
            </p:nvSpPr>
            <p:spPr>
              <a:xfrm>
                <a:off x="3292574" y="813757"/>
                <a:ext cx="181335" cy="21395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387" extrusionOk="0">
                    <a:moveTo>
                      <a:pt x="3175" y="104"/>
                    </a:moveTo>
                    <a:lnTo>
                      <a:pt x="3175" y="282"/>
                    </a:lnTo>
                    <a:lnTo>
                      <a:pt x="105" y="282"/>
                    </a:lnTo>
                    <a:lnTo>
                      <a:pt x="105" y="104"/>
                    </a:lnTo>
                    <a:close/>
                    <a:moveTo>
                      <a:pt x="0" y="0"/>
                    </a:moveTo>
                    <a:lnTo>
                      <a:pt x="0" y="387"/>
                    </a:lnTo>
                    <a:lnTo>
                      <a:pt x="3280" y="387"/>
                    </a:lnTo>
                    <a:lnTo>
                      <a:pt x="32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52"/>
              <p:cNvSpPr/>
              <p:nvPr/>
            </p:nvSpPr>
            <p:spPr>
              <a:xfrm>
                <a:off x="3296444" y="706394"/>
                <a:ext cx="89783" cy="126879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2295" extrusionOk="0">
                    <a:moveTo>
                      <a:pt x="1" y="0"/>
                    </a:moveTo>
                    <a:lnTo>
                      <a:pt x="1" y="2295"/>
                    </a:lnTo>
                    <a:lnTo>
                      <a:pt x="1624" y="2295"/>
                    </a:lnTo>
                    <a:lnTo>
                      <a:pt x="162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52"/>
              <p:cNvSpPr/>
              <p:nvPr/>
            </p:nvSpPr>
            <p:spPr>
              <a:xfrm>
                <a:off x="3292574" y="702468"/>
                <a:ext cx="95532" cy="132684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2400" extrusionOk="0">
                    <a:moveTo>
                      <a:pt x="1623" y="108"/>
                    </a:moveTo>
                    <a:lnTo>
                      <a:pt x="1623" y="2295"/>
                    </a:lnTo>
                    <a:lnTo>
                      <a:pt x="105" y="2295"/>
                    </a:lnTo>
                    <a:lnTo>
                      <a:pt x="105" y="108"/>
                    </a:lnTo>
                    <a:close/>
                    <a:moveTo>
                      <a:pt x="0" y="1"/>
                    </a:moveTo>
                    <a:lnTo>
                      <a:pt x="0" y="2400"/>
                    </a:lnTo>
                    <a:lnTo>
                      <a:pt x="1727" y="2400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52"/>
              <p:cNvSpPr/>
              <p:nvPr/>
            </p:nvSpPr>
            <p:spPr>
              <a:xfrm>
                <a:off x="3040862" y="267595"/>
                <a:ext cx="573471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10373" h="8079" extrusionOk="0">
                    <a:moveTo>
                      <a:pt x="1" y="1"/>
                    </a:moveTo>
                    <a:lnTo>
                      <a:pt x="1" y="8078"/>
                    </a:lnTo>
                    <a:lnTo>
                      <a:pt x="10373" y="8078"/>
                    </a:lnTo>
                    <a:lnTo>
                      <a:pt x="103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52"/>
              <p:cNvSpPr/>
              <p:nvPr/>
            </p:nvSpPr>
            <p:spPr>
              <a:xfrm>
                <a:off x="3036992" y="263725"/>
                <a:ext cx="579387" cy="452563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8186" extrusionOk="0">
                    <a:moveTo>
                      <a:pt x="10372" y="105"/>
                    </a:moveTo>
                    <a:lnTo>
                      <a:pt x="10372" y="8078"/>
                    </a:lnTo>
                    <a:lnTo>
                      <a:pt x="107" y="8078"/>
                    </a:lnTo>
                    <a:lnTo>
                      <a:pt x="107" y="105"/>
                    </a:lnTo>
                    <a:close/>
                    <a:moveTo>
                      <a:pt x="0" y="0"/>
                    </a:moveTo>
                    <a:lnTo>
                      <a:pt x="0" y="8185"/>
                    </a:lnTo>
                    <a:lnTo>
                      <a:pt x="10479" y="8185"/>
                    </a:lnTo>
                    <a:lnTo>
                      <a:pt x="10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52"/>
              <p:cNvSpPr/>
              <p:nvPr/>
            </p:nvSpPr>
            <p:spPr>
              <a:xfrm>
                <a:off x="3056452" y="267595"/>
                <a:ext cx="573527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8079" extrusionOk="0">
                    <a:moveTo>
                      <a:pt x="1" y="1"/>
                    </a:moveTo>
                    <a:lnTo>
                      <a:pt x="1" y="8078"/>
                    </a:lnTo>
                    <a:lnTo>
                      <a:pt x="10373" y="8078"/>
                    </a:lnTo>
                    <a:lnTo>
                      <a:pt x="103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52"/>
              <p:cNvSpPr/>
              <p:nvPr/>
            </p:nvSpPr>
            <p:spPr>
              <a:xfrm>
                <a:off x="3054628" y="263725"/>
                <a:ext cx="579221" cy="452563"/>
              </a:xfrm>
              <a:custGeom>
                <a:avLst/>
                <a:gdLst/>
                <a:ahLst/>
                <a:cxnLst/>
                <a:rect l="l" t="t" r="r" b="b"/>
                <a:pathLst>
                  <a:path w="10477" h="8186" extrusionOk="0">
                    <a:moveTo>
                      <a:pt x="10372" y="105"/>
                    </a:moveTo>
                    <a:lnTo>
                      <a:pt x="10372" y="8078"/>
                    </a:lnTo>
                    <a:lnTo>
                      <a:pt x="105" y="8078"/>
                    </a:lnTo>
                    <a:lnTo>
                      <a:pt x="105" y="105"/>
                    </a:lnTo>
                    <a:close/>
                    <a:moveTo>
                      <a:pt x="0" y="0"/>
                    </a:moveTo>
                    <a:lnTo>
                      <a:pt x="0" y="8185"/>
                    </a:lnTo>
                    <a:lnTo>
                      <a:pt x="10471" y="8185"/>
                    </a:lnTo>
                    <a:lnTo>
                      <a:pt x="10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52"/>
              <p:cNvSpPr/>
              <p:nvPr/>
            </p:nvSpPr>
            <p:spPr>
              <a:xfrm>
                <a:off x="3078013" y="283241"/>
                <a:ext cx="532450" cy="415411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7514" extrusionOk="0">
                    <a:moveTo>
                      <a:pt x="0" y="0"/>
                    </a:moveTo>
                    <a:lnTo>
                      <a:pt x="0" y="7513"/>
                    </a:lnTo>
                    <a:lnTo>
                      <a:pt x="9630" y="7513"/>
                    </a:lnTo>
                    <a:lnTo>
                      <a:pt x="96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52"/>
              <p:cNvSpPr/>
              <p:nvPr/>
            </p:nvSpPr>
            <p:spPr>
              <a:xfrm>
                <a:off x="3074088" y="279315"/>
                <a:ext cx="538365" cy="421327"/>
              </a:xfrm>
              <a:custGeom>
                <a:avLst/>
                <a:gdLst/>
                <a:ahLst/>
                <a:cxnLst/>
                <a:rect l="l" t="t" r="r" b="b"/>
                <a:pathLst>
                  <a:path w="9738" h="7621" extrusionOk="0">
                    <a:moveTo>
                      <a:pt x="9631" y="105"/>
                    </a:moveTo>
                    <a:lnTo>
                      <a:pt x="9631" y="7514"/>
                    </a:lnTo>
                    <a:lnTo>
                      <a:pt x="105" y="7514"/>
                    </a:lnTo>
                    <a:lnTo>
                      <a:pt x="105" y="105"/>
                    </a:lnTo>
                    <a:close/>
                    <a:moveTo>
                      <a:pt x="1" y="1"/>
                    </a:moveTo>
                    <a:lnTo>
                      <a:pt x="1" y="7621"/>
                    </a:lnTo>
                    <a:lnTo>
                      <a:pt x="9738" y="7621"/>
                    </a:lnTo>
                    <a:lnTo>
                      <a:pt x="97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52"/>
              <p:cNvSpPr/>
              <p:nvPr/>
            </p:nvSpPr>
            <p:spPr>
              <a:xfrm>
                <a:off x="3511005" y="813757"/>
                <a:ext cx="442722" cy="19516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353" extrusionOk="0">
                    <a:moveTo>
                      <a:pt x="0" y="0"/>
                    </a:moveTo>
                    <a:lnTo>
                      <a:pt x="0" y="353"/>
                    </a:lnTo>
                    <a:lnTo>
                      <a:pt x="8007" y="353"/>
                    </a:lnTo>
                    <a:lnTo>
                      <a:pt x="8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52"/>
              <p:cNvSpPr/>
              <p:nvPr/>
            </p:nvSpPr>
            <p:spPr>
              <a:xfrm>
                <a:off x="3508960" y="809832"/>
                <a:ext cx="448638" cy="25321"/>
              </a:xfrm>
              <a:custGeom>
                <a:avLst/>
                <a:gdLst/>
                <a:ahLst/>
                <a:cxnLst/>
                <a:rect l="l" t="t" r="r" b="b"/>
                <a:pathLst>
                  <a:path w="8115" h="458" extrusionOk="0">
                    <a:moveTo>
                      <a:pt x="8010" y="105"/>
                    </a:moveTo>
                    <a:lnTo>
                      <a:pt x="8010" y="353"/>
                    </a:lnTo>
                    <a:lnTo>
                      <a:pt x="108" y="353"/>
                    </a:lnTo>
                    <a:lnTo>
                      <a:pt x="108" y="105"/>
                    </a:lnTo>
                    <a:close/>
                    <a:moveTo>
                      <a:pt x="1" y="0"/>
                    </a:moveTo>
                    <a:lnTo>
                      <a:pt x="1" y="458"/>
                    </a:lnTo>
                    <a:lnTo>
                      <a:pt x="8115" y="458"/>
                    </a:lnTo>
                    <a:lnTo>
                      <a:pt x="8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52"/>
              <p:cNvSpPr/>
              <p:nvPr/>
            </p:nvSpPr>
            <p:spPr>
              <a:xfrm>
                <a:off x="3011063" y="866334"/>
                <a:ext cx="72755" cy="901754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6311" extrusionOk="0">
                    <a:moveTo>
                      <a:pt x="1" y="0"/>
                    </a:moveTo>
                    <a:lnTo>
                      <a:pt x="12" y="601"/>
                    </a:lnTo>
                    <a:lnTo>
                      <a:pt x="325" y="15975"/>
                    </a:lnTo>
                    <a:cubicBezTo>
                      <a:pt x="325" y="16158"/>
                      <a:pt x="472" y="16310"/>
                      <a:pt x="661" y="16310"/>
                    </a:cubicBezTo>
                    <a:cubicBezTo>
                      <a:pt x="845" y="16310"/>
                      <a:pt x="994" y="16161"/>
                      <a:pt x="994" y="15975"/>
                    </a:cubicBezTo>
                    <a:lnTo>
                      <a:pt x="1305" y="601"/>
                    </a:lnTo>
                    <a:lnTo>
                      <a:pt x="1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52"/>
              <p:cNvSpPr/>
              <p:nvPr/>
            </p:nvSpPr>
            <p:spPr>
              <a:xfrm>
                <a:off x="3007635" y="864454"/>
                <a:ext cx="79334" cy="907393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413" extrusionOk="0">
                    <a:moveTo>
                      <a:pt x="1330" y="105"/>
                    </a:moveTo>
                    <a:lnTo>
                      <a:pt x="1005" y="16023"/>
                    </a:lnTo>
                    <a:cubicBezTo>
                      <a:pt x="1005" y="16178"/>
                      <a:pt x="878" y="16305"/>
                      <a:pt x="723" y="16305"/>
                    </a:cubicBezTo>
                    <a:cubicBezTo>
                      <a:pt x="568" y="16305"/>
                      <a:pt x="441" y="16178"/>
                      <a:pt x="441" y="16023"/>
                    </a:cubicBezTo>
                    <a:lnTo>
                      <a:pt x="116" y="105"/>
                    </a:lnTo>
                    <a:close/>
                    <a:moveTo>
                      <a:pt x="1" y="0"/>
                    </a:moveTo>
                    <a:lnTo>
                      <a:pt x="325" y="16031"/>
                    </a:lnTo>
                    <a:cubicBezTo>
                      <a:pt x="334" y="16243"/>
                      <a:pt x="506" y="16412"/>
                      <a:pt x="717" y="16412"/>
                    </a:cubicBezTo>
                    <a:cubicBezTo>
                      <a:pt x="935" y="16412"/>
                      <a:pt x="1107" y="16243"/>
                      <a:pt x="1110" y="16031"/>
                    </a:cubicBez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52"/>
              <p:cNvSpPr/>
              <p:nvPr/>
            </p:nvSpPr>
            <p:spPr>
              <a:xfrm>
                <a:off x="3010897" y="866334"/>
                <a:ext cx="72921" cy="33282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02" extrusionOk="0">
                    <a:moveTo>
                      <a:pt x="1" y="0"/>
                    </a:moveTo>
                    <a:lnTo>
                      <a:pt x="9" y="601"/>
                    </a:lnTo>
                    <a:lnTo>
                      <a:pt x="1305" y="601"/>
                    </a:lnTo>
                    <a:lnTo>
                      <a:pt x="1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52"/>
              <p:cNvSpPr/>
              <p:nvPr/>
            </p:nvSpPr>
            <p:spPr>
              <a:xfrm>
                <a:off x="3007801" y="864454"/>
                <a:ext cx="79168" cy="3903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706" extrusionOk="0">
                    <a:moveTo>
                      <a:pt x="1316" y="105"/>
                    </a:moveTo>
                    <a:lnTo>
                      <a:pt x="1304" y="599"/>
                    </a:lnTo>
                    <a:lnTo>
                      <a:pt x="113" y="599"/>
                    </a:lnTo>
                    <a:lnTo>
                      <a:pt x="105" y="105"/>
                    </a:lnTo>
                    <a:close/>
                    <a:moveTo>
                      <a:pt x="0" y="0"/>
                    </a:moveTo>
                    <a:lnTo>
                      <a:pt x="14" y="706"/>
                    </a:lnTo>
                    <a:lnTo>
                      <a:pt x="1412" y="706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52"/>
              <p:cNvSpPr/>
              <p:nvPr/>
            </p:nvSpPr>
            <p:spPr>
              <a:xfrm>
                <a:off x="4304897" y="866334"/>
                <a:ext cx="73087" cy="901256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6302" extrusionOk="0">
                    <a:moveTo>
                      <a:pt x="0" y="0"/>
                    </a:moveTo>
                    <a:lnTo>
                      <a:pt x="325" y="15975"/>
                    </a:lnTo>
                    <a:cubicBezTo>
                      <a:pt x="328" y="16158"/>
                      <a:pt x="477" y="16302"/>
                      <a:pt x="661" y="16302"/>
                    </a:cubicBezTo>
                    <a:cubicBezTo>
                      <a:pt x="844" y="16302"/>
                      <a:pt x="994" y="16155"/>
                      <a:pt x="997" y="15975"/>
                    </a:cubicBezTo>
                    <a:lnTo>
                      <a:pt x="13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52"/>
              <p:cNvSpPr/>
              <p:nvPr/>
            </p:nvSpPr>
            <p:spPr>
              <a:xfrm>
                <a:off x="4301746" y="864620"/>
                <a:ext cx="79168" cy="907227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6410" extrusionOk="0">
                    <a:moveTo>
                      <a:pt x="1327" y="102"/>
                    </a:moveTo>
                    <a:lnTo>
                      <a:pt x="1003" y="16020"/>
                    </a:lnTo>
                    <a:cubicBezTo>
                      <a:pt x="1003" y="16175"/>
                      <a:pt x="876" y="16302"/>
                      <a:pt x="721" y="16302"/>
                    </a:cubicBezTo>
                    <a:cubicBezTo>
                      <a:pt x="565" y="16302"/>
                      <a:pt x="438" y="16175"/>
                      <a:pt x="438" y="16020"/>
                    </a:cubicBezTo>
                    <a:lnTo>
                      <a:pt x="114" y="102"/>
                    </a:lnTo>
                    <a:close/>
                    <a:moveTo>
                      <a:pt x="1" y="0"/>
                    </a:moveTo>
                    <a:lnTo>
                      <a:pt x="326" y="16028"/>
                    </a:lnTo>
                    <a:cubicBezTo>
                      <a:pt x="334" y="16240"/>
                      <a:pt x="506" y="16409"/>
                      <a:pt x="718" y="16409"/>
                    </a:cubicBezTo>
                    <a:cubicBezTo>
                      <a:pt x="930" y="16403"/>
                      <a:pt x="1102" y="16234"/>
                      <a:pt x="1107" y="16028"/>
                    </a:cubicBez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52"/>
              <p:cNvSpPr/>
              <p:nvPr/>
            </p:nvSpPr>
            <p:spPr>
              <a:xfrm>
                <a:off x="4304732" y="866334"/>
                <a:ext cx="73087" cy="33282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2" extrusionOk="0">
                    <a:moveTo>
                      <a:pt x="1" y="0"/>
                    </a:moveTo>
                    <a:lnTo>
                      <a:pt x="15" y="601"/>
                    </a:lnTo>
                    <a:lnTo>
                      <a:pt x="1310" y="601"/>
                    </a:lnTo>
                    <a:lnTo>
                      <a:pt x="13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52"/>
              <p:cNvSpPr/>
              <p:nvPr/>
            </p:nvSpPr>
            <p:spPr>
              <a:xfrm>
                <a:off x="4301912" y="864454"/>
                <a:ext cx="79002" cy="3903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706" extrusionOk="0">
                    <a:moveTo>
                      <a:pt x="1333" y="105"/>
                    </a:moveTo>
                    <a:lnTo>
                      <a:pt x="1322" y="599"/>
                    </a:lnTo>
                    <a:lnTo>
                      <a:pt x="131" y="599"/>
                    </a:lnTo>
                    <a:lnTo>
                      <a:pt x="122" y="105"/>
                    </a:lnTo>
                    <a:close/>
                    <a:moveTo>
                      <a:pt x="1" y="0"/>
                    </a:moveTo>
                    <a:lnTo>
                      <a:pt x="18" y="706"/>
                    </a:lnTo>
                    <a:lnTo>
                      <a:pt x="1418" y="706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52"/>
              <p:cNvSpPr/>
              <p:nvPr/>
            </p:nvSpPr>
            <p:spPr>
              <a:xfrm>
                <a:off x="2966780" y="833218"/>
                <a:ext cx="1447251" cy="42956"/>
              </a:xfrm>
              <a:custGeom>
                <a:avLst/>
                <a:gdLst/>
                <a:ahLst/>
                <a:cxnLst/>
                <a:rect l="l" t="t" r="r" b="b"/>
                <a:pathLst>
                  <a:path w="26178" h="777" extrusionOk="0">
                    <a:moveTo>
                      <a:pt x="0" y="1"/>
                    </a:moveTo>
                    <a:lnTo>
                      <a:pt x="0" y="777"/>
                    </a:lnTo>
                    <a:lnTo>
                      <a:pt x="26177" y="777"/>
                    </a:lnTo>
                    <a:lnTo>
                      <a:pt x="2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52"/>
              <p:cNvSpPr/>
              <p:nvPr/>
            </p:nvSpPr>
            <p:spPr>
              <a:xfrm>
                <a:off x="2964900" y="831228"/>
                <a:ext cx="1453000" cy="48872"/>
              </a:xfrm>
              <a:custGeom>
                <a:avLst/>
                <a:gdLst/>
                <a:ahLst/>
                <a:cxnLst/>
                <a:rect l="l" t="t" r="r" b="b"/>
                <a:pathLst>
                  <a:path w="26282" h="884" extrusionOk="0">
                    <a:moveTo>
                      <a:pt x="26141" y="107"/>
                    </a:moveTo>
                    <a:lnTo>
                      <a:pt x="26141" y="776"/>
                    </a:lnTo>
                    <a:lnTo>
                      <a:pt x="105" y="776"/>
                    </a:lnTo>
                    <a:lnTo>
                      <a:pt x="105" y="107"/>
                    </a:lnTo>
                    <a:close/>
                    <a:moveTo>
                      <a:pt x="0" y="0"/>
                    </a:moveTo>
                    <a:lnTo>
                      <a:pt x="0" y="884"/>
                    </a:lnTo>
                    <a:lnTo>
                      <a:pt x="26282" y="884"/>
                    </a:lnTo>
                    <a:lnTo>
                      <a:pt x="262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52"/>
              <p:cNvSpPr/>
              <p:nvPr/>
            </p:nvSpPr>
            <p:spPr>
              <a:xfrm>
                <a:off x="3361349" y="862574"/>
                <a:ext cx="510944" cy="310094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5609" extrusionOk="0">
                    <a:moveTo>
                      <a:pt x="6094" y="0"/>
                    </a:moveTo>
                    <a:cubicBezTo>
                      <a:pt x="5144" y="0"/>
                      <a:pt x="3746" y="75"/>
                      <a:pt x="1672" y="266"/>
                    </a:cubicBezTo>
                    <a:cubicBezTo>
                      <a:pt x="1511" y="283"/>
                      <a:pt x="1395" y="297"/>
                      <a:pt x="1330" y="297"/>
                    </a:cubicBezTo>
                    <a:cubicBezTo>
                      <a:pt x="562" y="356"/>
                      <a:pt x="128" y="1180"/>
                      <a:pt x="83" y="1270"/>
                    </a:cubicBezTo>
                    <a:cubicBezTo>
                      <a:pt x="1" y="1437"/>
                      <a:pt x="69" y="1637"/>
                      <a:pt x="232" y="1722"/>
                    </a:cubicBezTo>
                    <a:cubicBezTo>
                      <a:pt x="280" y="1746"/>
                      <a:pt x="331" y="1757"/>
                      <a:pt x="381" y="1757"/>
                    </a:cubicBezTo>
                    <a:cubicBezTo>
                      <a:pt x="504" y="1757"/>
                      <a:pt x="623" y="1688"/>
                      <a:pt x="684" y="1570"/>
                    </a:cubicBezTo>
                    <a:cubicBezTo>
                      <a:pt x="757" y="1423"/>
                      <a:pt x="1045" y="994"/>
                      <a:pt x="1384" y="968"/>
                    </a:cubicBezTo>
                    <a:lnTo>
                      <a:pt x="1737" y="935"/>
                    </a:lnTo>
                    <a:cubicBezTo>
                      <a:pt x="3947" y="731"/>
                      <a:pt x="5333" y="666"/>
                      <a:pt x="6200" y="666"/>
                    </a:cubicBezTo>
                    <a:cubicBezTo>
                      <a:pt x="7228" y="666"/>
                      <a:pt x="7529" y="757"/>
                      <a:pt x="7610" y="813"/>
                    </a:cubicBezTo>
                    <a:cubicBezTo>
                      <a:pt x="8248" y="1508"/>
                      <a:pt x="7624" y="3839"/>
                      <a:pt x="7085" y="5146"/>
                    </a:cubicBezTo>
                    <a:cubicBezTo>
                      <a:pt x="7014" y="5315"/>
                      <a:pt x="7096" y="5512"/>
                      <a:pt x="7268" y="5583"/>
                    </a:cubicBezTo>
                    <a:cubicBezTo>
                      <a:pt x="7311" y="5600"/>
                      <a:pt x="7353" y="5608"/>
                      <a:pt x="7398" y="5608"/>
                    </a:cubicBezTo>
                    <a:cubicBezTo>
                      <a:pt x="7534" y="5608"/>
                      <a:pt x="7655" y="5527"/>
                      <a:pt x="7703" y="5402"/>
                    </a:cubicBezTo>
                    <a:cubicBezTo>
                      <a:pt x="7864" y="5019"/>
                      <a:pt x="9241" y="1595"/>
                      <a:pt x="8104" y="356"/>
                    </a:cubicBezTo>
                    <a:cubicBezTo>
                      <a:pt x="7925" y="164"/>
                      <a:pt x="7502" y="0"/>
                      <a:pt x="6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52"/>
              <p:cNvSpPr/>
              <p:nvPr/>
            </p:nvSpPr>
            <p:spPr>
              <a:xfrm>
                <a:off x="3357313" y="859368"/>
                <a:ext cx="518684" cy="316396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23" extrusionOk="0">
                    <a:moveTo>
                      <a:pt x="6173" y="112"/>
                    </a:moveTo>
                    <a:cubicBezTo>
                      <a:pt x="7567" y="112"/>
                      <a:pt x="7981" y="272"/>
                      <a:pt x="8146" y="451"/>
                    </a:cubicBezTo>
                    <a:cubicBezTo>
                      <a:pt x="9255" y="1659"/>
                      <a:pt x="7892" y="5054"/>
                      <a:pt x="7731" y="5441"/>
                    </a:cubicBezTo>
                    <a:cubicBezTo>
                      <a:pt x="7703" y="5506"/>
                      <a:pt x="7646" y="5562"/>
                      <a:pt x="7581" y="5590"/>
                    </a:cubicBezTo>
                    <a:cubicBezTo>
                      <a:pt x="7544" y="5606"/>
                      <a:pt x="7506" y="5613"/>
                      <a:pt x="7469" y="5613"/>
                    </a:cubicBezTo>
                    <a:cubicBezTo>
                      <a:pt x="7358" y="5613"/>
                      <a:pt x="7255" y="5548"/>
                      <a:pt x="7209" y="5441"/>
                    </a:cubicBezTo>
                    <a:cubicBezTo>
                      <a:pt x="7183" y="5373"/>
                      <a:pt x="7183" y="5294"/>
                      <a:pt x="7209" y="5223"/>
                    </a:cubicBezTo>
                    <a:cubicBezTo>
                      <a:pt x="7762" y="3908"/>
                      <a:pt x="8383" y="1549"/>
                      <a:pt x="7728" y="835"/>
                    </a:cubicBezTo>
                    <a:lnTo>
                      <a:pt x="7719" y="829"/>
                    </a:lnTo>
                    <a:cubicBezTo>
                      <a:pt x="7629" y="764"/>
                      <a:pt x="7319" y="674"/>
                      <a:pt x="6283" y="674"/>
                    </a:cubicBezTo>
                    <a:cubicBezTo>
                      <a:pt x="6264" y="674"/>
                      <a:pt x="6245" y="674"/>
                      <a:pt x="6226" y="674"/>
                    </a:cubicBezTo>
                    <a:cubicBezTo>
                      <a:pt x="5348" y="674"/>
                      <a:pt x="3969" y="737"/>
                      <a:pt x="1810" y="939"/>
                    </a:cubicBezTo>
                    <a:lnTo>
                      <a:pt x="1457" y="970"/>
                    </a:lnTo>
                    <a:cubicBezTo>
                      <a:pt x="1093" y="998"/>
                      <a:pt x="796" y="1439"/>
                      <a:pt x="712" y="1605"/>
                    </a:cubicBezTo>
                    <a:cubicBezTo>
                      <a:pt x="709" y="1616"/>
                      <a:pt x="700" y="1622"/>
                      <a:pt x="698" y="1633"/>
                    </a:cubicBezTo>
                    <a:cubicBezTo>
                      <a:pt x="648" y="1723"/>
                      <a:pt x="552" y="1775"/>
                      <a:pt x="453" y="1775"/>
                    </a:cubicBezTo>
                    <a:cubicBezTo>
                      <a:pt x="406" y="1775"/>
                      <a:pt x="358" y="1763"/>
                      <a:pt x="314" y="1738"/>
                    </a:cubicBezTo>
                    <a:cubicBezTo>
                      <a:pt x="178" y="1664"/>
                      <a:pt x="130" y="1492"/>
                      <a:pt x="206" y="1354"/>
                    </a:cubicBezTo>
                    <a:cubicBezTo>
                      <a:pt x="252" y="1264"/>
                      <a:pt x="672" y="465"/>
                      <a:pt x="1414" y="408"/>
                    </a:cubicBezTo>
                    <a:cubicBezTo>
                      <a:pt x="1476" y="403"/>
                      <a:pt x="1592" y="391"/>
                      <a:pt x="1756" y="377"/>
                    </a:cubicBezTo>
                    <a:cubicBezTo>
                      <a:pt x="3831" y="186"/>
                      <a:pt x="5227" y="112"/>
                      <a:pt x="6173" y="112"/>
                    </a:cubicBezTo>
                    <a:close/>
                    <a:moveTo>
                      <a:pt x="6196" y="1"/>
                    </a:moveTo>
                    <a:cubicBezTo>
                      <a:pt x="5249" y="1"/>
                      <a:pt x="3846" y="75"/>
                      <a:pt x="1742" y="267"/>
                    </a:cubicBezTo>
                    <a:lnTo>
                      <a:pt x="1400" y="298"/>
                    </a:lnTo>
                    <a:cubicBezTo>
                      <a:pt x="596" y="363"/>
                      <a:pt x="150" y="1210"/>
                      <a:pt x="102" y="1306"/>
                    </a:cubicBezTo>
                    <a:cubicBezTo>
                      <a:pt x="94" y="1314"/>
                      <a:pt x="88" y="1328"/>
                      <a:pt x="82" y="1340"/>
                    </a:cubicBezTo>
                    <a:cubicBezTo>
                      <a:pt x="0" y="1537"/>
                      <a:pt x="88" y="1766"/>
                      <a:pt x="285" y="1856"/>
                    </a:cubicBezTo>
                    <a:cubicBezTo>
                      <a:pt x="336" y="1878"/>
                      <a:pt x="388" y="1888"/>
                      <a:pt x="439" y="1888"/>
                    </a:cubicBezTo>
                    <a:cubicBezTo>
                      <a:pt x="590" y="1888"/>
                      <a:pt x="734" y="1800"/>
                      <a:pt x="799" y="1653"/>
                    </a:cubicBezTo>
                    <a:cubicBezTo>
                      <a:pt x="889" y="1475"/>
                      <a:pt x="1166" y="1100"/>
                      <a:pt x="1457" y="1080"/>
                    </a:cubicBezTo>
                    <a:lnTo>
                      <a:pt x="1810" y="1046"/>
                    </a:lnTo>
                    <a:cubicBezTo>
                      <a:pt x="4032" y="841"/>
                      <a:pt x="5411" y="779"/>
                      <a:pt x="6267" y="779"/>
                    </a:cubicBezTo>
                    <a:cubicBezTo>
                      <a:pt x="7330" y="779"/>
                      <a:pt x="7584" y="875"/>
                      <a:pt x="7643" y="911"/>
                    </a:cubicBezTo>
                    <a:cubicBezTo>
                      <a:pt x="8259" y="1594"/>
                      <a:pt x="7643" y="3883"/>
                      <a:pt x="7104" y="5181"/>
                    </a:cubicBezTo>
                    <a:cubicBezTo>
                      <a:pt x="7101" y="5187"/>
                      <a:pt x="7101" y="5187"/>
                      <a:pt x="7101" y="5189"/>
                    </a:cubicBezTo>
                    <a:cubicBezTo>
                      <a:pt x="7022" y="5390"/>
                      <a:pt x="7118" y="5616"/>
                      <a:pt x="7319" y="5695"/>
                    </a:cubicBezTo>
                    <a:cubicBezTo>
                      <a:pt x="7370" y="5712"/>
                      <a:pt x="7417" y="5723"/>
                      <a:pt x="7471" y="5723"/>
                    </a:cubicBezTo>
                    <a:cubicBezTo>
                      <a:pt x="7473" y="5723"/>
                      <a:pt x="7476" y="5723"/>
                      <a:pt x="7478" y="5723"/>
                    </a:cubicBezTo>
                    <a:cubicBezTo>
                      <a:pt x="7633" y="5723"/>
                      <a:pt x="7771" y="5625"/>
                      <a:pt x="7835" y="5477"/>
                    </a:cubicBezTo>
                    <a:cubicBezTo>
                      <a:pt x="7996" y="5091"/>
                      <a:pt x="9382" y="1636"/>
                      <a:pt x="8225" y="377"/>
                    </a:cubicBezTo>
                    <a:cubicBezTo>
                      <a:pt x="8047" y="185"/>
                      <a:pt x="7692" y="1"/>
                      <a:pt x="6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52"/>
              <p:cNvSpPr/>
              <p:nvPr/>
            </p:nvSpPr>
            <p:spPr>
              <a:xfrm>
                <a:off x="3117487" y="325644"/>
                <a:ext cx="333479" cy="905845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16385" extrusionOk="0">
                    <a:moveTo>
                      <a:pt x="1232" y="0"/>
                    </a:moveTo>
                    <a:cubicBezTo>
                      <a:pt x="953" y="0"/>
                      <a:pt x="634" y="114"/>
                      <a:pt x="269" y="390"/>
                    </a:cubicBezTo>
                    <a:cubicBezTo>
                      <a:pt x="269" y="390"/>
                      <a:pt x="0" y="1426"/>
                      <a:pt x="139" y="2078"/>
                    </a:cubicBezTo>
                    <a:cubicBezTo>
                      <a:pt x="271" y="2733"/>
                      <a:pt x="1491" y="5566"/>
                      <a:pt x="2385" y="8174"/>
                    </a:cubicBezTo>
                    <a:cubicBezTo>
                      <a:pt x="3286" y="10779"/>
                      <a:pt x="3105" y="13619"/>
                      <a:pt x="3105" y="14460"/>
                    </a:cubicBezTo>
                    <a:cubicBezTo>
                      <a:pt x="3105" y="15298"/>
                      <a:pt x="3060" y="15902"/>
                      <a:pt x="3692" y="16226"/>
                    </a:cubicBezTo>
                    <a:cubicBezTo>
                      <a:pt x="3900" y="16333"/>
                      <a:pt x="4146" y="16385"/>
                      <a:pt x="4392" y="16385"/>
                    </a:cubicBezTo>
                    <a:cubicBezTo>
                      <a:pt x="4896" y="16385"/>
                      <a:pt x="5401" y="16168"/>
                      <a:pt x="5583" y="15761"/>
                    </a:cubicBezTo>
                    <a:cubicBezTo>
                      <a:pt x="5851" y="15154"/>
                      <a:pt x="6032" y="11293"/>
                      <a:pt x="5538" y="8967"/>
                    </a:cubicBezTo>
                    <a:cubicBezTo>
                      <a:pt x="5044" y="6645"/>
                      <a:pt x="3526" y="3091"/>
                      <a:pt x="3074" y="2163"/>
                    </a:cubicBezTo>
                    <a:cubicBezTo>
                      <a:pt x="2722" y="1438"/>
                      <a:pt x="2225" y="0"/>
                      <a:pt x="1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52"/>
              <p:cNvSpPr/>
              <p:nvPr/>
            </p:nvSpPr>
            <p:spPr>
              <a:xfrm>
                <a:off x="3115165" y="322714"/>
                <a:ext cx="338952" cy="911760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16492" extrusionOk="0">
                    <a:moveTo>
                      <a:pt x="1288" y="106"/>
                    </a:moveTo>
                    <a:cubicBezTo>
                      <a:pt x="1366" y="106"/>
                      <a:pt x="1441" y="115"/>
                      <a:pt x="1516" y="133"/>
                    </a:cubicBezTo>
                    <a:cubicBezTo>
                      <a:pt x="2196" y="305"/>
                      <a:pt x="2611" y="1234"/>
                      <a:pt x="2918" y="1911"/>
                    </a:cubicBezTo>
                    <a:cubicBezTo>
                      <a:pt x="2972" y="2029"/>
                      <a:pt x="3020" y="2140"/>
                      <a:pt x="3068" y="2235"/>
                    </a:cubicBezTo>
                    <a:cubicBezTo>
                      <a:pt x="3528" y="3195"/>
                      <a:pt x="5032" y="6726"/>
                      <a:pt x="5523" y="9029"/>
                    </a:cubicBezTo>
                    <a:cubicBezTo>
                      <a:pt x="6020" y="11369"/>
                      <a:pt x="5823" y="15232"/>
                      <a:pt x="5571" y="15788"/>
                    </a:cubicBezTo>
                    <a:cubicBezTo>
                      <a:pt x="5447" y="16031"/>
                      <a:pt x="5230" y="16212"/>
                      <a:pt x="4967" y="16291"/>
                    </a:cubicBezTo>
                    <a:cubicBezTo>
                      <a:pt x="4796" y="16349"/>
                      <a:pt x="4618" y="16379"/>
                      <a:pt x="4441" y="16379"/>
                    </a:cubicBezTo>
                    <a:cubicBezTo>
                      <a:pt x="4208" y="16379"/>
                      <a:pt x="3976" y="16328"/>
                      <a:pt x="3759" y="16226"/>
                    </a:cubicBezTo>
                    <a:cubicBezTo>
                      <a:pt x="3203" y="15938"/>
                      <a:pt x="3203" y="15402"/>
                      <a:pt x="3203" y="14662"/>
                    </a:cubicBezTo>
                    <a:lnTo>
                      <a:pt x="3203" y="14507"/>
                    </a:lnTo>
                    <a:lnTo>
                      <a:pt x="3203" y="14140"/>
                    </a:lnTo>
                    <a:cubicBezTo>
                      <a:pt x="3229" y="13059"/>
                      <a:pt x="3274" y="10522"/>
                      <a:pt x="2478" y="8210"/>
                    </a:cubicBezTo>
                    <a:cubicBezTo>
                      <a:pt x="2038" y="6926"/>
                      <a:pt x="1510" y="5571"/>
                      <a:pt x="1087" y="4482"/>
                    </a:cubicBezTo>
                    <a:cubicBezTo>
                      <a:pt x="649" y="3345"/>
                      <a:pt x="299" y="2447"/>
                      <a:pt x="234" y="2123"/>
                    </a:cubicBezTo>
                    <a:cubicBezTo>
                      <a:pt x="113" y="1536"/>
                      <a:pt x="325" y="615"/>
                      <a:pt x="361" y="474"/>
                    </a:cubicBezTo>
                    <a:cubicBezTo>
                      <a:pt x="694" y="228"/>
                      <a:pt x="1003" y="106"/>
                      <a:pt x="1288" y="106"/>
                    </a:cubicBezTo>
                    <a:close/>
                    <a:moveTo>
                      <a:pt x="1286" y="1"/>
                    </a:moveTo>
                    <a:cubicBezTo>
                      <a:pt x="977" y="1"/>
                      <a:pt x="643" y="134"/>
                      <a:pt x="291" y="401"/>
                    </a:cubicBezTo>
                    <a:cubicBezTo>
                      <a:pt x="280" y="409"/>
                      <a:pt x="274" y="421"/>
                      <a:pt x="268" y="432"/>
                    </a:cubicBezTo>
                    <a:cubicBezTo>
                      <a:pt x="260" y="474"/>
                      <a:pt x="0" y="1493"/>
                      <a:pt x="124" y="2142"/>
                    </a:cubicBezTo>
                    <a:cubicBezTo>
                      <a:pt x="198" y="2478"/>
                      <a:pt x="548" y="3381"/>
                      <a:pt x="988" y="4522"/>
                    </a:cubicBezTo>
                    <a:cubicBezTo>
                      <a:pt x="1406" y="5608"/>
                      <a:pt x="1933" y="6960"/>
                      <a:pt x="2379" y="8247"/>
                    </a:cubicBezTo>
                    <a:cubicBezTo>
                      <a:pt x="3172" y="10542"/>
                      <a:pt x="3124" y="13062"/>
                      <a:pt x="3102" y="14140"/>
                    </a:cubicBezTo>
                    <a:lnTo>
                      <a:pt x="3102" y="14513"/>
                    </a:lnTo>
                    <a:lnTo>
                      <a:pt x="3102" y="14668"/>
                    </a:lnTo>
                    <a:cubicBezTo>
                      <a:pt x="3099" y="15416"/>
                      <a:pt x="3099" y="16000"/>
                      <a:pt x="3717" y="16325"/>
                    </a:cubicBezTo>
                    <a:cubicBezTo>
                      <a:pt x="3932" y="16435"/>
                      <a:pt x="4177" y="16491"/>
                      <a:pt x="4422" y="16491"/>
                    </a:cubicBezTo>
                    <a:cubicBezTo>
                      <a:pt x="4428" y="16491"/>
                      <a:pt x="4434" y="16491"/>
                      <a:pt x="4440" y="16491"/>
                    </a:cubicBezTo>
                    <a:cubicBezTo>
                      <a:pt x="4637" y="16491"/>
                      <a:pt x="4826" y="16460"/>
                      <a:pt x="5015" y="16398"/>
                    </a:cubicBezTo>
                    <a:cubicBezTo>
                      <a:pt x="5306" y="16310"/>
                      <a:pt x="5552" y="16107"/>
                      <a:pt x="5684" y="15833"/>
                    </a:cubicBezTo>
                    <a:cubicBezTo>
                      <a:pt x="5978" y="15179"/>
                      <a:pt x="6130" y="11289"/>
                      <a:pt x="5642" y="9009"/>
                    </a:cubicBezTo>
                    <a:cubicBezTo>
                      <a:pt x="5151" y="6695"/>
                      <a:pt x="3641" y="3153"/>
                      <a:pt x="3175" y="2187"/>
                    </a:cubicBezTo>
                    <a:cubicBezTo>
                      <a:pt x="3127" y="2094"/>
                      <a:pt x="3082" y="1984"/>
                      <a:pt x="3029" y="1871"/>
                    </a:cubicBezTo>
                    <a:cubicBezTo>
                      <a:pt x="2715" y="1177"/>
                      <a:pt x="2283" y="220"/>
                      <a:pt x="1547" y="34"/>
                    </a:cubicBezTo>
                    <a:cubicBezTo>
                      <a:pt x="1462" y="12"/>
                      <a:pt x="1375" y="1"/>
                      <a:pt x="1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52"/>
              <p:cNvSpPr/>
              <p:nvPr/>
            </p:nvSpPr>
            <p:spPr>
              <a:xfrm>
                <a:off x="3081275" y="332389"/>
                <a:ext cx="333203" cy="899100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6263" extrusionOk="0">
                    <a:moveTo>
                      <a:pt x="1630" y="1"/>
                    </a:moveTo>
                    <a:cubicBezTo>
                      <a:pt x="1349" y="1"/>
                      <a:pt x="984" y="147"/>
                      <a:pt x="495" y="514"/>
                    </a:cubicBezTo>
                    <a:cubicBezTo>
                      <a:pt x="495" y="514"/>
                      <a:pt x="1" y="1304"/>
                      <a:pt x="133" y="1956"/>
                    </a:cubicBezTo>
                    <a:cubicBezTo>
                      <a:pt x="269" y="2611"/>
                      <a:pt x="1485" y="5444"/>
                      <a:pt x="2383" y="8052"/>
                    </a:cubicBezTo>
                    <a:cubicBezTo>
                      <a:pt x="3280" y="10657"/>
                      <a:pt x="3102" y="13497"/>
                      <a:pt x="3102" y="14338"/>
                    </a:cubicBezTo>
                    <a:cubicBezTo>
                      <a:pt x="3102" y="15176"/>
                      <a:pt x="3054" y="15780"/>
                      <a:pt x="3687" y="16104"/>
                    </a:cubicBezTo>
                    <a:cubicBezTo>
                      <a:pt x="3893" y="16211"/>
                      <a:pt x="4139" y="16263"/>
                      <a:pt x="4385" y="16263"/>
                    </a:cubicBezTo>
                    <a:cubicBezTo>
                      <a:pt x="4889" y="16263"/>
                      <a:pt x="5396" y="16046"/>
                      <a:pt x="5578" y="15639"/>
                    </a:cubicBezTo>
                    <a:cubicBezTo>
                      <a:pt x="5849" y="15032"/>
                      <a:pt x="6026" y="11171"/>
                      <a:pt x="5532" y="8845"/>
                    </a:cubicBezTo>
                    <a:cubicBezTo>
                      <a:pt x="5039" y="6523"/>
                      <a:pt x="3286" y="2425"/>
                      <a:pt x="2829" y="1499"/>
                    </a:cubicBezTo>
                    <a:cubicBezTo>
                      <a:pt x="2508" y="843"/>
                      <a:pt x="2307" y="1"/>
                      <a:pt x="16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52"/>
              <p:cNvSpPr/>
              <p:nvPr/>
            </p:nvSpPr>
            <p:spPr>
              <a:xfrm>
                <a:off x="3086748" y="332223"/>
                <a:ext cx="327895" cy="899266"/>
              </a:xfrm>
              <a:custGeom>
                <a:avLst/>
                <a:gdLst/>
                <a:ahLst/>
                <a:cxnLst/>
                <a:rect l="l" t="t" r="r" b="b"/>
                <a:pathLst>
                  <a:path w="5931" h="16266" extrusionOk="0">
                    <a:moveTo>
                      <a:pt x="1537" y="0"/>
                    </a:moveTo>
                    <a:cubicBezTo>
                      <a:pt x="1422" y="0"/>
                      <a:pt x="1292" y="25"/>
                      <a:pt x="1146" y="79"/>
                    </a:cubicBezTo>
                    <a:cubicBezTo>
                      <a:pt x="613" y="285"/>
                      <a:pt x="212" y="731"/>
                      <a:pt x="74" y="1287"/>
                    </a:cubicBezTo>
                    <a:cubicBezTo>
                      <a:pt x="12" y="1505"/>
                      <a:pt x="0" y="1739"/>
                      <a:pt x="40" y="1959"/>
                    </a:cubicBezTo>
                    <a:cubicBezTo>
                      <a:pt x="173" y="2608"/>
                      <a:pt x="1389" y="5450"/>
                      <a:pt x="2287" y="8055"/>
                    </a:cubicBezTo>
                    <a:cubicBezTo>
                      <a:pt x="3187" y="10660"/>
                      <a:pt x="3006" y="13500"/>
                      <a:pt x="3006" y="14341"/>
                    </a:cubicBezTo>
                    <a:cubicBezTo>
                      <a:pt x="3006" y="15179"/>
                      <a:pt x="2961" y="15783"/>
                      <a:pt x="3590" y="16107"/>
                    </a:cubicBezTo>
                    <a:cubicBezTo>
                      <a:pt x="3797" y="16214"/>
                      <a:pt x="4043" y="16266"/>
                      <a:pt x="4289" y="16266"/>
                    </a:cubicBezTo>
                    <a:cubicBezTo>
                      <a:pt x="4793" y="16266"/>
                      <a:pt x="5299" y="16049"/>
                      <a:pt x="5481" y="15642"/>
                    </a:cubicBezTo>
                    <a:cubicBezTo>
                      <a:pt x="5750" y="15035"/>
                      <a:pt x="5930" y="11174"/>
                      <a:pt x="5436" y="8848"/>
                    </a:cubicBezTo>
                    <a:cubicBezTo>
                      <a:pt x="4942" y="6526"/>
                      <a:pt x="3190" y="2428"/>
                      <a:pt x="2735" y="1502"/>
                    </a:cubicBezTo>
                    <a:cubicBezTo>
                      <a:pt x="2417" y="842"/>
                      <a:pt x="2212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52"/>
              <p:cNvSpPr/>
              <p:nvPr/>
            </p:nvSpPr>
            <p:spPr>
              <a:xfrm>
                <a:off x="3082989" y="328906"/>
                <a:ext cx="333645" cy="905568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16380" extrusionOk="0">
                    <a:moveTo>
                      <a:pt x="1595" y="117"/>
                    </a:moveTo>
                    <a:cubicBezTo>
                      <a:pt x="2110" y="117"/>
                      <a:pt x="2338" y="645"/>
                      <a:pt x="2566" y="1195"/>
                    </a:cubicBezTo>
                    <a:cubicBezTo>
                      <a:pt x="2620" y="1322"/>
                      <a:pt x="2676" y="1452"/>
                      <a:pt x="2736" y="1576"/>
                    </a:cubicBezTo>
                    <a:cubicBezTo>
                      <a:pt x="3162" y="2462"/>
                      <a:pt x="4929" y="6549"/>
                      <a:pt x="5431" y="8914"/>
                    </a:cubicBezTo>
                    <a:cubicBezTo>
                      <a:pt x="5928" y="11254"/>
                      <a:pt x="5730" y="15115"/>
                      <a:pt x="5479" y="15673"/>
                    </a:cubicBezTo>
                    <a:cubicBezTo>
                      <a:pt x="5358" y="15916"/>
                      <a:pt x="5137" y="16097"/>
                      <a:pt x="4878" y="16173"/>
                    </a:cubicBezTo>
                    <a:cubicBezTo>
                      <a:pt x="4706" y="16233"/>
                      <a:pt x="4526" y="16264"/>
                      <a:pt x="4346" y="16264"/>
                    </a:cubicBezTo>
                    <a:cubicBezTo>
                      <a:pt x="4114" y="16264"/>
                      <a:pt x="3882" y="16213"/>
                      <a:pt x="3667" y="16111"/>
                    </a:cubicBezTo>
                    <a:cubicBezTo>
                      <a:pt x="3114" y="15820"/>
                      <a:pt x="3114" y="15284"/>
                      <a:pt x="3114" y="14547"/>
                    </a:cubicBezTo>
                    <a:lnTo>
                      <a:pt x="3114" y="14392"/>
                    </a:lnTo>
                    <a:cubicBezTo>
                      <a:pt x="3114" y="14296"/>
                      <a:pt x="3119" y="14175"/>
                      <a:pt x="3119" y="14025"/>
                    </a:cubicBezTo>
                    <a:cubicBezTo>
                      <a:pt x="3145" y="12941"/>
                      <a:pt x="3190" y="10407"/>
                      <a:pt x="2394" y="8096"/>
                    </a:cubicBezTo>
                    <a:cubicBezTo>
                      <a:pt x="1951" y="6814"/>
                      <a:pt x="1426" y="5457"/>
                      <a:pt x="1003" y="4367"/>
                    </a:cubicBezTo>
                    <a:cubicBezTo>
                      <a:pt x="565" y="3233"/>
                      <a:pt x="215" y="2335"/>
                      <a:pt x="148" y="2011"/>
                    </a:cubicBezTo>
                    <a:cubicBezTo>
                      <a:pt x="111" y="1793"/>
                      <a:pt x="125" y="1573"/>
                      <a:pt x="184" y="1361"/>
                    </a:cubicBezTo>
                    <a:cubicBezTo>
                      <a:pt x="317" y="825"/>
                      <a:pt x="706" y="388"/>
                      <a:pt x="1226" y="193"/>
                    </a:cubicBezTo>
                    <a:cubicBezTo>
                      <a:pt x="1363" y="141"/>
                      <a:pt x="1485" y="117"/>
                      <a:pt x="1595" y="117"/>
                    </a:cubicBezTo>
                    <a:close/>
                    <a:moveTo>
                      <a:pt x="1601" y="1"/>
                    </a:moveTo>
                    <a:cubicBezTo>
                      <a:pt x="1480" y="1"/>
                      <a:pt x="1343" y="26"/>
                      <a:pt x="1189" y="83"/>
                    </a:cubicBezTo>
                    <a:cubicBezTo>
                      <a:pt x="636" y="292"/>
                      <a:pt x="224" y="757"/>
                      <a:pt x="80" y="1328"/>
                    </a:cubicBezTo>
                    <a:cubicBezTo>
                      <a:pt x="15" y="1553"/>
                      <a:pt x="1" y="1793"/>
                      <a:pt x="43" y="2028"/>
                    </a:cubicBezTo>
                    <a:cubicBezTo>
                      <a:pt x="116" y="2366"/>
                      <a:pt x="466" y="3267"/>
                      <a:pt x="907" y="4404"/>
                    </a:cubicBezTo>
                    <a:cubicBezTo>
                      <a:pt x="1324" y="5496"/>
                      <a:pt x="1852" y="6848"/>
                      <a:pt x="2298" y="8135"/>
                    </a:cubicBezTo>
                    <a:cubicBezTo>
                      <a:pt x="3091" y="10430"/>
                      <a:pt x="3043" y="12950"/>
                      <a:pt x="3021" y="14028"/>
                    </a:cubicBezTo>
                    <a:cubicBezTo>
                      <a:pt x="3015" y="14178"/>
                      <a:pt x="3015" y="14302"/>
                      <a:pt x="3015" y="14401"/>
                    </a:cubicBezTo>
                    <a:lnTo>
                      <a:pt x="3015" y="14556"/>
                    </a:lnTo>
                    <a:cubicBezTo>
                      <a:pt x="3009" y="15304"/>
                      <a:pt x="3009" y="15888"/>
                      <a:pt x="3627" y="16213"/>
                    </a:cubicBezTo>
                    <a:cubicBezTo>
                      <a:pt x="3848" y="16323"/>
                      <a:pt x="4090" y="16379"/>
                      <a:pt x="4332" y="16379"/>
                    </a:cubicBezTo>
                    <a:cubicBezTo>
                      <a:pt x="4338" y="16379"/>
                      <a:pt x="4344" y="16379"/>
                      <a:pt x="4350" y="16379"/>
                    </a:cubicBezTo>
                    <a:cubicBezTo>
                      <a:pt x="4545" y="16376"/>
                      <a:pt x="4739" y="16342"/>
                      <a:pt x="4923" y="16277"/>
                    </a:cubicBezTo>
                    <a:cubicBezTo>
                      <a:pt x="5211" y="16187"/>
                      <a:pt x="5456" y="15987"/>
                      <a:pt x="5589" y="15716"/>
                    </a:cubicBezTo>
                    <a:cubicBezTo>
                      <a:pt x="5882" y="15058"/>
                      <a:pt x="6035" y="11172"/>
                      <a:pt x="5547" y="8889"/>
                    </a:cubicBezTo>
                    <a:cubicBezTo>
                      <a:pt x="5041" y="6518"/>
                      <a:pt x="3277" y="2414"/>
                      <a:pt x="2846" y="1525"/>
                    </a:cubicBezTo>
                    <a:cubicBezTo>
                      <a:pt x="2784" y="1407"/>
                      <a:pt x="2727" y="1277"/>
                      <a:pt x="2676" y="1150"/>
                    </a:cubicBezTo>
                    <a:cubicBezTo>
                      <a:pt x="2431" y="583"/>
                      <a:pt x="2183" y="1"/>
                      <a:pt x="1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52"/>
              <p:cNvSpPr/>
              <p:nvPr/>
            </p:nvSpPr>
            <p:spPr>
              <a:xfrm>
                <a:off x="3602612" y="1192129"/>
                <a:ext cx="33282" cy="32175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820" extrusionOk="0">
                    <a:moveTo>
                      <a:pt x="0" y="0"/>
                    </a:moveTo>
                    <a:lnTo>
                      <a:pt x="0" y="5820"/>
                    </a:lnTo>
                    <a:lnTo>
                      <a:pt x="601" y="5820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52"/>
              <p:cNvSpPr/>
              <p:nvPr/>
            </p:nvSpPr>
            <p:spPr>
              <a:xfrm>
                <a:off x="3598853" y="1190250"/>
                <a:ext cx="38921" cy="32756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25" extrusionOk="0">
                    <a:moveTo>
                      <a:pt x="599" y="105"/>
                    </a:moveTo>
                    <a:lnTo>
                      <a:pt x="599" y="5820"/>
                    </a:lnTo>
                    <a:lnTo>
                      <a:pt x="105" y="5820"/>
                    </a:lnTo>
                    <a:lnTo>
                      <a:pt x="105" y="105"/>
                    </a:lnTo>
                    <a:close/>
                    <a:moveTo>
                      <a:pt x="54" y="0"/>
                    </a:moveTo>
                    <a:cubicBezTo>
                      <a:pt x="26" y="0"/>
                      <a:pt x="0" y="26"/>
                      <a:pt x="0" y="54"/>
                    </a:cubicBezTo>
                    <a:lnTo>
                      <a:pt x="0" y="5871"/>
                    </a:lnTo>
                    <a:cubicBezTo>
                      <a:pt x="0" y="5899"/>
                      <a:pt x="26" y="5924"/>
                      <a:pt x="54" y="5924"/>
                    </a:cubicBezTo>
                    <a:lnTo>
                      <a:pt x="650" y="5924"/>
                    </a:lnTo>
                    <a:cubicBezTo>
                      <a:pt x="678" y="5924"/>
                      <a:pt x="703" y="5899"/>
                      <a:pt x="703" y="5871"/>
                    </a:cubicBezTo>
                    <a:lnTo>
                      <a:pt x="703" y="54"/>
                    </a:lnTo>
                    <a:cubicBezTo>
                      <a:pt x="703" y="26"/>
                      <a:pt x="678" y="0"/>
                      <a:pt x="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52"/>
              <p:cNvSpPr/>
              <p:nvPr/>
            </p:nvSpPr>
            <p:spPr>
              <a:xfrm>
                <a:off x="3237953" y="1472978"/>
                <a:ext cx="754751" cy="249722"/>
              </a:xfrm>
              <a:custGeom>
                <a:avLst/>
                <a:gdLst/>
                <a:ahLst/>
                <a:cxnLst/>
                <a:rect l="l" t="t" r="r" b="b"/>
                <a:pathLst>
                  <a:path w="13652" h="4517" extrusionOk="0">
                    <a:moveTo>
                      <a:pt x="6139" y="0"/>
                    </a:moveTo>
                    <a:lnTo>
                      <a:pt x="6139" y="991"/>
                    </a:lnTo>
                    <a:lnTo>
                      <a:pt x="0" y="3350"/>
                    </a:lnTo>
                    <a:lnTo>
                      <a:pt x="0" y="4516"/>
                    </a:lnTo>
                    <a:lnTo>
                      <a:pt x="387" y="4516"/>
                    </a:lnTo>
                    <a:lnTo>
                      <a:pt x="387" y="3633"/>
                    </a:lnTo>
                    <a:lnTo>
                      <a:pt x="6892" y="2261"/>
                    </a:lnTo>
                    <a:lnTo>
                      <a:pt x="13229" y="3633"/>
                    </a:lnTo>
                    <a:lnTo>
                      <a:pt x="13229" y="4516"/>
                    </a:lnTo>
                    <a:lnTo>
                      <a:pt x="13652" y="4516"/>
                    </a:lnTo>
                    <a:lnTo>
                      <a:pt x="13652" y="3350"/>
                    </a:lnTo>
                    <a:lnTo>
                      <a:pt x="7654" y="980"/>
                    </a:lnTo>
                    <a:lnTo>
                      <a:pt x="76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52"/>
              <p:cNvSpPr/>
              <p:nvPr/>
            </p:nvSpPr>
            <p:spPr>
              <a:xfrm>
                <a:off x="3234193" y="1469219"/>
                <a:ext cx="760556" cy="255306"/>
              </a:xfrm>
              <a:custGeom>
                <a:avLst/>
                <a:gdLst/>
                <a:ahLst/>
                <a:cxnLst/>
                <a:rect l="l" t="t" r="r" b="b"/>
                <a:pathLst>
                  <a:path w="13757" h="4618" extrusionOk="0">
                    <a:moveTo>
                      <a:pt x="7652" y="102"/>
                    </a:moveTo>
                    <a:lnTo>
                      <a:pt x="7652" y="1036"/>
                    </a:lnTo>
                    <a:cubicBezTo>
                      <a:pt x="7652" y="1062"/>
                      <a:pt x="7666" y="1084"/>
                      <a:pt x="7689" y="1090"/>
                    </a:cubicBezTo>
                    <a:lnTo>
                      <a:pt x="13649" y="3461"/>
                    </a:lnTo>
                    <a:lnTo>
                      <a:pt x="13649" y="4547"/>
                    </a:lnTo>
                    <a:lnTo>
                      <a:pt x="13364" y="4547"/>
                    </a:lnTo>
                    <a:lnTo>
                      <a:pt x="13364" y="3681"/>
                    </a:lnTo>
                    <a:cubicBezTo>
                      <a:pt x="13356" y="3656"/>
                      <a:pt x="13339" y="3630"/>
                      <a:pt x="13314" y="3627"/>
                    </a:cubicBezTo>
                    <a:lnTo>
                      <a:pt x="6989" y="2256"/>
                    </a:lnTo>
                    <a:cubicBezTo>
                      <a:pt x="6984" y="2253"/>
                      <a:pt x="6981" y="2251"/>
                      <a:pt x="6977" y="2251"/>
                    </a:cubicBezTo>
                    <a:cubicBezTo>
                      <a:pt x="6974" y="2251"/>
                      <a:pt x="6970" y="2253"/>
                      <a:pt x="6966" y="2256"/>
                    </a:cubicBezTo>
                    <a:lnTo>
                      <a:pt x="469" y="3627"/>
                    </a:lnTo>
                    <a:cubicBezTo>
                      <a:pt x="444" y="3633"/>
                      <a:pt x="427" y="3656"/>
                      <a:pt x="421" y="3681"/>
                    </a:cubicBezTo>
                    <a:lnTo>
                      <a:pt x="421" y="4508"/>
                    </a:lnTo>
                    <a:lnTo>
                      <a:pt x="102" y="4508"/>
                    </a:lnTo>
                    <a:lnTo>
                      <a:pt x="102" y="3435"/>
                    </a:lnTo>
                    <a:lnTo>
                      <a:pt x="6207" y="1090"/>
                    </a:lnTo>
                    <a:cubicBezTo>
                      <a:pt x="6227" y="1084"/>
                      <a:pt x="6241" y="1062"/>
                      <a:pt x="6241" y="1042"/>
                    </a:cubicBezTo>
                    <a:lnTo>
                      <a:pt x="6241" y="102"/>
                    </a:lnTo>
                    <a:close/>
                    <a:moveTo>
                      <a:pt x="6193" y="1"/>
                    </a:moveTo>
                    <a:cubicBezTo>
                      <a:pt x="6165" y="1"/>
                      <a:pt x="6139" y="26"/>
                      <a:pt x="6139" y="54"/>
                    </a:cubicBezTo>
                    <a:lnTo>
                      <a:pt x="6139" y="1005"/>
                    </a:lnTo>
                    <a:lnTo>
                      <a:pt x="34" y="3351"/>
                    </a:lnTo>
                    <a:cubicBezTo>
                      <a:pt x="15" y="3359"/>
                      <a:pt x="1" y="3379"/>
                      <a:pt x="1" y="3402"/>
                    </a:cubicBezTo>
                    <a:lnTo>
                      <a:pt x="1" y="4564"/>
                    </a:lnTo>
                    <a:cubicBezTo>
                      <a:pt x="1" y="4593"/>
                      <a:pt x="26" y="4618"/>
                      <a:pt x="54" y="4618"/>
                    </a:cubicBezTo>
                    <a:lnTo>
                      <a:pt x="472" y="4618"/>
                    </a:lnTo>
                    <a:cubicBezTo>
                      <a:pt x="500" y="4618"/>
                      <a:pt x="526" y="4593"/>
                      <a:pt x="526" y="4564"/>
                    </a:cubicBezTo>
                    <a:lnTo>
                      <a:pt x="526" y="3726"/>
                    </a:lnTo>
                    <a:lnTo>
                      <a:pt x="6963" y="2363"/>
                    </a:lnTo>
                    <a:lnTo>
                      <a:pt x="13229" y="3726"/>
                    </a:lnTo>
                    <a:lnTo>
                      <a:pt x="13229" y="4564"/>
                    </a:lnTo>
                    <a:cubicBezTo>
                      <a:pt x="13229" y="4593"/>
                      <a:pt x="13254" y="4618"/>
                      <a:pt x="13282" y="4618"/>
                    </a:cubicBezTo>
                    <a:lnTo>
                      <a:pt x="13703" y="4618"/>
                    </a:lnTo>
                    <a:cubicBezTo>
                      <a:pt x="13731" y="4618"/>
                      <a:pt x="13757" y="4593"/>
                      <a:pt x="13757" y="4564"/>
                    </a:cubicBezTo>
                    <a:lnTo>
                      <a:pt x="13757" y="3402"/>
                    </a:lnTo>
                    <a:cubicBezTo>
                      <a:pt x="13757" y="3379"/>
                      <a:pt x="13740" y="3359"/>
                      <a:pt x="13720" y="3351"/>
                    </a:cubicBezTo>
                    <a:lnTo>
                      <a:pt x="7759" y="1000"/>
                    </a:lnTo>
                    <a:lnTo>
                      <a:pt x="7759" y="54"/>
                    </a:lnTo>
                    <a:cubicBezTo>
                      <a:pt x="7759" y="26"/>
                      <a:pt x="7734" y="1"/>
                      <a:pt x="7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52"/>
              <p:cNvSpPr/>
              <p:nvPr/>
            </p:nvSpPr>
            <p:spPr>
              <a:xfrm>
                <a:off x="3534391" y="1192129"/>
                <a:ext cx="167790" cy="103328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3035" y="1869"/>
                    </a:lnTo>
                    <a:lnTo>
                      <a:pt x="30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52"/>
              <p:cNvSpPr/>
              <p:nvPr/>
            </p:nvSpPr>
            <p:spPr>
              <a:xfrm>
                <a:off x="3532511" y="1190250"/>
                <a:ext cx="173595" cy="10913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974" extrusionOk="0">
                    <a:moveTo>
                      <a:pt x="3032" y="105"/>
                    </a:moveTo>
                    <a:lnTo>
                      <a:pt x="3032" y="1869"/>
                    </a:lnTo>
                    <a:lnTo>
                      <a:pt x="105" y="1869"/>
                    </a:lnTo>
                    <a:lnTo>
                      <a:pt x="105" y="105"/>
                    </a:lnTo>
                    <a:close/>
                    <a:moveTo>
                      <a:pt x="55" y="0"/>
                    </a:moveTo>
                    <a:cubicBezTo>
                      <a:pt x="26" y="0"/>
                      <a:pt x="1" y="26"/>
                      <a:pt x="1" y="54"/>
                    </a:cubicBezTo>
                    <a:lnTo>
                      <a:pt x="1" y="1919"/>
                    </a:lnTo>
                    <a:cubicBezTo>
                      <a:pt x="1" y="1948"/>
                      <a:pt x="26" y="1973"/>
                      <a:pt x="55" y="1973"/>
                    </a:cubicBezTo>
                    <a:lnTo>
                      <a:pt x="3086" y="1973"/>
                    </a:lnTo>
                    <a:cubicBezTo>
                      <a:pt x="3114" y="1973"/>
                      <a:pt x="3139" y="1948"/>
                      <a:pt x="3139" y="1925"/>
                    </a:cubicBezTo>
                    <a:lnTo>
                      <a:pt x="3139" y="54"/>
                    </a:lnTo>
                    <a:cubicBezTo>
                      <a:pt x="3139" y="26"/>
                      <a:pt x="3114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52"/>
              <p:cNvSpPr/>
              <p:nvPr/>
            </p:nvSpPr>
            <p:spPr>
              <a:xfrm>
                <a:off x="3165861" y="1688590"/>
                <a:ext cx="71815" cy="71871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300" extrusionOk="0">
                    <a:moveTo>
                      <a:pt x="650" y="1"/>
                    </a:moveTo>
                    <a:cubicBezTo>
                      <a:pt x="294" y="1"/>
                      <a:pt x="0" y="291"/>
                      <a:pt x="0" y="650"/>
                    </a:cubicBezTo>
                    <a:cubicBezTo>
                      <a:pt x="0" y="1006"/>
                      <a:pt x="291" y="1299"/>
                      <a:pt x="650" y="1299"/>
                    </a:cubicBezTo>
                    <a:cubicBezTo>
                      <a:pt x="1008" y="1299"/>
                      <a:pt x="1299" y="1006"/>
                      <a:pt x="1299" y="650"/>
                    </a:cubicBezTo>
                    <a:cubicBezTo>
                      <a:pt x="1299" y="294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52"/>
              <p:cNvSpPr/>
              <p:nvPr/>
            </p:nvSpPr>
            <p:spPr>
              <a:xfrm>
                <a:off x="3161272" y="1685605"/>
                <a:ext cx="78615" cy="77952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410" extrusionOk="0">
                    <a:moveTo>
                      <a:pt x="718" y="106"/>
                    </a:moveTo>
                    <a:cubicBezTo>
                      <a:pt x="1051" y="106"/>
                      <a:pt x="1317" y="374"/>
                      <a:pt x="1317" y="701"/>
                    </a:cubicBezTo>
                    <a:lnTo>
                      <a:pt x="1317" y="704"/>
                    </a:lnTo>
                    <a:cubicBezTo>
                      <a:pt x="1317" y="1033"/>
                      <a:pt x="1046" y="1301"/>
                      <a:pt x="715" y="1301"/>
                    </a:cubicBezTo>
                    <a:cubicBezTo>
                      <a:pt x="691" y="1301"/>
                      <a:pt x="667" y="1299"/>
                      <a:pt x="642" y="1297"/>
                    </a:cubicBezTo>
                    <a:cubicBezTo>
                      <a:pt x="366" y="1266"/>
                      <a:pt x="145" y="1045"/>
                      <a:pt x="117" y="772"/>
                    </a:cubicBezTo>
                    <a:cubicBezTo>
                      <a:pt x="78" y="410"/>
                      <a:pt x="363" y="108"/>
                      <a:pt x="716" y="108"/>
                    </a:cubicBezTo>
                    <a:lnTo>
                      <a:pt x="718" y="106"/>
                    </a:lnTo>
                    <a:close/>
                    <a:moveTo>
                      <a:pt x="716" y="0"/>
                    </a:moveTo>
                    <a:cubicBezTo>
                      <a:pt x="703" y="0"/>
                      <a:pt x="689" y="0"/>
                      <a:pt x="676" y="1"/>
                    </a:cubicBezTo>
                    <a:cubicBezTo>
                      <a:pt x="315" y="24"/>
                      <a:pt x="24" y="323"/>
                      <a:pt x="13" y="687"/>
                    </a:cubicBezTo>
                    <a:cubicBezTo>
                      <a:pt x="1" y="1084"/>
                      <a:pt x="321" y="1409"/>
                      <a:pt x="716" y="1409"/>
                    </a:cubicBezTo>
                    <a:cubicBezTo>
                      <a:pt x="785" y="1409"/>
                      <a:pt x="856" y="1399"/>
                      <a:pt x="927" y="1378"/>
                    </a:cubicBezTo>
                    <a:cubicBezTo>
                      <a:pt x="1224" y="1291"/>
                      <a:pt x="1421" y="1012"/>
                      <a:pt x="1421" y="707"/>
                    </a:cubicBezTo>
                    <a:lnTo>
                      <a:pt x="1421" y="704"/>
                    </a:lnTo>
                    <a:cubicBezTo>
                      <a:pt x="1421" y="316"/>
                      <a:pt x="1104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52"/>
              <p:cNvSpPr/>
              <p:nvPr/>
            </p:nvSpPr>
            <p:spPr>
              <a:xfrm>
                <a:off x="3183773" y="1709378"/>
                <a:ext cx="32673" cy="3090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59" extrusionOk="0">
                    <a:moveTo>
                      <a:pt x="311" y="1"/>
                    </a:moveTo>
                    <a:cubicBezTo>
                      <a:pt x="293" y="1"/>
                      <a:pt x="274" y="2"/>
                      <a:pt x="255" y="6"/>
                    </a:cubicBezTo>
                    <a:cubicBezTo>
                      <a:pt x="148" y="26"/>
                      <a:pt x="57" y="116"/>
                      <a:pt x="38" y="226"/>
                    </a:cubicBezTo>
                    <a:cubicBezTo>
                      <a:pt x="1" y="404"/>
                      <a:pt x="139" y="559"/>
                      <a:pt x="309" y="559"/>
                    </a:cubicBezTo>
                    <a:cubicBezTo>
                      <a:pt x="467" y="556"/>
                      <a:pt x="591" y="432"/>
                      <a:pt x="591" y="277"/>
                    </a:cubicBezTo>
                    <a:cubicBezTo>
                      <a:pt x="591" y="123"/>
                      <a:pt x="467" y="1"/>
                      <a:pt x="3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52"/>
              <p:cNvSpPr/>
              <p:nvPr/>
            </p:nvSpPr>
            <p:spPr>
              <a:xfrm>
                <a:off x="3183110" y="1706392"/>
                <a:ext cx="37262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67" extrusionOk="0">
                    <a:moveTo>
                      <a:pt x="363" y="113"/>
                    </a:moveTo>
                    <a:cubicBezTo>
                      <a:pt x="479" y="116"/>
                      <a:pt x="575" y="215"/>
                      <a:pt x="572" y="331"/>
                    </a:cubicBezTo>
                    <a:cubicBezTo>
                      <a:pt x="569" y="451"/>
                      <a:pt x="474" y="544"/>
                      <a:pt x="356" y="544"/>
                    </a:cubicBezTo>
                    <a:cubicBezTo>
                      <a:pt x="340" y="544"/>
                      <a:pt x="325" y="543"/>
                      <a:pt x="309" y="540"/>
                    </a:cubicBezTo>
                    <a:cubicBezTo>
                      <a:pt x="230" y="523"/>
                      <a:pt x="165" y="458"/>
                      <a:pt x="148" y="379"/>
                    </a:cubicBezTo>
                    <a:cubicBezTo>
                      <a:pt x="120" y="240"/>
                      <a:pt x="222" y="119"/>
                      <a:pt x="357" y="119"/>
                    </a:cubicBezTo>
                    <a:lnTo>
                      <a:pt x="360" y="119"/>
                    </a:lnTo>
                    <a:lnTo>
                      <a:pt x="360" y="113"/>
                    </a:lnTo>
                    <a:close/>
                    <a:moveTo>
                      <a:pt x="344" y="0"/>
                    </a:moveTo>
                    <a:cubicBezTo>
                      <a:pt x="339" y="0"/>
                      <a:pt x="334" y="0"/>
                      <a:pt x="329" y="1"/>
                    </a:cubicBezTo>
                    <a:cubicBezTo>
                      <a:pt x="154" y="6"/>
                      <a:pt x="13" y="147"/>
                      <a:pt x="7" y="322"/>
                    </a:cubicBezTo>
                    <a:cubicBezTo>
                      <a:pt x="0" y="513"/>
                      <a:pt x="154" y="666"/>
                      <a:pt x="343" y="666"/>
                    </a:cubicBezTo>
                    <a:cubicBezTo>
                      <a:pt x="380" y="666"/>
                      <a:pt x="419" y="660"/>
                      <a:pt x="459" y="647"/>
                    </a:cubicBezTo>
                    <a:cubicBezTo>
                      <a:pt x="589" y="599"/>
                      <a:pt x="673" y="472"/>
                      <a:pt x="671" y="331"/>
                    </a:cubicBezTo>
                    <a:cubicBezTo>
                      <a:pt x="671" y="149"/>
                      <a:pt x="523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52"/>
              <p:cNvSpPr/>
              <p:nvPr/>
            </p:nvSpPr>
            <p:spPr>
              <a:xfrm>
                <a:off x="3591666" y="1537275"/>
                <a:ext cx="56833" cy="19322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3495" extrusionOk="0">
                    <a:moveTo>
                      <a:pt x="1" y="0"/>
                    </a:moveTo>
                    <a:lnTo>
                      <a:pt x="257" y="3494"/>
                    </a:lnTo>
                    <a:lnTo>
                      <a:pt x="771" y="3494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52"/>
              <p:cNvSpPr/>
              <p:nvPr/>
            </p:nvSpPr>
            <p:spPr>
              <a:xfrm>
                <a:off x="3588680" y="1533515"/>
                <a:ext cx="62970" cy="19886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597" extrusionOk="0">
                    <a:moveTo>
                      <a:pt x="1023" y="105"/>
                    </a:moveTo>
                    <a:lnTo>
                      <a:pt x="774" y="3492"/>
                    </a:lnTo>
                    <a:lnTo>
                      <a:pt x="362" y="3492"/>
                    </a:lnTo>
                    <a:lnTo>
                      <a:pt x="114" y="105"/>
                    </a:lnTo>
                    <a:close/>
                    <a:moveTo>
                      <a:pt x="55" y="0"/>
                    </a:moveTo>
                    <a:cubicBezTo>
                      <a:pt x="40" y="0"/>
                      <a:pt x="26" y="9"/>
                      <a:pt x="15" y="20"/>
                    </a:cubicBezTo>
                    <a:cubicBezTo>
                      <a:pt x="7" y="29"/>
                      <a:pt x="1" y="43"/>
                      <a:pt x="1" y="57"/>
                    </a:cubicBezTo>
                    <a:lnTo>
                      <a:pt x="261" y="3548"/>
                    </a:lnTo>
                    <a:cubicBezTo>
                      <a:pt x="261" y="3576"/>
                      <a:pt x="283" y="3596"/>
                      <a:pt x="311" y="3596"/>
                    </a:cubicBezTo>
                    <a:lnTo>
                      <a:pt x="825" y="3596"/>
                    </a:lnTo>
                    <a:cubicBezTo>
                      <a:pt x="827" y="3596"/>
                      <a:pt x="829" y="3596"/>
                      <a:pt x="830" y="3596"/>
                    </a:cubicBezTo>
                    <a:cubicBezTo>
                      <a:pt x="859" y="3596"/>
                      <a:pt x="882" y="3575"/>
                      <a:pt x="884" y="3548"/>
                    </a:cubicBezTo>
                    <a:lnTo>
                      <a:pt x="1138" y="57"/>
                    </a:lnTo>
                    <a:cubicBezTo>
                      <a:pt x="1138" y="43"/>
                      <a:pt x="1136" y="29"/>
                      <a:pt x="1124" y="20"/>
                    </a:cubicBezTo>
                    <a:cubicBezTo>
                      <a:pt x="1113" y="9"/>
                      <a:pt x="1099" y="0"/>
                      <a:pt x="1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52"/>
              <p:cNvSpPr/>
              <p:nvPr/>
            </p:nvSpPr>
            <p:spPr>
              <a:xfrm>
                <a:off x="3604603" y="1687540"/>
                <a:ext cx="27366" cy="79942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46" extrusionOk="0">
                    <a:moveTo>
                      <a:pt x="1" y="0"/>
                    </a:moveTo>
                    <a:lnTo>
                      <a:pt x="1" y="1445"/>
                    </a:lnTo>
                    <a:lnTo>
                      <a:pt x="495" y="1445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52"/>
              <p:cNvSpPr/>
              <p:nvPr/>
            </p:nvSpPr>
            <p:spPr>
              <a:xfrm>
                <a:off x="3600898" y="1685660"/>
                <a:ext cx="34995" cy="8569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1550" extrusionOk="0">
                    <a:moveTo>
                      <a:pt x="525" y="105"/>
                    </a:moveTo>
                    <a:lnTo>
                      <a:pt x="525" y="1445"/>
                    </a:lnTo>
                    <a:lnTo>
                      <a:pt x="138" y="1445"/>
                    </a:lnTo>
                    <a:lnTo>
                      <a:pt x="138" y="105"/>
                    </a:lnTo>
                    <a:close/>
                    <a:moveTo>
                      <a:pt x="54" y="0"/>
                    </a:moveTo>
                    <a:cubicBezTo>
                      <a:pt x="25" y="0"/>
                      <a:pt x="0" y="26"/>
                      <a:pt x="0" y="54"/>
                    </a:cubicBezTo>
                    <a:lnTo>
                      <a:pt x="0" y="1496"/>
                    </a:lnTo>
                    <a:cubicBezTo>
                      <a:pt x="0" y="1524"/>
                      <a:pt x="25" y="1550"/>
                      <a:pt x="54" y="1550"/>
                    </a:cubicBezTo>
                    <a:lnTo>
                      <a:pt x="579" y="1550"/>
                    </a:lnTo>
                    <a:cubicBezTo>
                      <a:pt x="607" y="1550"/>
                      <a:pt x="632" y="1524"/>
                      <a:pt x="632" y="1496"/>
                    </a:cubicBezTo>
                    <a:lnTo>
                      <a:pt x="632" y="54"/>
                    </a:lnTo>
                    <a:cubicBezTo>
                      <a:pt x="632" y="26"/>
                      <a:pt x="607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52"/>
              <p:cNvSpPr/>
              <p:nvPr/>
            </p:nvSpPr>
            <p:spPr>
              <a:xfrm>
                <a:off x="3358087" y="1081006"/>
                <a:ext cx="542567" cy="159221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2880" extrusionOk="0">
                    <a:moveTo>
                      <a:pt x="9291" y="1"/>
                    </a:moveTo>
                    <a:cubicBezTo>
                      <a:pt x="9287" y="1"/>
                      <a:pt x="9284" y="1"/>
                      <a:pt x="9280" y="1"/>
                    </a:cubicBezTo>
                    <a:lnTo>
                      <a:pt x="452" y="280"/>
                    </a:lnTo>
                    <a:cubicBezTo>
                      <a:pt x="198" y="289"/>
                      <a:pt x="1" y="500"/>
                      <a:pt x="6" y="754"/>
                    </a:cubicBezTo>
                    <a:lnTo>
                      <a:pt x="60" y="2436"/>
                    </a:lnTo>
                    <a:cubicBezTo>
                      <a:pt x="65" y="2685"/>
                      <a:pt x="268" y="2880"/>
                      <a:pt x="515" y="2880"/>
                    </a:cubicBezTo>
                    <a:cubicBezTo>
                      <a:pt x="521" y="2880"/>
                      <a:pt x="526" y="2880"/>
                      <a:pt x="531" y="2879"/>
                    </a:cubicBezTo>
                    <a:lnTo>
                      <a:pt x="9362" y="2603"/>
                    </a:lnTo>
                    <a:cubicBezTo>
                      <a:pt x="9616" y="2594"/>
                      <a:pt x="9814" y="2383"/>
                      <a:pt x="9808" y="2129"/>
                    </a:cubicBezTo>
                    <a:lnTo>
                      <a:pt x="9755" y="447"/>
                    </a:lnTo>
                    <a:cubicBezTo>
                      <a:pt x="9746" y="196"/>
                      <a:pt x="9540" y="1"/>
                      <a:pt x="92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52"/>
              <p:cNvSpPr/>
              <p:nvPr/>
            </p:nvSpPr>
            <p:spPr>
              <a:xfrm>
                <a:off x="3416136" y="1080840"/>
                <a:ext cx="542733" cy="159221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2880" extrusionOk="0">
                    <a:moveTo>
                      <a:pt x="9294" y="1"/>
                    </a:moveTo>
                    <a:cubicBezTo>
                      <a:pt x="9290" y="1"/>
                      <a:pt x="9287" y="1"/>
                      <a:pt x="9283" y="1"/>
                    </a:cubicBezTo>
                    <a:lnTo>
                      <a:pt x="452" y="280"/>
                    </a:lnTo>
                    <a:cubicBezTo>
                      <a:pt x="198" y="292"/>
                      <a:pt x="0" y="503"/>
                      <a:pt x="9" y="752"/>
                    </a:cubicBezTo>
                    <a:lnTo>
                      <a:pt x="60" y="2437"/>
                    </a:lnTo>
                    <a:cubicBezTo>
                      <a:pt x="68" y="2685"/>
                      <a:pt x="271" y="2880"/>
                      <a:pt x="518" y="2880"/>
                    </a:cubicBezTo>
                    <a:cubicBezTo>
                      <a:pt x="523" y="2880"/>
                      <a:pt x="529" y="2880"/>
                      <a:pt x="534" y="2880"/>
                    </a:cubicBezTo>
                    <a:lnTo>
                      <a:pt x="9365" y="2600"/>
                    </a:lnTo>
                    <a:cubicBezTo>
                      <a:pt x="9619" y="2595"/>
                      <a:pt x="9817" y="2383"/>
                      <a:pt x="9808" y="2129"/>
                    </a:cubicBezTo>
                    <a:lnTo>
                      <a:pt x="9754" y="447"/>
                    </a:lnTo>
                    <a:cubicBezTo>
                      <a:pt x="9749" y="196"/>
                      <a:pt x="9543" y="1"/>
                      <a:pt x="9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52"/>
              <p:cNvSpPr/>
              <p:nvPr/>
            </p:nvSpPr>
            <p:spPr>
              <a:xfrm>
                <a:off x="3413151" y="1077578"/>
                <a:ext cx="549146" cy="165302"/>
              </a:xfrm>
              <a:custGeom>
                <a:avLst/>
                <a:gdLst/>
                <a:ahLst/>
                <a:cxnLst/>
                <a:rect l="l" t="t" r="r" b="b"/>
                <a:pathLst>
                  <a:path w="9933" h="2990" extrusionOk="0">
                    <a:moveTo>
                      <a:pt x="9354" y="130"/>
                    </a:moveTo>
                    <a:cubicBezTo>
                      <a:pt x="9574" y="130"/>
                      <a:pt x="9749" y="303"/>
                      <a:pt x="9755" y="523"/>
                    </a:cubicBezTo>
                    <a:lnTo>
                      <a:pt x="9808" y="2205"/>
                    </a:lnTo>
                    <a:cubicBezTo>
                      <a:pt x="9817" y="2428"/>
                      <a:pt x="9639" y="2614"/>
                      <a:pt x="9419" y="2623"/>
                    </a:cubicBezTo>
                    <a:lnTo>
                      <a:pt x="588" y="2899"/>
                    </a:lnTo>
                    <a:cubicBezTo>
                      <a:pt x="581" y="2899"/>
                      <a:pt x="574" y="2900"/>
                      <a:pt x="568" y="2900"/>
                    </a:cubicBezTo>
                    <a:cubicBezTo>
                      <a:pt x="468" y="2900"/>
                      <a:pt x="371" y="2861"/>
                      <a:pt x="297" y="2792"/>
                    </a:cubicBezTo>
                    <a:cubicBezTo>
                      <a:pt x="221" y="2716"/>
                      <a:pt x="176" y="2614"/>
                      <a:pt x="170" y="2510"/>
                    </a:cubicBezTo>
                    <a:lnTo>
                      <a:pt x="119" y="825"/>
                    </a:lnTo>
                    <a:cubicBezTo>
                      <a:pt x="111" y="605"/>
                      <a:pt x="289" y="415"/>
                      <a:pt x="509" y="410"/>
                    </a:cubicBezTo>
                    <a:lnTo>
                      <a:pt x="9340" y="130"/>
                    </a:lnTo>
                    <a:close/>
                    <a:moveTo>
                      <a:pt x="9351" y="0"/>
                    </a:moveTo>
                    <a:cubicBezTo>
                      <a:pt x="9348" y="0"/>
                      <a:pt x="9344" y="1"/>
                      <a:pt x="9340" y="1"/>
                    </a:cubicBezTo>
                    <a:lnTo>
                      <a:pt x="506" y="280"/>
                    </a:lnTo>
                    <a:cubicBezTo>
                      <a:pt x="221" y="288"/>
                      <a:pt x="1" y="526"/>
                      <a:pt x="9" y="808"/>
                    </a:cubicBezTo>
                    <a:lnTo>
                      <a:pt x="63" y="2490"/>
                    </a:lnTo>
                    <a:cubicBezTo>
                      <a:pt x="69" y="2769"/>
                      <a:pt x="297" y="2989"/>
                      <a:pt x="574" y="2989"/>
                    </a:cubicBezTo>
                    <a:lnTo>
                      <a:pt x="588" y="2989"/>
                    </a:lnTo>
                    <a:lnTo>
                      <a:pt x="9425" y="2710"/>
                    </a:lnTo>
                    <a:lnTo>
                      <a:pt x="9427" y="2710"/>
                    </a:lnTo>
                    <a:cubicBezTo>
                      <a:pt x="9710" y="2699"/>
                      <a:pt x="9933" y="2462"/>
                      <a:pt x="9921" y="2179"/>
                    </a:cubicBezTo>
                    <a:lnTo>
                      <a:pt x="9871" y="497"/>
                    </a:lnTo>
                    <a:cubicBezTo>
                      <a:pt x="9865" y="365"/>
                      <a:pt x="9806" y="232"/>
                      <a:pt x="9707" y="142"/>
                    </a:cubicBezTo>
                    <a:cubicBezTo>
                      <a:pt x="9611" y="48"/>
                      <a:pt x="9485" y="0"/>
                      <a:pt x="9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52"/>
              <p:cNvSpPr/>
              <p:nvPr/>
            </p:nvSpPr>
            <p:spPr>
              <a:xfrm>
                <a:off x="3358087" y="1081006"/>
                <a:ext cx="542567" cy="159221"/>
              </a:xfrm>
              <a:custGeom>
                <a:avLst/>
                <a:gdLst/>
                <a:ahLst/>
                <a:cxnLst/>
                <a:rect l="l" t="t" r="r" b="b"/>
                <a:pathLst>
                  <a:path w="9814" h="2880" extrusionOk="0">
                    <a:moveTo>
                      <a:pt x="9291" y="1"/>
                    </a:moveTo>
                    <a:cubicBezTo>
                      <a:pt x="9287" y="1"/>
                      <a:pt x="9284" y="1"/>
                      <a:pt x="9280" y="1"/>
                    </a:cubicBezTo>
                    <a:lnTo>
                      <a:pt x="452" y="280"/>
                    </a:lnTo>
                    <a:cubicBezTo>
                      <a:pt x="198" y="289"/>
                      <a:pt x="1" y="500"/>
                      <a:pt x="6" y="754"/>
                    </a:cubicBezTo>
                    <a:lnTo>
                      <a:pt x="60" y="2436"/>
                    </a:lnTo>
                    <a:cubicBezTo>
                      <a:pt x="65" y="2685"/>
                      <a:pt x="268" y="2880"/>
                      <a:pt x="515" y="2880"/>
                    </a:cubicBezTo>
                    <a:cubicBezTo>
                      <a:pt x="521" y="2880"/>
                      <a:pt x="526" y="2880"/>
                      <a:pt x="531" y="2879"/>
                    </a:cubicBezTo>
                    <a:lnTo>
                      <a:pt x="9362" y="2603"/>
                    </a:lnTo>
                    <a:cubicBezTo>
                      <a:pt x="9616" y="2594"/>
                      <a:pt x="9814" y="2383"/>
                      <a:pt x="9808" y="2129"/>
                    </a:cubicBezTo>
                    <a:lnTo>
                      <a:pt x="9755" y="447"/>
                    </a:lnTo>
                    <a:cubicBezTo>
                      <a:pt x="9746" y="196"/>
                      <a:pt x="9540" y="1"/>
                      <a:pt x="92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52"/>
              <p:cNvSpPr/>
              <p:nvPr/>
            </p:nvSpPr>
            <p:spPr>
              <a:xfrm>
                <a:off x="3354991" y="1077578"/>
                <a:ext cx="548814" cy="165302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990" extrusionOk="0">
                    <a:moveTo>
                      <a:pt x="9348" y="130"/>
                    </a:moveTo>
                    <a:cubicBezTo>
                      <a:pt x="9568" y="130"/>
                      <a:pt x="9746" y="303"/>
                      <a:pt x="9748" y="523"/>
                    </a:cubicBezTo>
                    <a:lnTo>
                      <a:pt x="9802" y="2205"/>
                    </a:lnTo>
                    <a:cubicBezTo>
                      <a:pt x="9811" y="2428"/>
                      <a:pt x="9633" y="2614"/>
                      <a:pt x="9413" y="2623"/>
                    </a:cubicBezTo>
                    <a:lnTo>
                      <a:pt x="581" y="2899"/>
                    </a:lnTo>
                    <a:cubicBezTo>
                      <a:pt x="575" y="2899"/>
                      <a:pt x="568" y="2900"/>
                      <a:pt x="561" y="2900"/>
                    </a:cubicBezTo>
                    <a:cubicBezTo>
                      <a:pt x="461" y="2900"/>
                      <a:pt x="365" y="2861"/>
                      <a:pt x="291" y="2792"/>
                    </a:cubicBezTo>
                    <a:cubicBezTo>
                      <a:pt x="215" y="2716"/>
                      <a:pt x="169" y="2614"/>
                      <a:pt x="164" y="2510"/>
                    </a:cubicBezTo>
                    <a:lnTo>
                      <a:pt x="113" y="825"/>
                    </a:lnTo>
                    <a:cubicBezTo>
                      <a:pt x="107" y="720"/>
                      <a:pt x="147" y="613"/>
                      <a:pt x="220" y="537"/>
                    </a:cubicBezTo>
                    <a:cubicBezTo>
                      <a:pt x="296" y="458"/>
                      <a:pt x="398" y="413"/>
                      <a:pt x="502" y="410"/>
                    </a:cubicBezTo>
                    <a:lnTo>
                      <a:pt x="9334" y="130"/>
                    </a:lnTo>
                    <a:close/>
                    <a:moveTo>
                      <a:pt x="9349" y="0"/>
                    </a:moveTo>
                    <a:cubicBezTo>
                      <a:pt x="9344" y="0"/>
                      <a:pt x="9339" y="0"/>
                      <a:pt x="9334" y="1"/>
                    </a:cubicBezTo>
                    <a:lnTo>
                      <a:pt x="502" y="280"/>
                    </a:lnTo>
                    <a:cubicBezTo>
                      <a:pt x="220" y="288"/>
                      <a:pt x="0" y="526"/>
                      <a:pt x="6" y="808"/>
                    </a:cubicBezTo>
                    <a:lnTo>
                      <a:pt x="59" y="2490"/>
                    </a:lnTo>
                    <a:cubicBezTo>
                      <a:pt x="65" y="2769"/>
                      <a:pt x="296" y="2989"/>
                      <a:pt x="570" y="2989"/>
                    </a:cubicBezTo>
                    <a:lnTo>
                      <a:pt x="587" y="2989"/>
                    </a:lnTo>
                    <a:lnTo>
                      <a:pt x="9418" y="2710"/>
                    </a:lnTo>
                    <a:lnTo>
                      <a:pt x="9421" y="2710"/>
                    </a:lnTo>
                    <a:cubicBezTo>
                      <a:pt x="9703" y="2699"/>
                      <a:pt x="9926" y="2462"/>
                      <a:pt x="9915" y="2179"/>
                    </a:cubicBezTo>
                    <a:lnTo>
                      <a:pt x="9864" y="497"/>
                    </a:lnTo>
                    <a:cubicBezTo>
                      <a:pt x="9853" y="220"/>
                      <a:pt x="9624" y="0"/>
                      <a:pt x="9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52"/>
              <p:cNvSpPr/>
              <p:nvPr/>
            </p:nvSpPr>
            <p:spPr>
              <a:xfrm>
                <a:off x="3308938" y="862574"/>
                <a:ext cx="510723" cy="310094"/>
              </a:xfrm>
              <a:custGeom>
                <a:avLst/>
                <a:gdLst/>
                <a:ahLst/>
                <a:cxnLst/>
                <a:rect l="l" t="t" r="r" b="b"/>
                <a:pathLst>
                  <a:path w="9238" h="5609" extrusionOk="0">
                    <a:moveTo>
                      <a:pt x="6095" y="0"/>
                    </a:moveTo>
                    <a:cubicBezTo>
                      <a:pt x="5144" y="0"/>
                      <a:pt x="3746" y="75"/>
                      <a:pt x="1671" y="266"/>
                    </a:cubicBezTo>
                    <a:cubicBezTo>
                      <a:pt x="1510" y="283"/>
                      <a:pt x="1392" y="297"/>
                      <a:pt x="1330" y="297"/>
                    </a:cubicBezTo>
                    <a:cubicBezTo>
                      <a:pt x="559" y="356"/>
                      <a:pt x="127" y="1180"/>
                      <a:pt x="80" y="1270"/>
                    </a:cubicBezTo>
                    <a:cubicBezTo>
                      <a:pt x="0" y="1437"/>
                      <a:pt x="65" y="1640"/>
                      <a:pt x="232" y="1722"/>
                    </a:cubicBezTo>
                    <a:cubicBezTo>
                      <a:pt x="280" y="1746"/>
                      <a:pt x="331" y="1757"/>
                      <a:pt x="380" y="1757"/>
                    </a:cubicBezTo>
                    <a:cubicBezTo>
                      <a:pt x="504" y="1757"/>
                      <a:pt x="623" y="1688"/>
                      <a:pt x="683" y="1570"/>
                    </a:cubicBezTo>
                    <a:cubicBezTo>
                      <a:pt x="757" y="1423"/>
                      <a:pt x="1042" y="994"/>
                      <a:pt x="1381" y="968"/>
                    </a:cubicBezTo>
                    <a:lnTo>
                      <a:pt x="1733" y="935"/>
                    </a:lnTo>
                    <a:cubicBezTo>
                      <a:pt x="3945" y="731"/>
                      <a:pt x="5332" y="666"/>
                      <a:pt x="6200" y="666"/>
                    </a:cubicBezTo>
                    <a:cubicBezTo>
                      <a:pt x="7228" y="666"/>
                      <a:pt x="7528" y="757"/>
                      <a:pt x="7609" y="813"/>
                    </a:cubicBezTo>
                    <a:cubicBezTo>
                      <a:pt x="8247" y="1508"/>
                      <a:pt x="7624" y="3839"/>
                      <a:pt x="7085" y="5146"/>
                    </a:cubicBezTo>
                    <a:cubicBezTo>
                      <a:pt x="7014" y="5315"/>
                      <a:pt x="7093" y="5512"/>
                      <a:pt x="7268" y="5583"/>
                    </a:cubicBezTo>
                    <a:cubicBezTo>
                      <a:pt x="7305" y="5600"/>
                      <a:pt x="7347" y="5608"/>
                      <a:pt x="7395" y="5608"/>
                    </a:cubicBezTo>
                    <a:cubicBezTo>
                      <a:pt x="7528" y="5608"/>
                      <a:pt x="7652" y="5527"/>
                      <a:pt x="7700" y="5402"/>
                    </a:cubicBezTo>
                    <a:cubicBezTo>
                      <a:pt x="7864" y="5019"/>
                      <a:pt x="9238" y="1595"/>
                      <a:pt x="8103" y="356"/>
                    </a:cubicBezTo>
                    <a:cubicBezTo>
                      <a:pt x="7926" y="164"/>
                      <a:pt x="7503" y="0"/>
                      <a:pt x="60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52"/>
              <p:cNvSpPr/>
              <p:nvPr/>
            </p:nvSpPr>
            <p:spPr>
              <a:xfrm>
                <a:off x="3305179" y="859202"/>
                <a:ext cx="518905" cy="316617"/>
              </a:xfrm>
              <a:custGeom>
                <a:avLst/>
                <a:gdLst/>
                <a:ahLst/>
                <a:cxnLst/>
                <a:rect l="l" t="t" r="r" b="b"/>
                <a:pathLst>
                  <a:path w="9386" h="5727" extrusionOk="0">
                    <a:moveTo>
                      <a:pt x="6156" y="119"/>
                    </a:moveTo>
                    <a:cubicBezTo>
                      <a:pt x="7548" y="119"/>
                      <a:pt x="7962" y="278"/>
                      <a:pt x="8126" y="457"/>
                    </a:cubicBezTo>
                    <a:cubicBezTo>
                      <a:pt x="9235" y="1665"/>
                      <a:pt x="7869" y="5063"/>
                      <a:pt x="7711" y="5446"/>
                    </a:cubicBezTo>
                    <a:cubicBezTo>
                      <a:pt x="7664" y="5554"/>
                      <a:pt x="7558" y="5619"/>
                      <a:pt x="7447" y="5619"/>
                    </a:cubicBezTo>
                    <a:cubicBezTo>
                      <a:pt x="7412" y="5619"/>
                      <a:pt x="7376" y="5612"/>
                      <a:pt x="7342" y="5599"/>
                    </a:cubicBezTo>
                    <a:cubicBezTo>
                      <a:pt x="7198" y="5537"/>
                      <a:pt x="7130" y="5373"/>
                      <a:pt x="7189" y="5226"/>
                    </a:cubicBezTo>
                    <a:cubicBezTo>
                      <a:pt x="7737" y="3911"/>
                      <a:pt x="8360" y="1552"/>
                      <a:pt x="7709" y="838"/>
                    </a:cubicBezTo>
                    <a:lnTo>
                      <a:pt x="7697" y="832"/>
                    </a:lnTo>
                    <a:cubicBezTo>
                      <a:pt x="7610" y="767"/>
                      <a:pt x="7299" y="677"/>
                      <a:pt x="6264" y="677"/>
                    </a:cubicBezTo>
                    <a:cubicBezTo>
                      <a:pt x="6245" y="677"/>
                      <a:pt x="6226" y="677"/>
                      <a:pt x="6206" y="677"/>
                    </a:cubicBezTo>
                    <a:cubicBezTo>
                      <a:pt x="5329" y="677"/>
                      <a:pt x="3950" y="740"/>
                      <a:pt x="1790" y="945"/>
                    </a:cubicBezTo>
                    <a:lnTo>
                      <a:pt x="1437" y="976"/>
                    </a:lnTo>
                    <a:cubicBezTo>
                      <a:pt x="1070" y="1004"/>
                      <a:pt x="777" y="1444"/>
                      <a:pt x="692" y="1611"/>
                    </a:cubicBezTo>
                    <a:cubicBezTo>
                      <a:pt x="667" y="1684"/>
                      <a:pt x="608" y="1746"/>
                      <a:pt x="529" y="1777"/>
                    </a:cubicBezTo>
                    <a:cubicBezTo>
                      <a:pt x="497" y="1790"/>
                      <a:pt x="463" y="1796"/>
                      <a:pt x="428" y="1796"/>
                    </a:cubicBezTo>
                    <a:cubicBezTo>
                      <a:pt x="394" y="1796"/>
                      <a:pt x="359" y="1790"/>
                      <a:pt x="328" y="1777"/>
                    </a:cubicBezTo>
                    <a:cubicBezTo>
                      <a:pt x="156" y="1712"/>
                      <a:pt x="91" y="1509"/>
                      <a:pt x="187" y="1360"/>
                    </a:cubicBezTo>
                    <a:cubicBezTo>
                      <a:pt x="232" y="1269"/>
                      <a:pt x="653" y="471"/>
                      <a:pt x="1392" y="414"/>
                    </a:cubicBezTo>
                    <a:cubicBezTo>
                      <a:pt x="1457" y="409"/>
                      <a:pt x="1573" y="397"/>
                      <a:pt x="1736" y="383"/>
                    </a:cubicBezTo>
                    <a:cubicBezTo>
                      <a:pt x="3814" y="193"/>
                      <a:pt x="5211" y="119"/>
                      <a:pt x="6156" y="119"/>
                    </a:cubicBezTo>
                    <a:close/>
                    <a:moveTo>
                      <a:pt x="6203" y="0"/>
                    </a:moveTo>
                    <a:cubicBezTo>
                      <a:pt x="5256" y="0"/>
                      <a:pt x="3851" y="75"/>
                      <a:pt x="1742" y="267"/>
                    </a:cubicBezTo>
                    <a:lnTo>
                      <a:pt x="1401" y="299"/>
                    </a:lnTo>
                    <a:cubicBezTo>
                      <a:pt x="596" y="363"/>
                      <a:pt x="150" y="1210"/>
                      <a:pt x="102" y="1303"/>
                    </a:cubicBezTo>
                    <a:cubicBezTo>
                      <a:pt x="94" y="1315"/>
                      <a:pt x="88" y="1329"/>
                      <a:pt x="85" y="1340"/>
                    </a:cubicBezTo>
                    <a:cubicBezTo>
                      <a:pt x="1" y="1538"/>
                      <a:pt x="88" y="1766"/>
                      <a:pt x="286" y="1854"/>
                    </a:cubicBezTo>
                    <a:cubicBezTo>
                      <a:pt x="337" y="1875"/>
                      <a:pt x="390" y="1886"/>
                      <a:pt x="442" y="1886"/>
                    </a:cubicBezTo>
                    <a:cubicBezTo>
                      <a:pt x="592" y="1886"/>
                      <a:pt x="735" y="1800"/>
                      <a:pt x="802" y="1653"/>
                    </a:cubicBezTo>
                    <a:cubicBezTo>
                      <a:pt x="890" y="1473"/>
                      <a:pt x="1166" y="1100"/>
                      <a:pt x="1457" y="1077"/>
                    </a:cubicBezTo>
                    <a:lnTo>
                      <a:pt x="1807" y="1049"/>
                    </a:lnTo>
                    <a:cubicBezTo>
                      <a:pt x="4030" y="844"/>
                      <a:pt x="5408" y="782"/>
                      <a:pt x="6263" y="782"/>
                    </a:cubicBezTo>
                    <a:cubicBezTo>
                      <a:pt x="7326" y="782"/>
                      <a:pt x="7580" y="878"/>
                      <a:pt x="7641" y="914"/>
                    </a:cubicBezTo>
                    <a:cubicBezTo>
                      <a:pt x="8256" y="1597"/>
                      <a:pt x="7641" y="3886"/>
                      <a:pt x="7102" y="5184"/>
                    </a:cubicBezTo>
                    <a:cubicBezTo>
                      <a:pt x="7082" y="5232"/>
                      <a:pt x="7071" y="5283"/>
                      <a:pt x="7071" y="5336"/>
                    </a:cubicBezTo>
                    <a:cubicBezTo>
                      <a:pt x="7074" y="5551"/>
                      <a:pt x="7246" y="5726"/>
                      <a:pt x="7463" y="5726"/>
                    </a:cubicBezTo>
                    <a:cubicBezTo>
                      <a:pt x="7467" y="5726"/>
                      <a:pt x="7472" y="5726"/>
                      <a:pt x="7476" y="5726"/>
                    </a:cubicBezTo>
                    <a:cubicBezTo>
                      <a:pt x="7632" y="5726"/>
                      <a:pt x="7775" y="5628"/>
                      <a:pt x="7836" y="5477"/>
                    </a:cubicBezTo>
                    <a:cubicBezTo>
                      <a:pt x="7996" y="5091"/>
                      <a:pt x="9385" y="1636"/>
                      <a:pt x="8228" y="378"/>
                    </a:cubicBezTo>
                    <a:cubicBezTo>
                      <a:pt x="8048" y="184"/>
                      <a:pt x="7694" y="0"/>
                      <a:pt x="6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52"/>
              <p:cNvSpPr/>
              <p:nvPr/>
            </p:nvSpPr>
            <p:spPr>
              <a:xfrm>
                <a:off x="3991311" y="1688590"/>
                <a:ext cx="71815" cy="71871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300" extrusionOk="0">
                    <a:moveTo>
                      <a:pt x="650" y="1"/>
                    </a:moveTo>
                    <a:cubicBezTo>
                      <a:pt x="294" y="1"/>
                      <a:pt x="0" y="291"/>
                      <a:pt x="0" y="650"/>
                    </a:cubicBezTo>
                    <a:cubicBezTo>
                      <a:pt x="0" y="1006"/>
                      <a:pt x="291" y="1299"/>
                      <a:pt x="650" y="1299"/>
                    </a:cubicBezTo>
                    <a:cubicBezTo>
                      <a:pt x="1008" y="1299"/>
                      <a:pt x="1299" y="1006"/>
                      <a:pt x="1299" y="650"/>
                    </a:cubicBezTo>
                    <a:cubicBezTo>
                      <a:pt x="1299" y="294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52"/>
              <p:cNvSpPr/>
              <p:nvPr/>
            </p:nvSpPr>
            <p:spPr>
              <a:xfrm>
                <a:off x="3986722" y="1685605"/>
                <a:ext cx="78615" cy="77952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1410" extrusionOk="0">
                    <a:moveTo>
                      <a:pt x="718" y="106"/>
                    </a:moveTo>
                    <a:cubicBezTo>
                      <a:pt x="1051" y="106"/>
                      <a:pt x="1317" y="374"/>
                      <a:pt x="1317" y="701"/>
                    </a:cubicBezTo>
                    <a:lnTo>
                      <a:pt x="1317" y="704"/>
                    </a:lnTo>
                    <a:cubicBezTo>
                      <a:pt x="1317" y="1033"/>
                      <a:pt x="1046" y="1301"/>
                      <a:pt x="715" y="1301"/>
                    </a:cubicBezTo>
                    <a:cubicBezTo>
                      <a:pt x="691" y="1301"/>
                      <a:pt x="667" y="1299"/>
                      <a:pt x="642" y="1297"/>
                    </a:cubicBezTo>
                    <a:cubicBezTo>
                      <a:pt x="366" y="1266"/>
                      <a:pt x="145" y="1045"/>
                      <a:pt x="117" y="772"/>
                    </a:cubicBezTo>
                    <a:cubicBezTo>
                      <a:pt x="78" y="410"/>
                      <a:pt x="363" y="108"/>
                      <a:pt x="716" y="108"/>
                    </a:cubicBezTo>
                    <a:lnTo>
                      <a:pt x="718" y="106"/>
                    </a:lnTo>
                    <a:close/>
                    <a:moveTo>
                      <a:pt x="716" y="0"/>
                    </a:moveTo>
                    <a:cubicBezTo>
                      <a:pt x="703" y="0"/>
                      <a:pt x="689" y="0"/>
                      <a:pt x="676" y="1"/>
                    </a:cubicBezTo>
                    <a:cubicBezTo>
                      <a:pt x="315" y="24"/>
                      <a:pt x="24" y="323"/>
                      <a:pt x="13" y="687"/>
                    </a:cubicBezTo>
                    <a:cubicBezTo>
                      <a:pt x="1" y="1084"/>
                      <a:pt x="321" y="1409"/>
                      <a:pt x="716" y="1409"/>
                    </a:cubicBezTo>
                    <a:cubicBezTo>
                      <a:pt x="785" y="1409"/>
                      <a:pt x="856" y="1399"/>
                      <a:pt x="927" y="1378"/>
                    </a:cubicBezTo>
                    <a:cubicBezTo>
                      <a:pt x="1224" y="1291"/>
                      <a:pt x="1421" y="1012"/>
                      <a:pt x="1421" y="707"/>
                    </a:cubicBezTo>
                    <a:lnTo>
                      <a:pt x="1421" y="704"/>
                    </a:lnTo>
                    <a:cubicBezTo>
                      <a:pt x="1421" y="316"/>
                      <a:pt x="1104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52"/>
              <p:cNvSpPr/>
              <p:nvPr/>
            </p:nvSpPr>
            <p:spPr>
              <a:xfrm>
                <a:off x="4009223" y="1709378"/>
                <a:ext cx="32673" cy="3090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59" extrusionOk="0">
                    <a:moveTo>
                      <a:pt x="311" y="1"/>
                    </a:moveTo>
                    <a:cubicBezTo>
                      <a:pt x="293" y="1"/>
                      <a:pt x="274" y="2"/>
                      <a:pt x="255" y="6"/>
                    </a:cubicBezTo>
                    <a:cubicBezTo>
                      <a:pt x="148" y="26"/>
                      <a:pt x="57" y="116"/>
                      <a:pt x="38" y="226"/>
                    </a:cubicBezTo>
                    <a:cubicBezTo>
                      <a:pt x="1" y="404"/>
                      <a:pt x="139" y="559"/>
                      <a:pt x="309" y="559"/>
                    </a:cubicBezTo>
                    <a:cubicBezTo>
                      <a:pt x="467" y="556"/>
                      <a:pt x="591" y="432"/>
                      <a:pt x="591" y="277"/>
                    </a:cubicBezTo>
                    <a:cubicBezTo>
                      <a:pt x="591" y="123"/>
                      <a:pt x="467" y="1"/>
                      <a:pt x="3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52"/>
              <p:cNvSpPr/>
              <p:nvPr/>
            </p:nvSpPr>
            <p:spPr>
              <a:xfrm>
                <a:off x="4008560" y="1706392"/>
                <a:ext cx="37262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67" extrusionOk="0">
                    <a:moveTo>
                      <a:pt x="363" y="113"/>
                    </a:moveTo>
                    <a:cubicBezTo>
                      <a:pt x="479" y="116"/>
                      <a:pt x="575" y="215"/>
                      <a:pt x="572" y="331"/>
                    </a:cubicBezTo>
                    <a:cubicBezTo>
                      <a:pt x="569" y="451"/>
                      <a:pt x="474" y="544"/>
                      <a:pt x="356" y="544"/>
                    </a:cubicBezTo>
                    <a:cubicBezTo>
                      <a:pt x="340" y="544"/>
                      <a:pt x="325" y="543"/>
                      <a:pt x="309" y="540"/>
                    </a:cubicBezTo>
                    <a:cubicBezTo>
                      <a:pt x="230" y="523"/>
                      <a:pt x="165" y="458"/>
                      <a:pt x="148" y="379"/>
                    </a:cubicBezTo>
                    <a:cubicBezTo>
                      <a:pt x="120" y="240"/>
                      <a:pt x="222" y="119"/>
                      <a:pt x="357" y="119"/>
                    </a:cubicBezTo>
                    <a:lnTo>
                      <a:pt x="360" y="119"/>
                    </a:lnTo>
                    <a:lnTo>
                      <a:pt x="360" y="113"/>
                    </a:lnTo>
                    <a:close/>
                    <a:moveTo>
                      <a:pt x="344" y="0"/>
                    </a:moveTo>
                    <a:cubicBezTo>
                      <a:pt x="339" y="0"/>
                      <a:pt x="334" y="0"/>
                      <a:pt x="329" y="1"/>
                    </a:cubicBezTo>
                    <a:cubicBezTo>
                      <a:pt x="154" y="6"/>
                      <a:pt x="13" y="147"/>
                      <a:pt x="7" y="322"/>
                    </a:cubicBezTo>
                    <a:cubicBezTo>
                      <a:pt x="0" y="513"/>
                      <a:pt x="154" y="666"/>
                      <a:pt x="343" y="666"/>
                    </a:cubicBezTo>
                    <a:cubicBezTo>
                      <a:pt x="380" y="666"/>
                      <a:pt x="419" y="660"/>
                      <a:pt x="459" y="647"/>
                    </a:cubicBezTo>
                    <a:cubicBezTo>
                      <a:pt x="589" y="599"/>
                      <a:pt x="673" y="472"/>
                      <a:pt x="671" y="331"/>
                    </a:cubicBezTo>
                    <a:cubicBezTo>
                      <a:pt x="671" y="149"/>
                      <a:pt x="523" y="0"/>
                      <a:pt x="3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0" name="Google Shape;6040;p52"/>
            <p:cNvGrpSpPr/>
            <p:nvPr/>
          </p:nvGrpSpPr>
          <p:grpSpPr>
            <a:xfrm>
              <a:off x="7265451" y="3003247"/>
              <a:ext cx="322925" cy="443179"/>
              <a:chOff x="4139226" y="3718600"/>
              <a:chExt cx="323313" cy="443756"/>
            </a:xfrm>
          </p:grpSpPr>
          <p:sp>
            <p:nvSpPr>
              <p:cNvPr id="6041" name="Google Shape;6041;p52"/>
              <p:cNvSpPr/>
              <p:nvPr/>
            </p:nvSpPr>
            <p:spPr>
              <a:xfrm>
                <a:off x="4170524" y="3726347"/>
                <a:ext cx="261026" cy="52061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504" extrusionOk="0">
                    <a:moveTo>
                      <a:pt x="1" y="1"/>
                    </a:moveTo>
                    <a:lnTo>
                      <a:pt x="1" y="504"/>
                    </a:lnTo>
                    <a:lnTo>
                      <a:pt x="2526" y="504"/>
                    </a:lnTo>
                    <a:lnTo>
                      <a:pt x="2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52"/>
              <p:cNvSpPr/>
              <p:nvPr/>
            </p:nvSpPr>
            <p:spPr>
              <a:xfrm>
                <a:off x="4166083" y="3718600"/>
                <a:ext cx="271253" cy="64043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620" extrusionOk="0">
                    <a:moveTo>
                      <a:pt x="2504" y="119"/>
                    </a:moveTo>
                    <a:lnTo>
                      <a:pt x="2504" y="532"/>
                    </a:lnTo>
                    <a:lnTo>
                      <a:pt x="94" y="532"/>
                    </a:lnTo>
                    <a:lnTo>
                      <a:pt x="94" y="119"/>
                    </a:lnTo>
                    <a:close/>
                    <a:moveTo>
                      <a:pt x="50" y="1"/>
                    </a:moveTo>
                    <a:cubicBezTo>
                      <a:pt x="38" y="1"/>
                      <a:pt x="28" y="4"/>
                      <a:pt x="16" y="16"/>
                    </a:cubicBezTo>
                    <a:cubicBezTo>
                      <a:pt x="6" y="26"/>
                      <a:pt x="0" y="41"/>
                      <a:pt x="0" y="51"/>
                    </a:cubicBezTo>
                    <a:lnTo>
                      <a:pt x="0" y="576"/>
                    </a:lnTo>
                    <a:cubicBezTo>
                      <a:pt x="0" y="588"/>
                      <a:pt x="3" y="598"/>
                      <a:pt x="16" y="607"/>
                    </a:cubicBezTo>
                    <a:cubicBezTo>
                      <a:pt x="22" y="613"/>
                      <a:pt x="34" y="620"/>
                      <a:pt x="50" y="620"/>
                    </a:cubicBezTo>
                    <a:lnTo>
                      <a:pt x="2576" y="620"/>
                    </a:lnTo>
                    <a:cubicBezTo>
                      <a:pt x="2585" y="620"/>
                      <a:pt x="2598" y="613"/>
                      <a:pt x="2610" y="607"/>
                    </a:cubicBezTo>
                    <a:cubicBezTo>
                      <a:pt x="2616" y="598"/>
                      <a:pt x="2626" y="588"/>
                      <a:pt x="2626" y="576"/>
                    </a:cubicBezTo>
                    <a:lnTo>
                      <a:pt x="2623" y="576"/>
                    </a:lnTo>
                    <a:lnTo>
                      <a:pt x="2623" y="51"/>
                    </a:lnTo>
                    <a:cubicBezTo>
                      <a:pt x="2623" y="41"/>
                      <a:pt x="2616" y="26"/>
                      <a:pt x="2607" y="16"/>
                    </a:cubicBezTo>
                    <a:cubicBezTo>
                      <a:pt x="2598" y="10"/>
                      <a:pt x="2585" y="1"/>
                      <a:pt x="2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52"/>
              <p:cNvSpPr/>
              <p:nvPr/>
            </p:nvSpPr>
            <p:spPr>
              <a:xfrm>
                <a:off x="4169285" y="3802270"/>
                <a:ext cx="261336" cy="355541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3442" extrusionOk="0">
                    <a:moveTo>
                      <a:pt x="0" y="0"/>
                    </a:moveTo>
                    <a:lnTo>
                      <a:pt x="316" y="3442"/>
                    </a:lnTo>
                    <a:lnTo>
                      <a:pt x="2210" y="3442"/>
                    </a:lnTo>
                    <a:lnTo>
                      <a:pt x="25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52"/>
              <p:cNvSpPr/>
              <p:nvPr/>
            </p:nvSpPr>
            <p:spPr>
              <a:xfrm>
                <a:off x="4165050" y="3797415"/>
                <a:ext cx="270736" cy="364941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3533" extrusionOk="0">
                    <a:moveTo>
                      <a:pt x="2523" y="91"/>
                    </a:moveTo>
                    <a:lnTo>
                      <a:pt x="2215" y="3442"/>
                    </a:lnTo>
                    <a:lnTo>
                      <a:pt x="404" y="3442"/>
                    </a:lnTo>
                    <a:lnTo>
                      <a:pt x="94" y="91"/>
                    </a:lnTo>
                    <a:close/>
                    <a:moveTo>
                      <a:pt x="48" y="0"/>
                    </a:moveTo>
                    <a:cubicBezTo>
                      <a:pt x="38" y="0"/>
                      <a:pt x="23" y="3"/>
                      <a:pt x="13" y="16"/>
                    </a:cubicBezTo>
                    <a:cubicBezTo>
                      <a:pt x="7" y="29"/>
                      <a:pt x="1" y="38"/>
                      <a:pt x="1" y="50"/>
                    </a:cubicBezTo>
                    <a:lnTo>
                      <a:pt x="319" y="3489"/>
                    </a:lnTo>
                    <a:cubicBezTo>
                      <a:pt x="323" y="3514"/>
                      <a:pt x="341" y="3533"/>
                      <a:pt x="366" y="3533"/>
                    </a:cubicBezTo>
                    <a:lnTo>
                      <a:pt x="2257" y="3533"/>
                    </a:lnTo>
                    <a:cubicBezTo>
                      <a:pt x="2279" y="3533"/>
                      <a:pt x="2304" y="3514"/>
                      <a:pt x="2304" y="3489"/>
                    </a:cubicBezTo>
                    <a:lnTo>
                      <a:pt x="2620" y="50"/>
                    </a:lnTo>
                    <a:cubicBezTo>
                      <a:pt x="2620" y="38"/>
                      <a:pt x="2617" y="22"/>
                      <a:pt x="2608" y="16"/>
                    </a:cubicBezTo>
                    <a:cubicBezTo>
                      <a:pt x="2601" y="3"/>
                      <a:pt x="2586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52"/>
              <p:cNvSpPr/>
              <p:nvPr/>
            </p:nvSpPr>
            <p:spPr>
              <a:xfrm>
                <a:off x="4144700" y="3759299"/>
                <a:ext cx="312674" cy="64353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623" extrusionOk="0">
                    <a:moveTo>
                      <a:pt x="1" y="1"/>
                    </a:moveTo>
                    <a:lnTo>
                      <a:pt x="1" y="623"/>
                    </a:lnTo>
                    <a:lnTo>
                      <a:pt x="3027" y="623"/>
                    </a:lnTo>
                    <a:lnTo>
                      <a:pt x="30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52"/>
              <p:cNvSpPr/>
              <p:nvPr/>
            </p:nvSpPr>
            <p:spPr>
              <a:xfrm>
                <a:off x="4139226" y="3754444"/>
                <a:ext cx="323313" cy="73753"/>
              </a:xfrm>
              <a:custGeom>
                <a:avLst/>
                <a:gdLst/>
                <a:ahLst/>
                <a:cxnLst/>
                <a:rect l="l" t="t" r="r" b="b"/>
                <a:pathLst>
                  <a:path w="3130" h="714" extrusionOk="0">
                    <a:moveTo>
                      <a:pt x="3011" y="119"/>
                    </a:moveTo>
                    <a:lnTo>
                      <a:pt x="3011" y="623"/>
                    </a:lnTo>
                    <a:lnTo>
                      <a:pt x="94" y="623"/>
                    </a:lnTo>
                    <a:lnTo>
                      <a:pt x="94" y="119"/>
                    </a:lnTo>
                    <a:close/>
                    <a:moveTo>
                      <a:pt x="54" y="1"/>
                    </a:moveTo>
                    <a:cubicBezTo>
                      <a:pt x="41" y="1"/>
                      <a:pt x="29" y="4"/>
                      <a:pt x="16" y="16"/>
                    </a:cubicBezTo>
                    <a:cubicBezTo>
                      <a:pt x="10" y="26"/>
                      <a:pt x="1" y="41"/>
                      <a:pt x="1" y="51"/>
                    </a:cubicBezTo>
                    <a:lnTo>
                      <a:pt x="1" y="670"/>
                    </a:lnTo>
                    <a:cubicBezTo>
                      <a:pt x="1" y="682"/>
                      <a:pt x="7" y="695"/>
                      <a:pt x="16" y="701"/>
                    </a:cubicBezTo>
                    <a:cubicBezTo>
                      <a:pt x="29" y="710"/>
                      <a:pt x="38" y="713"/>
                      <a:pt x="54" y="713"/>
                    </a:cubicBezTo>
                    <a:lnTo>
                      <a:pt x="3080" y="713"/>
                    </a:lnTo>
                    <a:cubicBezTo>
                      <a:pt x="3092" y="713"/>
                      <a:pt x="3105" y="710"/>
                      <a:pt x="3117" y="701"/>
                    </a:cubicBezTo>
                    <a:cubicBezTo>
                      <a:pt x="3123" y="695"/>
                      <a:pt x="3130" y="682"/>
                      <a:pt x="3130" y="670"/>
                    </a:cubicBezTo>
                    <a:lnTo>
                      <a:pt x="3126" y="670"/>
                    </a:lnTo>
                    <a:lnTo>
                      <a:pt x="3126" y="51"/>
                    </a:lnTo>
                    <a:cubicBezTo>
                      <a:pt x="3126" y="41"/>
                      <a:pt x="3123" y="29"/>
                      <a:pt x="3111" y="16"/>
                    </a:cubicBezTo>
                    <a:cubicBezTo>
                      <a:pt x="3105" y="10"/>
                      <a:pt x="3092" y="1"/>
                      <a:pt x="3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Google Shape;5632;p44"/>
          <p:cNvSpPr/>
          <p:nvPr/>
        </p:nvSpPr>
        <p:spPr>
          <a:xfrm>
            <a:off x="5168071" y="1766499"/>
            <a:ext cx="369508" cy="417229"/>
          </a:xfrm>
          <a:custGeom>
            <a:avLst/>
            <a:gdLst/>
            <a:ahLst/>
            <a:cxnLst/>
            <a:rect l="l" t="t" r="r" b="b"/>
            <a:pathLst>
              <a:path w="15796" h="17836" extrusionOk="0">
                <a:moveTo>
                  <a:pt x="8428" y="1051"/>
                </a:moveTo>
                <a:lnTo>
                  <a:pt x="8428" y="1717"/>
                </a:lnTo>
                <a:cubicBezTo>
                  <a:pt x="8428" y="1924"/>
                  <a:pt x="8258" y="2094"/>
                  <a:pt x="8051" y="2094"/>
                </a:cubicBezTo>
                <a:lnTo>
                  <a:pt x="5077" y="2094"/>
                </a:lnTo>
                <a:cubicBezTo>
                  <a:pt x="4870" y="2094"/>
                  <a:pt x="4700" y="1924"/>
                  <a:pt x="4700" y="1717"/>
                </a:cubicBezTo>
                <a:lnTo>
                  <a:pt x="4700" y="1051"/>
                </a:lnTo>
                <a:close/>
                <a:moveTo>
                  <a:pt x="12325" y="1610"/>
                </a:moveTo>
                <a:lnTo>
                  <a:pt x="12507" y="2719"/>
                </a:lnTo>
                <a:cubicBezTo>
                  <a:pt x="12544" y="2942"/>
                  <a:pt x="12718" y="3112"/>
                  <a:pt x="12937" y="3149"/>
                </a:cubicBezTo>
                <a:lnTo>
                  <a:pt x="14050" y="3331"/>
                </a:lnTo>
                <a:lnTo>
                  <a:pt x="13007" y="4369"/>
                </a:lnTo>
                <a:lnTo>
                  <a:pt x="11456" y="4200"/>
                </a:lnTo>
                <a:lnTo>
                  <a:pt x="11286" y="2648"/>
                </a:lnTo>
                <a:lnTo>
                  <a:pt x="12325" y="1610"/>
                </a:lnTo>
                <a:close/>
                <a:moveTo>
                  <a:pt x="6740" y="7344"/>
                </a:moveTo>
                <a:cubicBezTo>
                  <a:pt x="6984" y="7344"/>
                  <a:pt x="7211" y="7402"/>
                  <a:pt x="7418" y="7497"/>
                </a:cubicBezTo>
                <a:lnTo>
                  <a:pt x="6376" y="8543"/>
                </a:lnTo>
                <a:cubicBezTo>
                  <a:pt x="6169" y="8750"/>
                  <a:pt x="6173" y="9081"/>
                  <a:pt x="6376" y="9284"/>
                </a:cubicBezTo>
                <a:cubicBezTo>
                  <a:pt x="6475" y="9383"/>
                  <a:pt x="6607" y="9433"/>
                  <a:pt x="6741" y="9433"/>
                </a:cubicBezTo>
                <a:cubicBezTo>
                  <a:pt x="6874" y="9433"/>
                  <a:pt x="7009" y="9383"/>
                  <a:pt x="7112" y="9284"/>
                </a:cubicBezTo>
                <a:lnTo>
                  <a:pt x="8159" y="8237"/>
                </a:lnTo>
                <a:cubicBezTo>
                  <a:pt x="8258" y="8440"/>
                  <a:pt x="8308" y="8672"/>
                  <a:pt x="8308" y="8912"/>
                </a:cubicBezTo>
                <a:cubicBezTo>
                  <a:pt x="8308" y="9772"/>
                  <a:pt x="7604" y="10475"/>
                  <a:pt x="6740" y="10475"/>
                </a:cubicBezTo>
                <a:cubicBezTo>
                  <a:pt x="5879" y="10475"/>
                  <a:pt x="5176" y="9772"/>
                  <a:pt x="5176" y="8912"/>
                </a:cubicBezTo>
                <a:cubicBezTo>
                  <a:pt x="5176" y="8047"/>
                  <a:pt x="5879" y="7344"/>
                  <a:pt x="6740" y="7344"/>
                </a:cubicBezTo>
                <a:close/>
                <a:moveTo>
                  <a:pt x="6748" y="5255"/>
                </a:moveTo>
                <a:cubicBezTo>
                  <a:pt x="7567" y="5255"/>
                  <a:pt x="8324" y="5524"/>
                  <a:pt x="8932" y="5983"/>
                </a:cubicBezTo>
                <a:lnTo>
                  <a:pt x="8183" y="6732"/>
                </a:lnTo>
                <a:cubicBezTo>
                  <a:pt x="7770" y="6458"/>
                  <a:pt x="7273" y="6297"/>
                  <a:pt x="6748" y="6297"/>
                </a:cubicBezTo>
                <a:cubicBezTo>
                  <a:pt x="5304" y="6297"/>
                  <a:pt x="4133" y="7472"/>
                  <a:pt x="4133" y="8912"/>
                </a:cubicBezTo>
                <a:cubicBezTo>
                  <a:pt x="4133" y="10347"/>
                  <a:pt x="5308" y="11522"/>
                  <a:pt x="6748" y="11522"/>
                </a:cubicBezTo>
                <a:cubicBezTo>
                  <a:pt x="8188" y="11522"/>
                  <a:pt x="9358" y="10347"/>
                  <a:pt x="9358" y="8912"/>
                </a:cubicBezTo>
                <a:cubicBezTo>
                  <a:pt x="9358" y="8378"/>
                  <a:pt x="9197" y="7886"/>
                  <a:pt x="8924" y="7472"/>
                </a:cubicBezTo>
                <a:lnTo>
                  <a:pt x="9673" y="6723"/>
                </a:lnTo>
                <a:cubicBezTo>
                  <a:pt x="10128" y="7331"/>
                  <a:pt x="10401" y="8093"/>
                  <a:pt x="10401" y="8912"/>
                </a:cubicBezTo>
                <a:cubicBezTo>
                  <a:pt x="10401" y="10926"/>
                  <a:pt x="8763" y="12565"/>
                  <a:pt x="6748" y="12565"/>
                </a:cubicBezTo>
                <a:cubicBezTo>
                  <a:pt x="4729" y="12565"/>
                  <a:pt x="3091" y="10926"/>
                  <a:pt x="3091" y="8912"/>
                </a:cubicBezTo>
                <a:cubicBezTo>
                  <a:pt x="3091" y="6893"/>
                  <a:pt x="4729" y="5255"/>
                  <a:pt x="6748" y="5255"/>
                </a:cubicBezTo>
                <a:close/>
                <a:moveTo>
                  <a:pt x="10359" y="2094"/>
                </a:moveTo>
                <a:cubicBezTo>
                  <a:pt x="10248" y="2210"/>
                  <a:pt x="10194" y="2363"/>
                  <a:pt x="10211" y="2524"/>
                </a:cubicBezTo>
                <a:lnTo>
                  <a:pt x="10430" y="4489"/>
                </a:lnTo>
                <a:lnTo>
                  <a:pt x="9669" y="5250"/>
                </a:lnTo>
                <a:cubicBezTo>
                  <a:pt x="8862" y="4605"/>
                  <a:pt x="7844" y="4220"/>
                  <a:pt x="6735" y="4220"/>
                </a:cubicBezTo>
                <a:cubicBezTo>
                  <a:pt x="6706" y="4220"/>
                  <a:pt x="6678" y="4220"/>
                  <a:pt x="6649" y="4220"/>
                </a:cubicBezTo>
                <a:cubicBezTo>
                  <a:pt x="4104" y="4266"/>
                  <a:pt x="2044" y="6367"/>
                  <a:pt x="2040" y="8912"/>
                </a:cubicBezTo>
                <a:cubicBezTo>
                  <a:pt x="2036" y="11508"/>
                  <a:pt x="4146" y="13621"/>
                  <a:pt x="6738" y="13621"/>
                </a:cubicBezTo>
                <a:cubicBezTo>
                  <a:pt x="6773" y="13621"/>
                  <a:pt x="6808" y="13620"/>
                  <a:pt x="6843" y="13620"/>
                </a:cubicBezTo>
                <a:cubicBezTo>
                  <a:pt x="9313" y="13570"/>
                  <a:pt x="11332" y="11584"/>
                  <a:pt x="11431" y="9119"/>
                </a:cubicBezTo>
                <a:cubicBezTo>
                  <a:pt x="11485" y="7931"/>
                  <a:pt x="11088" y="6835"/>
                  <a:pt x="10405" y="5983"/>
                </a:cubicBezTo>
                <a:lnTo>
                  <a:pt x="11166" y="5222"/>
                </a:lnTo>
                <a:lnTo>
                  <a:pt x="12432" y="5362"/>
                </a:lnTo>
                <a:lnTo>
                  <a:pt x="12432" y="14695"/>
                </a:lnTo>
                <a:lnTo>
                  <a:pt x="1043" y="14695"/>
                </a:lnTo>
                <a:lnTo>
                  <a:pt x="1043" y="2094"/>
                </a:lnTo>
                <a:lnTo>
                  <a:pt x="3711" y="2094"/>
                </a:lnTo>
                <a:cubicBezTo>
                  <a:pt x="3877" y="2694"/>
                  <a:pt x="4427" y="3141"/>
                  <a:pt x="5081" y="3141"/>
                </a:cubicBezTo>
                <a:lnTo>
                  <a:pt x="8059" y="3141"/>
                </a:lnTo>
                <a:cubicBezTo>
                  <a:pt x="8713" y="3141"/>
                  <a:pt x="9263" y="2694"/>
                  <a:pt x="9429" y="2094"/>
                </a:cubicBezTo>
                <a:close/>
                <a:moveTo>
                  <a:pt x="12436" y="15746"/>
                </a:moveTo>
                <a:lnTo>
                  <a:pt x="12436" y="16793"/>
                </a:lnTo>
                <a:lnTo>
                  <a:pt x="1043" y="16793"/>
                </a:lnTo>
                <a:lnTo>
                  <a:pt x="1043" y="15746"/>
                </a:lnTo>
                <a:close/>
                <a:moveTo>
                  <a:pt x="4183" y="1"/>
                </a:moveTo>
                <a:cubicBezTo>
                  <a:pt x="3889" y="1"/>
                  <a:pt x="3658" y="232"/>
                  <a:pt x="3658" y="522"/>
                </a:cubicBezTo>
                <a:lnTo>
                  <a:pt x="3658" y="1043"/>
                </a:lnTo>
                <a:lnTo>
                  <a:pt x="526" y="1043"/>
                </a:lnTo>
                <a:cubicBezTo>
                  <a:pt x="236" y="1043"/>
                  <a:pt x="0" y="1279"/>
                  <a:pt x="0" y="1569"/>
                </a:cubicBezTo>
                <a:lnTo>
                  <a:pt x="0" y="17314"/>
                </a:lnTo>
                <a:cubicBezTo>
                  <a:pt x="0" y="17603"/>
                  <a:pt x="236" y="17835"/>
                  <a:pt x="526" y="17835"/>
                </a:cubicBezTo>
                <a:lnTo>
                  <a:pt x="12962" y="17835"/>
                </a:lnTo>
                <a:cubicBezTo>
                  <a:pt x="13251" y="17835"/>
                  <a:pt x="13483" y="17603"/>
                  <a:pt x="13483" y="17314"/>
                </a:cubicBezTo>
                <a:lnTo>
                  <a:pt x="13483" y="5362"/>
                </a:lnTo>
                <a:cubicBezTo>
                  <a:pt x="13545" y="5321"/>
                  <a:pt x="13413" y="5449"/>
                  <a:pt x="15502" y="3356"/>
                </a:cubicBezTo>
                <a:cubicBezTo>
                  <a:pt x="15795" y="3058"/>
                  <a:pt x="15630" y="2541"/>
                  <a:pt x="15212" y="2470"/>
                </a:cubicBezTo>
                <a:lnTo>
                  <a:pt x="13470" y="2181"/>
                </a:lnTo>
                <a:lnTo>
                  <a:pt x="13181" y="439"/>
                </a:lnTo>
                <a:cubicBezTo>
                  <a:pt x="13135" y="167"/>
                  <a:pt x="12900" y="2"/>
                  <a:pt x="12659" y="2"/>
                </a:cubicBezTo>
                <a:cubicBezTo>
                  <a:pt x="12530" y="2"/>
                  <a:pt x="12400" y="50"/>
                  <a:pt x="12296" y="154"/>
                </a:cubicBezTo>
                <a:lnTo>
                  <a:pt x="11406" y="1043"/>
                </a:lnTo>
                <a:lnTo>
                  <a:pt x="9470" y="1043"/>
                </a:lnTo>
                <a:lnTo>
                  <a:pt x="9470" y="522"/>
                </a:lnTo>
                <a:cubicBezTo>
                  <a:pt x="9470" y="232"/>
                  <a:pt x="9238" y="1"/>
                  <a:pt x="89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3" name="Google Shape;5633;p44"/>
          <p:cNvGrpSpPr/>
          <p:nvPr/>
        </p:nvGrpSpPr>
        <p:grpSpPr>
          <a:xfrm>
            <a:off x="1179624" y="3369416"/>
            <a:ext cx="422205" cy="417199"/>
            <a:chOff x="3962818" y="3005104"/>
            <a:chExt cx="395138" cy="390453"/>
          </a:xfrm>
        </p:grpSpPr>
        <p:sp>
          <p:nvSpPr>
            <p:cNvPr id="5634" name="Google Shape;5634;p44"/>
            <p:cNvSpPr/>
            <p:nvPr/>
          </p:nvSpPr>
          <p:spPr>
            <a:xfrm>
              <a:off x="3967875" y="3005104"/>
              <a:ext cx="390081" cy="390453"/>
            </a:xfrm>
            <a:custGeom>
              <a:avLst/>
              <a:gdLst/>
              <a:ahLst/>
              <a:cxnLst/>
              <a:rect l="l" t="t" r="r" b="b"/>
              <a:pathLst>
                <a:path w="17818" h="17835" extrusionOk="0">
                  <a:moveTo>
                    <a:pt x="15924" y="1841"/>
                  </a:moveTo>
                  <a:lnTo>
                    <a:pt x="15341" y="2470"/>
                  </a:lnTo>
                  <a:cubicBezTo>
                    <a:pt x="15155" y="2681"/>
                    <a:pt x="15159" y="3000"/>
                    <a:pt x="15357" y="3194"/>
                  </a:cubicBezTo>
                  <a:lnTo>
                    <a:pt x="15854" y="3686"/>
                  </a:lnTo>
                  <a:lnTo>
                    <a:pt x="13066" y="3686"/>
                  </a:lnTo>
                  <a:lnTo>
                    <a:pt x="13066" y="1841"/>
                  </a:lnTo>
                  <a:close/>
                  <a:moveTo>
                    <a:pt x="4812" y="14658"/>
                  </a:moveTo>
                  <a:lnTo>
                    <a:pt x="4812" y="16784"/>
                  </a:lnTo>
                  <a:lnTo>
                    <a:pt x="1052" y="16784"/>
                  </a:lnTo>
                  <a:lnTo>
                    <a:pt x="1052" y="14658"/>
                  </a:lnTo>
                  <a:close/>
                  <a:moveTo>
                    <a:pt x="14530" y="7658"/>
                  </a:moveTo>
                  <a:lnTo>
                    <a:pt x="14530" y="16784"/>
                  </a:lnTo>
                  <a:lnTo>
                    <a:pt x="10662" y="16784"/>
                  </a:lnTo>
                  <a:lnTo>
                    <a:pt x="10662" y="7658"/>
                  </a:lnTo>
                  <a:close/>
                  <a:moveTo>
                    <a:pt x="9615" y="11737"/>
                  </a:moveTo>
                  <a:lnTo>
                    <a:pt x="9615" y="16788"/>
                  </a:lnTo>
                  <a:lnTo>
                    <a:pt x="5859" y="16788"/>
                  </a:lnTo>
                  <a:lnTo>
                    <a:pt x="5859" y="11737"/>
                  </a:lnTo>
                  <a:close/>
                  <a:moveTo>
                    <a:pt x="12544" y="1"/>
                  </a:moveTo>
                  <a:cubicBezTo>
                    <a:pt x="12257" y="1"/>
                    <a:pt x="12023" y="236"/>
                    <a:pt x="12023" y="522"/>
                  </a:cubicBezTo>
                  <a:lnTo>
                    <a:pt x="12023" y="6619"/>
                  </a:lnTo>
                  <a:lnTo>
                    <a:pt x="10137" y="6619"/>
                  </a:lnTo>
                  <a:cubicBezTo>
                    <a:pt x="9851" y="6619"/>
                    <a:pt x="9615" y="6851"/>
                    <a:pt x="9615" y="7141"/>
                  </a:cubicBezTo>
                  <a:lnTo>
                    <a:pt x="9615" y="10694"/>
                  </a:lnTo>
                  <a:lnTo>
                    <a:pt x="5334" y="10694"/>
                  </a:lnTo>
                  <a:cubicBezTo>
                    <a:pt x="5044" y="10694"/>
                    <a:pt x="4812" y="10926"/>
                    <a:pt x="4812" y="11216"/>
                  </a:cubicBezTo>
                  <a:lnTo>
                    <a:pt x="4812" y="13619"/>
                  </a:lnTo>
                  <a:lnTo>
                    <a:pt x="526" y="13619"/>
                  </a:lnTo>
                  <a:cubicBezTo>
                    <a:pt x="237" y="13619"/>
                    <a:pt x="1" y="13851"/>
                    <a:pt x="1" y="14140"/>
                  </a:cubicBezTo>
                  <a:lnTo>
                    <a:pt x="1" y="17309"/>
                  </a:lnTo>
                  <a:cubicBezTo>
                    <a:pt x="1" y="17599"/>
                    <a:pt x="237" y="17835"/>
                    <a:pt x="526" y="17835"/>
                  </a:cubicBezTo>
                  <a:lnTo>
                    <a:pt x="15051" y="17835"/>
                  </a:lnTo>
                  <a:cubicBezTo>
                    <a:pt x="15341" y="17835"/>
                    <a:pt x="15573" y="17599"/>
                    <a:pt x="15573" y="17309"/>
                  </a:cubicBezTo>
                  <a:lnTo>
                    <a:pt x="15573" y="7141"/>
                  </a:lnTo>
                  <a:cubicBezTo>
                    <a:pt x="15573" y="6851"/>
                    <a:pt x="15341" y="6615"/>
                    <a:pt x="15051" y="6615"/>
                  </a:cubicBezTo>
                  <a:lnTo>
                    <a:pt x="13066" y="6615"/>
                  </a:lnTo>
                  <a:lnTo>
                    <a:pt x="13066" y="4733"/>
                  </a:lnTo>
                  <a:lnTo>
                    <a:pt x="17120" y="4733"/>
                  </a:lnTo>
                  <a:cubicBezTo>
                    <a:pt x="17121" y="4733"/>
                    <a:pt x="17123" y="4733"/>
                    <a:pt x="17125" y="4733"/>
                  </a:cubicBezTo>
                  <a:cubicBezTo>
                    <a:pt x="17585" y="4733"/>
                    <a:pt x="17818" y="4169"/>
                    <a:pt x="17492" y="3848"/>
                  </a:cubicBezTo>
                  <a:lnTo>
                    <a:pt x="16458" y="2818"/>
                  </a:lnTo>
                  <a:lnTo>
                    <a:pt x="17509" y="1680"/>
                  </a:lnTo>
                  <a:cubicBezTo>
                    <a:pt x="17815" y="1345"/>
                    <a:pt x="17575" y="807"/>
                    <a:pt x="17124" y="807"/>
                  </a:cubicBezTo>
                  <a:lnTo>
                    <a:pt x="13070" y="807"/>
                  </a:lnTo>
                  <a:lnTo>
                    <a:pt x="13070" y="534"/>
                  </a:lnTo>
                  <a:cubicBezTo>
                    <a:pt x="13070" y="265"/>
                    <a:pt x="12875" y="33"/>
                    <a:pt x="12606" y="4"/>
                  </a:cubicBezTo>
                  <a:cubicBezTo>
                    <a:pt x="12585" y="2"/>
                    <a:pt x="12564" y="1"/>
                    <a:pt x="12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4"/>
            <p:cNvSpPr/>
            <p:nvPr/>
          </p:nvSpPr>
          <p:spPr>
            <a:xfrm>
              <a:off x="3962818" y="3048954"/>
              <a:ext cx="218640" cy="196901"/>
            </a:xfrm>
            <a:custGeom>
              <a:avLst/>
              <a:gdLst/>
              <a:ahLst/>
              <a:cxnLst/>
              <a:rect l="l" t="t" r="r" b="b"/>
              <a:pathLst>
                <a:path w="9987" h="8994" extrusionOk="0">
                  <a:moveTo>
                    <a:pt x="8539" y="1"/>
                  </a:moveTo>
                  <a:cubicBezTo>
                    <a:pt x="8503" y="1"/>
                    <a:pt x="8467" y="4"/>
                    <a:pt x="8431" y="12"/>
                  </a:cubicBezTo>
                  <a:lnTo>
                    <a:pt x="6574" y="405"/>
                  </a:lnTo>
                  <a:cubicBezTo>
                    <a:pt x="6289" y="463"/>
                    <a:pt x="6111" y="740"/>
                    <a:pt x="6173" y="1026"/>
                  </a:cubicBezTo>
                  <a:cubicBezTo>
                    <a:pt x="6222" y="1274"/>
                    <a:pt x="6437" y="1439"/>
                    <a:pt x="6682" y="1439"/>
                  </a:cubicBezTo>
                  <a:cubicBezTo>
                    <a:pt x="6685" y="1439"/>
                    <a:pt x="6688" y="1439"/>
                    <a:pt x="6690" y="1439"/>
                  </a:cubicBezTo>
                  <a:cubicBezTo>
                    <a:pt x="6754" y="1439"/>
                    <a:pt x="6749" y="1435"/>
                    <a:pt x="7629" y="1253"/>
                  </a:cubicBezTo>
                  <a:lnTo>
                    <a:pt x="7629" y="1253"/>
                  </a:lnTo>
                  <a:cubicBezTo>
                    <a:pt x="6946" y="2598"/>
                    <a:pt x="6053" y="3822"/>
                    <a:pt x="4973" y="4906"/>
                  </a:cubicBezTo>
                  <a:cubicBezTo>
                    <a:pt x="3641" y="6234"/>
                    <a:pt x="2102" y="7272"/>
                    <a:pt x="389" y="7996"/>
                  </a:cubicBezTo>
                  <a:cubicBezTo>
                    <a:pt x="124" y="8112"/>
                    <a:pt x="0" y="8414"/>
                    <a:pt x="112" y="8679"/>
                  </a:cubicBezTo>
                  <a:cubicBezTo>
                    <a:pt x="193" y="8874"/>
                    <a:pt x="385" y="8993"/>
                    <a:pt x="586" y="8993"/>
                  </a:cubicBezTo>
                  <a:cubicBezTo>
                    <a:pt x="653" y="8993"/>
                    <a:pt x="721" y="8980"/>
                    <a:pt x="786" y="8952"/>
                  </a:cubicBezTo>
                  <a:cubicBezTo>
                    <a:pt x="2627" y="8178"/>
                    <a:pt x="4278" y="7061"/>
                    <a:pt x="5701" y="5638"/>
                  </a:cubicBezTo>
                  <a:cubicBezTo>
                    <a:pt x="6859" y="4480"/>
                    <a:pt x="7815" y="3169"/>
                    <a:pt x="8551" y="1725"/>
                  </a:cubicBezTo>
                  <a:lnTo>
                    <a:pt x="8928" y="2486"/>
                  </a:lnTo>
                  <a:cubicBezTo>
                    <a:pt x="9019" y="2669"/>
                    <a:pt x="9204" y="2774"/>
                    <a:pt x="9397" y="2774"/>
                  </a:cubicBezTo>
                  <a:cubicBezTo>
                    <a:pt x="9474" y="2774"/>
                    <a:pt x="9552" y="2757"/>
                    <a:pt x="9627" y="2722"/>
                  </a:cubicBezTo>
                  <a:cubicBezTo>
                    <a:pt x="9884" y="2593"/>
                    <a:pt x="9987" y="2283"/>
                    <a:pt x="9863" y="2023"/>
                  </a:cubicBezTo>
                  <a:lnTo>
                    <a:pt x="9007" y="293"/>
                  </a:lnTo>
                  <a:cubicBezTo>
                    <a:pt x="8919" y="112"/>
                    <a:pt x="8734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6" name="Google Shape;5636;p44"/>
          <p:cNvGrpSpPr/>
          <p:nvPr/>
        </p:nvGrpSpPr>
        <p:grpSpPr>
          <a:xfrm>
            <a:off x="5143349" y="3369281"/>
            <a:ext cx="418953" cy="417503"/>
            <a:chOff x="3963168" y="3790541"/>
            <a:chExt cx="392095" cy="390737"/>
          </a:xfrm>
        </p:grpSpPr>
        <p:sp>
          <p:nvSpPr>
            <p:cNvPr id="5637" name="Google Shape;5637;p44"/>
            <p:cNvSpPr/>
            <p:nvPr/>
          </p:nvSpPr>
          <p:spPr>
            <a:xfrm>
              <a:off x="4025671" y="3859896"/>
              <a:ext cx="266388" cy="205965"/>
            </a:xfrm>
            <a:custGeom>
              <a:avLst/>
              <a:gdLst/>
              <a:ahLst/>
              <a:cxnLst/>
              <a:rect l="l" t="t" r="r" b="b"/>
              <a:pathLst>
                <a:path w="12168" h="9408" extrusionOk="0">
                  <a:moveTo>
                    <a:pt x="6727" y="1047"/>
                  </a:moveTo>
                  <a:lnTo>
                    <a:pt x="6727" y="2089"/>
                  </a:lnTo>
                  <a:lnTo>
                    <a:pt x="5478" y="2089"/>
                  </a:lnTo>
                  <a:lnTo>
                    <a:pt x="5478" y="1047"/>
                  </a:lnTo>
                  <a:close/>
                  <a:moveTo>
                    <a:pt x="2309" y="7314"/>
                  </a:moveTo>
                  <a:lnTo>
                    <a:pt x="2309" y="8357"/>
                  </a:lnTo>
                  <a:lnTo>
                    <a:pt x="1055" y="8357"/>
                  </a:lnTo>
                  <a:lnTo>
                    <a:pt x="1055" y="7314"/>
                  </a:lnTo>
                  <a:close/>
                  <a:moveTo>
                    <a:pt x="6727" y="7314"/>
                  </a:moveTo>
                  <a:lnTo>
                    <a:pt x="6727" y="8357"/>
                  </a:lnTo>
                  <a:lnTo>
                    <a:pt x="5478" y="8357"/>
                  </a:lnTo>
                  <a:lnTo>
                    <a:pt x="5478" y="7314"/>
                  </a:lnTo>
                  <a:close/>
                  <a:moveTo>
                    <a:pt x="11116" y="7314"/>
                  </a:moveTo>
                  <a:lnTo>
                    <a:pt x="11116" y="8357"/>
                  </a:lnTo>
                  <a:lnTo>
                    <a:pt x="9867" y="8357"/>
                  </a:lnTo>
                  <a:lnTo>
                    <a:pt x="9867" y="7314"/>
                  </a:lnTo>
                  <a:close/>
                  <a:moveTo>
                    <a:pt x="4915" y="0"/>
                  </a:moveTo>
                  <a:cubicBezTo>
                    <a:pt x="4626" y="0"/>
                    <a:pt x="4390" y="236"/>
                    <a:pt x="4390" y="525"/>
                  </a:cubicBezTo>
                  <a:lnTo>
                    <a:pt x="4390" y="2615"/>
                  </a:lnTo>
                  <a:cubicBezTo>
                    <a:pt x="4390" y="2904"/>
                    <a:pt x="4626" y="3136"/>
                    <a:pt x="4915" y="3136"/>
                  </a:cubicBezTo>
                  <a:lnTo>
                    <a:pt x="5540" y="3136"/>
                  </a:lnTo>
                  <a:lnTo>
                    <a:pt x="5540" y="4178"/>
                  </a:lnTo>
                  <a:lnTo>
                    <a:pt x="1672" y="4178"/>
                  </a:lnTo>
                  <a:cubicBezTo>
                    <a:pt x="1382" y="4178"/>
                    <a:pt x="1150" y="4410"/>
                    <a:pt x="1150" y="4700"/>
                  </a:cubicBezTo>
                  <a:lnTo>
                    <a:pt x="1150" y="6268"/>
                  </a:lnTo>
                  <a:lnTo>
                    <a:pt x="522" y="6268"/>
                  </a:lnTo>
                  <a:cubicBezTo>
                    <a:pt x="232" y="6268"/>
                    <a:pt x="0" y="6503"/>
                    <a:pt x="0" y="6789"/>
                  </a:cubicBezTo>
                  <a:lnTo>
                    <a:pt x="0" y="8882"/>
                  </a:lnTo>
                  <a:cubicBezTo>
                    <a:pt x="0" y="9168"/>
                    <a:pt x="232" y="9403"/>
                    <a:pt x="522" y="9403"/>
                  </a:cubicBezTo>
                  <a:lnTo>
                    <a:pt x="2826" y="9403"/>
                  </a:lnTo>
                  <a:cubicBezTo>
                    <a:pt x="3116" y="9403"/>
                    <a:pt x="3347" y="9168"/>
                    <a:pt x="3347" y="8882"/>
                  </a:cubicBezTo>
                  <a:lnTo>
                    <a:pt x="3347" y="6789"/>
                  </a:lnTo>
                  <a:cubicBezTo>
                    <a:pt x="3347" y="6503"/>
                    <a:pt x="3116" y="6268"/>
                    <a:pt x="2826" y="6268"/>
                  </a:cubicBezTo>
                  <a:lnTo>
                    <a:pt x="2197" y="6268"/>
                  </a:lnTo>
                  <a:lnTo>
                    <a:pt x="2197" y="5225"/>
                  </a:lnTo>
                  <a:lnTo>
                    <a:pt x="5544" y="5225"/>
                  </a:lnTo>
                  <a:lnTo>
                    <a:pt x="5544" y="6268"/>
                  </a:lnTo>
                  <a:lnTo>
                    <a:pt x="4956" y="6268"/>
                  </a:lnTo>
                  <a:cubicBezTo>
                    <a:pt x="4667" y="6268"/>
                    <a:pt x="4431" y="6503"/>
                    <a:pt x="4431" y="6789"/>
                  </a:cubicBezTo>
                  <a:lnTo>
                    <a:pt x="4431" y="8882"/>
                  </a:lnTo>
                  <a:cubicBezTo>
                    <a:pt x="4431" y="9168"/>
                    <a:pt x="4667" y="9403"/>
                    <a:pt x="4956" y="9403"/>
                  </a:cubicBezTo>
                  <a:lnTo>
                    <a:pt x="7257" y="9403"/>
                  </a:lnTo>
                  <a:cubicBezTo>
                    <a:pt x="7546" y="9403"/>
                    <a:pt x="7778" y="9168"/>
                    <a:pt x="7778" y="8882"/>
                  </a:cubicBezTo>
                  <a:lnTo>
                    <a:pt x="7778" y="6789"/>
                  </a:lnTo>
                  <a:cubicBezTo>
                    <a:pt x="7778" y="6503"/>
                    <a:pt x="7546" y="6268"/>
                    <a:pt x="7257" y="6268"/>
                  </a:cubicBezTo>
                  <a:lnTo>
                    <a:pt x="6632" y="6268"/>
                  </a:lnTo>
                  <a:lnTo>
                    <a:pt x="6632" y="5225"/>
                  </a:lnTo>
                  <a:lnTo>
                    <a:pt x="9975" y="5225"/>
                  </a:lnTo>
                  <a:lnTo>
                    <a:pt x="9975" y="6268"/>
                  </a:lnTo>
                  <a:lnTo>
                    <a:pt x="9346" y="6268"/>
                  </a:lnTo>
                  <a:cubicBezTo>
                    <a:pt x="9056" y="6268"/>
                    <a:pt x="8825" y="6503"/>
                    <a:pt x="8825" y="6789"/>
                  </a:cubicBezTo>
                  <a:lnTo>
                    <a:pt x="8825" y="8886"/>
                  </a:lnTo>
                  <a:cubicBezTo>
                    <a:pt x="8825" y="9176"/>
                    <a:pt x="9056" y="9408"/>
                    <a:pt x="9346" y="9408"/>
                  </a:cubicBezTo>
                  <a:lnTo>
                    <a:pt x="11646" y="9408"/>
                  </a:lnTo>
                  <a:cubicBezTo>
                    <a:pt x="11936" y="9408"/>
                    <a:pt x="12167" y="9176"/>
                    <a:pt x="12167" y="8886"/>
                  </a:cubicBezTo>
                  <a:lnTo>
                    <a:pt x="12167" y="6789"/>
                  </a:lnTo>
                  <a:cubicBezTo>
                    <a:pt x="12163" y="6503"/>
                    <a:pt x="11931" y="6268"/>
                    <a:pt x="11642" y="6268"/>
                  </a:cubicBezTo>
                  <a:lnTo>
                    <a:pt x="11009" y="6268"/>
                  </a:lnTo>
                  <a:lnTo>
                    <a:pt x="11009" y="4700"/>
                  </a:lnTo>
                  <a:cubicBezTo>
                    <a:pt x="11009" y="4410"/>
                    <a:pt x="10777" y="4178"/>
                    <a:pt x="10488" y="4178"/>
                  </a:cubicBezTo>
                  <a:lnTo>
                    <a:pt x="6620" y="4178"/>
                  </a:lnTo>
                  <a:lnTo>
                    <a:pt x="6620" y="3136"/>
                  </a:lnTo>
                  <a:lnTo>
                    <a:pt x="7244" y="3136"/>
                  </a:lnTo>
                  <a:cubicBezTo>
                    <a:pt x="7534" y="3136"/>
                    <a:pt x="7770" y="2904"/>
                    <a:pt x="7770" y="2615"/>
                  </a:cubicBezTo>
                  <a:lnTo>
                    <a:pt x="7770" y="525"/>
                  </a:lnTo>
                  <a:cubicBezTo>
                    <a:pt x="7770" y="236"/>
                    <a:pt x="7534" y="0"/>
                    <a:pt x="7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4"/>
            <p:cNvSpPr/>
            <p:nvPr/>
          </p:nvSpPr>
          <p:spPr>
            <a:xfrm>
              <a:off x="3963168" y="3790541"/>
              <a:ext cx="392095" cy="390737"/>
            </a:xfrm>
            <a:custGeom>
              <a:avLst/>
              <a:gdLst/>
              <a:ahLst/>
              <a:cxnLst/>
              <a:rect l="l" t="t" r="r" b="b"/>
              <a:pathLst>
                <a:path w="17910" h="17848" extrusionOk="0">
                  <a:moveTo>
                    <a:pt x="15850" y="2121"/>
                  </a:moveTo>
                  <a:lnTo>
                    <a:pt x="15850" y="13614"/>
                  </a:lnTo>
                  <a:lnTo>
                    <a:pt x="2061" y="13614"/>
                  </a:lnTo>
                  <a:lnTo>
                    <a:pt x="2061" y="2121"/>
                  </a:lnTo>
                  <a:close/>
                  <a:moveTo>
                    <a:pt x="8962" y="0"/>
                  </a:moveTo>
                  <a:cubicBezTo>
                    <a:pt x="8673" y="0"/>
                    <a:pt x="8436" y="233"/>
                    <a:pt x="8436" y="520"/>
                  </a:cubicBezTo>
                  <a:lnTo>
                    <a:pt x="8436" y="1075"/>
                  </a:lnTo>
                  <a:lnTo>
                    <a:pt x="572" y="1075"/>
                  </a:lnTo>
                  <a:cubicBezTo>
                    <a:pt x="303" y="1075"/>
                    <a:pt x="67" y="1269"/>
                    <a:pt x="38" y="1538"/>
                  </a:cubicBezTo>
                  <a:cubicBezTo>
                    <a:pt x="1" y="1857"/>
                    <a:pt x="249" y="2126"/>
                    <a:pt x="559" y="2126"/>
                  </a:cubicBezTo>
                  <a:lnTo>
                    <a:pt x="1019" y="2126"/>
                  </a:lnTo>
                  <a:lnTo>
                    <a:pt x="1019" y="13622"/>
                  </a:lnTo>
                  <a:lnTo>
                    <a:pt x="572" y="13622"/>
                  </a:lnTo>
                  <a:cubicBezTo>
                    <a:pt x="303" y="13622"/>
                    <a:pt x="67" y="13817"/>
                    <a:pt x="38" y="14086"/>
                  </a:cubicBezTo>
                  <a:cubicBezTo>
                    <a:pt x="1" y="14400"/>
                    <a:pt x="249" y="14669"/>
                    <a:pt x="555" y="14669"/>
                  </a:cubicBezTo>
                  <a:lnTo>
                    <a:pt x="7795" y="14669"/>
                  </a:lnTo>
                  <a:lnTo>
                    <a:pt x="5760" y="16977"/>
                  </a:lnTo>
                  <a:cubicBezTo>
                    <a:pt x="5569" y="17192"/>
                    <a:pt x="5590" y="17523"/>
                    <a:pt x="5809" y="17718"/>
                  </a:cubicBezTo>
                  <a:cubicBezTo>
                    <a:pt x="5908" y="17805"/>
                    <a:pt x="6030" y="17848"/>
                    <a:pt x="6153" y="17848"/>
                  </a:cubicBezTo>
                  <a:cubicBezTo>
                    <a:pt x="6298" y="17848"/>
                    <a:pt x="6444" y="17787"/>
                    <a:pt x="6550" y="17668"/>
                  </a:cubicBezTo>
                  <a:lnTo>
                    <a:pt x="8953" y="14938"/>
                  </a:lnTo>
                  <a:lnTo>
                    <a:pt x="11357" y="17668"/>
                  </a:lnTo>
                  <a:cubicBezTo>
                    <a:pt x="11460" y="17787"/>
                    <a:pt x="11605" y="17848"/>
                    <a:pt x="11751" y="17848"/>
                  </a:cubicBezTo>
                  <a:cubicBezTo>
                    <a:pt x="11874" y="17848"/>
                    <a:pt x="11997" y="17805"/>
                    <a:pt x="12097" y="17718"/>
                  </a:cubicBezTo>
                  <a:cubicBezTo>
                    <a:pt x="12313" y="17523"/>
                    <a:pt x="12333" y="17192"/>
                    <a:pt x="12143" y="16977"/>
                  </a:cubicBezTo>
                  <a:lnTo>
                    <a:pt x="10112" y="14669"/>
                  </a:lnTo>
                  <a:lnTo>
                    <a:pt x="17335" y="14669"/>
                  </a:lnTo>
                  <a:cubicBezTo>
                    <a:pt x="17604" y="14669"/>
                    <a:pt x="17835" y="14474"/>
                    <a:pt x="17868" y="14205"/>
                  </a:cubicBezTo>
                  <a:cubicBezTo>
                    <a:pt x="17897" y="13883"/>
                    <a:pt x="17649" y="13614"/>
                    <a:pt x="17347" y="13614"/>
                  </a:cubicBezTo>
                  <a:lnTo>
                    <a:pt x="16863" y="13614"/>
                  </a:lnTo>
                  <a:lnTo>
                    <a:pt x="16863" y="2121"/>
                  </a:lnTo>
                  <a:lnTo>
                    <a:pt x="17339" y="2121"/>
                  </a:lnTo>
                  <a:cubicBezTo>
                    <a:pt x="17608" y="2121"/>
                    <a:pt x="17840" y="1923"/>
                    <a:pt x="17873" y="1654"/>
                  </a:cubicBezTo>
                  <a:cubicBezTo>
                    <a:pt x="17910" y="1340"/>
                    <a:pt x="17662" y="1071"/>
                    <a:pt x="17355" y="1071"/>
                  </a:cubicBezTo>
                  <a:lnTo>
                    <a:pt x="9487" y="1071"/>
                  </a:lnTo>
                  <a:lnTo>
                    <a:pt x="9487" y="537"/>
                  </a:lnTo>
                  <a:cubicBezTo>
                    <a:pt x="9487" y="268"/>
                    <a:pt x="9288" y="36"/>
                    <a:pt x="9019" y="3"/>
                  </a:cubicBezTo>
                  <a:cubicBezTo>
                    <a:pt x="9000" y="1"/>
                    <a:pt x="8981" y="0"/>
                    <a:pt x="8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44"/>
          <p:cNvGrpSpPr/>
          <p:nvPr/>
        </p:nvGrpSpPr>
        <p:grpSpPr>
          <a:xfrm>
            <a:off x="1192016" y="1765654"/>
            <a:ext cx="422213" cy="418909"/>
            <a:chOff x="7069320" y="3005038"/>
            <a:chExt cx="393561" cy="390518"/>
          </a:xfrm>
        </p:grpSpPr>
        <p:sp>
          <p:nvSpPr>
            <p:cNvPr id="5640" name="Google Shape;5640;p44"/>
            <p:cNvSpPr/>
            <p:nvPr/>
          </p:nvSpPr>
          <p:spPr>
            <a:xfrm>
              <a:off x="7082280" y="3005038"/>
              <a:ext cx="368998" cy="390518"/>
            </a:xfrm>
            <a:custGeom>
              <a:avLst/>
              <a:gdLst/>
              <a:ahLst/>
              <a:cxnLst/>
              <a:rect l="l" t="t" r="r" b="b"/>
              <a:pathLst>
                <a:path w="16855" h="17838" extrusionOk="0">
                  <a:moveTo>
                    <a:pt x="8399" y="1253"/>
                  </a:moveTo>
                  <a:cubicBezTo>
                    <a:pt x="9702" y="2535"/>
                    <a:pt x="9987" y="2734"/>
                    <a:pt x="10326" y="3483"/>
                  </a:cubicBezTo>
                  <a:lnTo>
                    <a:pt x="6471" y="3483"/>
                  </a:lnTo>
                  <a:cubicBezTo>
                    <a:pt x="6810" y="2734"/>
                    <a:pt x="7091" y="2539"/>
                    <a:pt x="8399" y="1253"/>
                  </a:cubicBezTo>
                  <a:close/>
                  <a:moveTo>
                    <a:pt x="5039" y="8633"/>
                  </a:moveTo>
                  <a:lnTo>
                    <a:pt x="5039" y="10801"/>
                  </a:lnTo>
                  <a:lnTo>
                    <a:pt x="3997" y="10801"/>
                  </a:lnTo>
                  <a:lnTo>
                    <a:pt x="3997" y="10110"/>
                  </a:lnTo>
                  <a:cubicBezTo>
                    <a:pt x="3997" y="9427"/>
                    <a:pt x="4431" y="8848"/>
                    <a:pt x="5039" y="8633"/>
                  </a:cubicBezTo>
                  <a:close/>
                  <a:moveTo>
                    <a:pt x="10641" y="4533"/>
                  </a:moveTo>
                  <a:cubicBezTo>
                    <a:pt x="10719" y="5009"/>
                    <a:pt x="10699" y="4699"/>
                    <a:pt x="10699" y="10801"/>
                  </a:cubicBezTo>
                  <a:lnTo>
                    <a:pt x="6086" y="10801"/>
                  </a:lnTo>
                  <a:cubicBezTo>
                    <a:pt x="6086" y="4703"/>
                    <a:pt x="6065" y="5009"/>
                    <a:pt x="6148" y="4533"/>
                  </a:cubicBezTo>
                  <a:close/>
                  <a:moveTo>
                    <a:pt x="11766" y="8633"/>
                  </a:moveTo>
                  <a:cubicBezTo>
                    <a:pt x="12370" y="8848"/>
                    <a:pt x="12809" y="9427"/>
                    <a:pt x="12809" y="10110"/>
                  </a:cubicBezTo>
                  <a:lnTo>
                    <a:pt x="12809" y="10801"/>
                  </a:lnTo>
                  <a:lnTo>
                    <a:pt x="11766" y="10801"/>
                  </a:lnTo>
                  <a:lnTo>
                    <a:pt x="11766" y="8633"/>
                  </a:lnTo>
                  <a:close/>
                  <a:moveTo>
                    <a:pt x="10095" y="11843"/>
                  </a:moveTo>
                  <a:lnTo>
                    <a:pt x="9747" y="12890"/>
                  </a:lnTo>
                  <a:lnTo>
                    <a:pt x="7054" y="12890"/>
                  </a:lnTo>
                  <a:lnTo>
                    <a:pt x="6707" y="11843"/>
                  </a:lnTo>
                  <a:close/>
                  <a:moveTo>
                    <a:pt x="5817" y="13593"/>
                  </a:moveTo>
                  <a:cubicBezTo>
                    <a:pt x="5941" y="13593"/>
                    <a:pt x="6065" y="13614"/>
                    <a:pt x="6177" y="13647"/>
                  </a:cubicBezTo>
                  <a:lnTo>
                    <a:pt x="6189" y="13647"/>
                  </a:lnTo>
                  <a:cubicBezTo>
                    <a:pt x="6276" y="13825"/>
                    <a:pt x="6458" y="13937"/>
                    <a:pt x="6661" y="13937"/>
                  </a:cubicBezTo>
                  <a:lnTo>
                    <a:pt x="6822" y="13937"/>
                  </a:lnTo>
                  <a:lnTo>
                    <a:pt x="6822" y="15351"/>
                  </a:lnTo>
                  <a:cubicBezTo>
                    <a:pt x="6822" y="15620"/>
                    <a:pt x="7017" y="15852"/>
                    <a:pt x="7286" y="15881"/>
                  </a:cubicBezTo>
                  <a:cubicBezTo>
                    <a:pt x="7307" y="15884"/>
                    <a:pt x="7328" y="15885"/>
                    <a:pt x="7348" y="15885"/>
                  </a:cubicBezTo>
                  <a:cubicBezTo>
                    <a:pt x="7635" y="15885"/>
                    <a:pt x="7869" y="15650"/>
                    <a:pt x="7869" y="15364"/>
                  </a:cubicBezTo>
                  <a:lnTo>
                    <a:pt x="7869" y="13945"/>
                  </a:lnTo>
                  <a:lnTo>
                    <a:pt x="8916" y="13945"/>
                  </a:lnTo>
                  <a:lnTo>
                    <a:pt x="8916" y="15356"/>
                  </a:lnTo>
                  <a:cubicBezTo>
                    <a:pt x="8916" y="15625"/>
                    <a:pt x="9110" y="15856"/>
                    <a:pt x="9379" y="15885"/>
                  </a:cubicBezTo>
                  <a:cubicBezTo>
                    <a:pt x="9400" y="15888"/>
                    <a:pt x="9422" y="15889"/>
                    <a:pt x="9442" y="15889"/>
                  </a:cubicBezTo>
                  <a:cubicBezTo>
                    <a:pt x="9732" y="15889"/>
                    <a:pt x="9967" y="15654"/>
                    <a:pt x="9967" y="15368"/>
                  </a:cubicBezTo>
                  <a:lnTo>
                    <a:pt x="9967" y="13949"/>
                  </a:lnTo>
                  <a:lnTo>
                    <a:pt x="10124" y="13949"/>
                  </a:lnTo>
                  <a:cubicBezTo>
                    <a:pt x="10326" y="13949"/>
                    <a:pt x="10509" y="13833"/>
                    <a:pt x="10595" y="13659"/>
                  </a:cubicBezTo>
                  <a:lnTo>
                    <a:pt x="10608" y="13659"/>
                  </a:lnTo>
                  <a:cubicBezTo>
                    <a:pt x="10724" y="13622"/>
                    <a:pt x="10844" y="13602"/>
                    <a:pt x="10968" y="13602"/>
                  </a:cubicBezTo>
                  <a:cubicBezTo>
                    <a:pt x="11543" y="13602"/>
                    <a:pt x="12047" y="14011"/>
                    <a:pt x="12167" y="14570"/>
                  </a:cubicBezTo>
                  <a:cubicBezTo>
                    <a:pt x="12220" y="14813"/>
                    <a:pt x="12436" y="14981"/>
                    <a:pt x="12674" y="14981"/>
                  </a:cubicBezTo>
                  <a:cubicBezTo>
                    <a:pt x="12718" y="14981"/>
                    <a:pt x="12764" y="14975"/>
                    <a:pt x="12809" y="14963"/>
                  </a:cubicBezTo>
                  <a:cubicBezTo>
                    <a:pt x="12891" y="14942"/>
                    <a:pt x="12978" y="14930"/>
                    <a:pt x="13069" y="14930"/>
                  </a:cubicBezTo>
                  <a:cubicBezTo>
                    <a:pt x="13628" y="14930"/>
                    <a:pt x="14075" y="15385"/>
                    <a:pt x="14075" y="15939"/>
                  </a:cubicBezTo>
                  <a:lnTo>
                    <a:pt x="14075" y="15951"/>
                  </a:lnTo>
                  <a:cubicBezTo>
                    <a:pt x="14067" y="16253"/>
                    <a:pt x="14312" y="16492"/>
                    <a:pt x="14599" y="16492"/>
                  </a:cubicBezTo>
                  <a:cubicBezTo>
                    <a:pt x="14634" y="16492"/>
                    <a:pt x="14671" y="16489"/>
                    <a:pt x="14708" y="16481"/>
                  </a:cubicBezTo>
                  <a:cubicBezTo>
                    <a:pt x="14765" y="16473"/>
                    <a:pt x="14828" y="16460"/>
                    <a:pt x="14890" y="16460"/>
                  </a:cubicBezTo>
                  <a:cubicBezTo>
                    <a:pt x="15167" y="16460"/>
                    <a:pt x="15415" y="16597"/>
                    <a:pt x="15576" y="16804"/>
                  </a:cubicBezTo>
                  <a:lnTo>
                    <a:pt x="1209" y="16804"/>
                  </a:lnTo>
                  <a:lnTo>
                    <a:pt x="1209" y="16787"/>
                  </a:lnTo>
                  <a:cubicBezTo>
                    <a:pt x="1370" y="16580"/>
                    <a:pt x="1618" y="16448"/>
                    <a:pt x="1899" y="16448"/>
                  </a:cubicBezTo>
                  <a:cubicBezTo>
                    <a:pt x="1961" y="16448"/>
                    <a:pt x="2015" y="16452"/>
                    <a:pt x="2077" y="16468"/>
                  </a:cubicBezTo>
                  <a:cubicBezTo>
                    <a:pt x="2112" y="16475"/>
                    <a:pt x="2147" y="16479"/>
                    <a:pt x="2181" y="16479"/>
                  </a:cubicBezTo>
                  <a:cubicBezTo>
                    <a:pt x="2470" y="16479"/>
                    <a:pt x="2718" y="16239"/>
                    <a:pt x="2710" y="15939"/>
                  </a:cubicBezTo>
                  <a:lnTo>
                    <a:pt x="2710" y="15931"/>
                  </a:lnTo>
                  <a:cubicBezTo>
                    <a:pt x="2710" y="15372"/>
                    <a:pt x="3161" y="14921"/>
                    <a:pt x="3720" y="14921"/>
                  </a:cubicBezTo>
                  <a:cubicBezTo>
                    <a:pt x="3807" y="14921"/>
                    <a:pt x="3889" y="14930"/>
                    <a:pt x="3976" y="14950"/>
                  </a:cubicBezTo>
                  <a:cubicBezTo>
                    <a:pt x="4022" y="14963"/>
                    <a:pt x="4068" y="14969"/>
                    <a:pt x="4113" y="14969"/>
                  </a:cubicBezTo>
                  <a:cubicBezTo>
                    <a:pt x="4352" y="14969"/>
                    <a:pt x="4565" y="14801"/>
                    <a:pt x="4617" y="14557"/>
                  </a:cubicBezTo>
                  <a:cubicBezTo>
                    <a:pt x="4737" y="13995"/>
                    <a:pt x="5242" y="13593"/>
                    <a:pt x="5817" y="13593"/>
                  </a:cubicBezTo>
                  <a:close/>
                  <a:moveTo>
                    <a:pt x="8385" y="0"/>
                  </a:moveTo>
                  <a:cubicBezTo>
                    <a:pt x="8253" y="0"/>
                    <a:pt x="8121" y="51"/>
                    <a:pt x="8022" y="152"/>
                  </a:cubicBezTo>
                  <a:lnTo>
                    <a:pt x="6421" y="1724"/>
                  </a:lnTo>
                  <a:cubicBezTo>
                    <a:pt x="5544" y="2589"/>
                    <a:pt x="5044" y="3863"/>
                    <a:pt x="5044" y="5237"/>
                  </a:cubicBezTo>
                  <a:lnTo>
                    <a:pt x="5044" y="7553"/>
                  </a:lnTo>
                  <a:cubicBezTo>
                    <a:pt x="3852" y="7793"/>
                    <a:pt x="2954" y="8848"/>
                    <a:pt x="2954" y="10110"/>
                  </a:cubicBezTo>
                  <a:lnTo>
                    <a:pt x="2954" y="11322"/>
                  </a:lnTo>
                  <a:cubicBezTo>
                    <a:pt x="2954" y="11612"/>
                    <a:pt x="3186" y="11843"/>
                    <a:pt x="3476" y="11843"/>
                  </a:cubicBezTo>
                  <a:lnTo>
                    <a:pt x="5594" y="11843"/>
                  </a:lnTo>
                  <a:lnTo>
                    <a:pt x="5830" y="12542"/>
                  </a:lnTo>
                  <a:cubicBezTo>
                    <a:pt x="4928" y="12542"/>
                    <a:pt x="4125" y="13080"/>
                    <a:pt x="3761" y="13870"/>
                  </a:cubicBezTo>
                  <a:lnTo>
                    <a:pt x="3728" y="13870"/>
                  </a:lnTo>
                  <a:cubicBezTo>
                    <a:pt x="2772" y="13870"/>
                    <a:pt x="1970" y="14528"/>
                    <a:pt x="1742" y="15414"/>
                  </a:cubicBezTo>
                  <a:cubicBezTo>
                    <a:pt x="766" y="15500"/>
                    <a:pt x="1" y="16328"/>
                    <a:pt x="5" y="17325"/>
                  </a:cubicBezTo>
                  <a:cubicBezTo>
                    <a:pt x="5" y="17606"/>
                    <a:pt x="249" y="17838"/>
                    <a:pt x="526" y="17838"/>
                  </a:cubicBezTo>
                  <a:lnTo>
                    <a:pt x="16325" y="17838"/>
                  </a:lnTo>
                  <a:cubicBezTo>
                    <a:pt x="16606" y="17838"/>
                    <a:pt x="16846" y="17610"/>
                    <a:pt x="16846" y="17325"/>
                  </a:cubicBezTo>
                  <a:cubicBezTo>
                    <a:pt x="16855" y="16324"/>
                    <a:pt x="16077" y="15496"/>
                    <a:pt x="15084" y="15405"/>
                  </a:cubicBezTo>
                  <a:cubicBezTo>
                    <a:pt x="14852" y="14524"/>
                    <a:pt x="14033" y="13866"/>
                    <a:pt x="13061" y="13866"/>
                  </a:cubicBezTo>
                  <a:lnTo>
                    <a:pt x="13032" y="13866"/>
                  </a:lnTo>
                  <a:cubicBezTo>
                    <a:pt x="12660" y="13076"/>
                    <a:pt x="11841" y="12538"/>
                    <a:pt x="10926" y="12538"/>
                  </a:cubicBezTo>
                  <a:lnTo>
                    <a:pt x="11166" y="11839"/>
                  </a:lnTo>
                  <a:lnTo>
                    <a:pt x="13330" y="11839"/>
                  </a:lnTo>
                  <a:cubicBezTo>
                    <a:pt x="13620" y="11839"/>
                    <a:pt x="13855" y="11608"/>
                    <a:pt x="13855" y="11318"/>
                  </a:cubicBezTo>
                  <a:lnTo>
                    <a:pt x="13855" y="10106"/>
                  </a:lnTo>
                  <a:cubicBezTo>
                    <a:pt x="13855" y="8844"/>
                    <a:pt x="12937" y="7789"/>
                    <a:pt x="11729" y="7545"/>
                  </a:cubicBezTo>
                  <a:lnTo>
                    <a:pt x="11729" y="5237"/>
                  </a:lnTo>
                  <a:cubicBezTo>
                    <a:pt x="11729" y="3871"/>
                    <a:pt x="11228" y="2589"/>
                    <a:pt x="10347" y="1724"/>
                  </a:cubicBezTo>
                  <a:lnTo>
                    <a:pt x="8750" y="152"/>
                  </a:lnTo>
                  <a:cubicBezTo>
                    <a:pt x="8649" y="51"/>
                    <a:pt x="8517" y="0"/>
                    <a:pt x="8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4"/>
            <p:cNvSpPr/>
            <p:nvPr/>
          </p:nvSpPr>
          <p:spPr>
            <a:xfrm>
              <a:off x="7069320" y="3284080"/>
              <a:ext cx="52017" cy="34240"/>
            </a:xfrm>
            <a:custGeom>
              <a:avLst/>
              <a:gdLst/>
              <a:ahLst/>
              <a:cxnLst/>
              <a:rect l="l" t="t" r="r" b="b"/>
              <a:pathLst>
                <a:path w="2376" h="1564" extrusionOk="0">
                  <a:moveTo>
                    <a:pt x="593" y="1"/>
                  </a:moveTo>
                  <a:cubicBezTo>
                    <a:pt x="392" y="1"/>
                    <a:pt x="200" y="117"/>
                    <a:pt x="117" y="314"/>
                  </a:cubicBezTo>
                  <a:cubicBezTo>
                    <a:pt x="1" y="578"/>
                    <a:pt x="121" y="889"/>
                    <a:pt x="386" y="1000"/>
                  </a:cubicBezTo>
                  <a:lnTo>
                    <a:pt x="1573" y="1517"/>
                  </a:lnTo>
                  <a:cubicBezTo>
                    <a:pt x="1642" y="1549"/>
                    <a:pt x="1714" y="1563"/>
                    <a:pt x="1784" y="1563"/>
                  </a:cubicBezTo>
                  <a:cubicBezTo>
                    <a:pt x="1984" y="1563"/>
                    <a:pt x="2174" y="1444"/>
                    <a:pt x="2260" y="1249"/>
                  </a:cubicBezTo>
                  <a:cubicBezTo>
                    <a:pt x="2376" y="984"/>
                    <a:pt x="2256" y="674"/>
                    <a:pt x="1995" y="562"/>
                  </a:cubicBezTo>
                  <a:lnTo>
                    <a:pt x="804" y="45"/>
                  </a:lnTo>
                  <a:cubicBezTo>
                    <a:pt x="735" y="15"/>
                    <a:pt x="664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4"/>
            <p:cNvSpPr/>
            <p:nvPr/>
          </p:nvSpPr>
          <p:spPr>
            <a:xfrm>
              <a:off x="7087271" y="3229874"/>
              <a:ext cx="44748" cy="43676"/>
            </a:xfrm>
            <a:custGeom>
              <a:avLst/>
              <a:gdLst/>
              <a:ahLst/>
              <a:cxnLst/>
              <a:rect l="l" t="t" r="r" b="b"/>
              <a:pathLst>
                <a:path w="2044" h="1995" extrusionOk="0">
                  <a:moveTo>
                    <a:pt x="579" y="0"/>
                  </a:moveTo>
                  <a:cubicBezTo>
                    <a:pt x="451" y="0"/>
                    <a:pt x="322" y="47"/>
                    <a:pt x="219" y="142"/>
                  </a:cubicBezTo>
                  <a:cubicBezTo>
                    <a:pt x="8" y="336"/>
                    <a:pt x="0" y="667"/>
                    <a:pt x="195" y="882"/>
                  </a:cubicBezTo>
                  <a:lnTo>
                    <a:pt x="1080" y="1826"/>
                  </a:lnTo>
                  <a:cubicBezTo>
                    <a:pt x="1184" y="1938"/>
                    <a:pt x="1322" y="1994"/>
                    <a:pt x="1462" y="1994"/>
                  </a:cubicBezTo>
                  <a:cubicBezTo>
                    <a:pt x="1590" y="1994"/>
                    <a:pt x="1718" y="1947"/>
                    <a:pt x="1820" y="1855"/>
                  </a:cubicBezTo>
                  <a:cubicBezTo>
                    <a:pt x="2031" y="1656"/>
                    <a:pt x="2044" y="1325"/>
                    <a:pt x="1845" y="1114"/>
                  </a:cubicBezTo>
                  <a:lnTo>
                    <a:pt x="960" y="167"/>
                  </a:lnTo>
                  <a:cubicBezTo>
                    <a:pt x="858" y="56"/>
                    <a:pt x="719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3" name="Google Shape;5643;p44"/>
            <p:cNvGrpSpPr/>
            <p:nvPr/>
          </p:nvGrpSpPr>
          <p:grpSpPr>
            <a:xfrm>
              <a:off x="7231718" y="3123104"/>
              <a:ext cx="231163" cy="195303"/>
              <a:chOff x="7231718" y="3123104"/>
              <a:chExt cx="231163" cy="195303"/>
            </a:xfrm>
          </p:grpSpPr>
          <p:sp>
            <p:nvSpPr>
              <p:cNvPr id="5644" name="Google Shape;5644;p44"/>
              <p:cNvSpPr/>
              <p:nvPr/>
            </p:nvSpPr>
            <p:spPr>
              <a:xfrm>
                <a:off x="7231718" y="3123104"/>
                <a:ext cx="68764" cy="68677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37" extrusionOk="0">
                    <a:moveTo>
                      <a:pt x="1573" y="1047"/>
                    </a:moveTo>
                    <a:cubicBezTo>
                      <a:pt x="1862" y="1047"/>
                      <a:pt x="2094" y="1279"/>
                      <a:pt x="2094" y="1569"/>
                    </a:cubicBezTo>
                    <a:cubicBezTo>
                      <a:pt x="2094" y="1858"/>
                      <a:pt x="1862" y="2090"/>
                      <a:pt x="1573" y="2090"/>
                    </a:cubicBezTo>
                    <a:cubicBezTo>
                      <a:pt x="1283" y="2090"/>
                      <a:pt x="1047" y="1858"/>
                      <a:pt x="1047" y="1569"/>
                    </a:cubicBezTo>
                    <a:cubicBezTo>
                      <a:pt x="1043" y="1279"/>
                      <a:pt x="1283" y="1047"/>
                      <a:pt x="1573" y="1047"/>
                    </a:cubicBezTo>
                    <a:close/>
                    <a:moveTo>
                      <a:pt x="1573" y="1"/>
                    </a:moveTo>
                    <a:cubicBezTo>
                      <a:pt x="708" y="1"/>
                      <a:pt x="5" y="704"/>
                      <a:pt x="5" y="1569"/>
                    </a:cubicBezTo>
                    <a:cubicBezTo>
                      <a:pt x="1" y="2433"/>
                      <a:pt x="704" y="3137"/>
                      <a:pt x="1573" y="3137"/>
                    </a:cubicBezTo>
                    <a:cubicBezTo>
                      <a:pt x="2437" y="3137"/>
                      <a:pt x="3141" y="2433"/>
                      <a:pt x="3141" y="1569"/>
                    </a:cubicBezTo>
                    <a:cubicBezTo>
                      <a:pt x="3141" y="704"/>
                      <a:pt x="2437" y="1"/>
                      <a:pt x="1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44"/>
              <p:cNvSpPr/>
              <p:nvPr/>
            </p:nvSpPr>
            <p:spPr>
              <a:xfrm>
                <a:off x="7410777" y="3284124"/>
                <a:ext cx="52104" cy="34284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566" extrusionOk="0">
                    <a:moveTo>
                      <a:pt x="1790" y="1"/>
                    </a:moveTo>
                    <a:cubicBezTo>
                      <a:pt x="1720" y="1"/>
                      <a:pt x="1649" y="16"/>
                      <a:pt x="1581" y="47"/>
                    </a:cubicBezTo>
                    <a:lnTo>
                      <a:pt x="389" y="564"/>
                    </a:lnTo>
                    <a:cubicBezTo>
                      <a:pt x="125" y="680"/>
                      <a:pt x="0" y="990"/>
                      <a:pt x="120" y="1251"/>
                    </a:cubicBezTo>
                    <a:cubicBezTo>
                      <a:pt x="206" y="1447"/>
                      <a:pt x="398" y="1565"/>
                      <a:pt x="598" y="1565"/>
                    </a:cubicBezTo>
                    <a:cubicBezTo>
                      <a:pt x="668" y="1565"/>
                      <a:pt x="739" y="1551"/>
                      <a:pt x="807" y="1520"/>
                    </a:cubicBezTo>
                    <a:lnTo>
                      <a:pt x="1999" y="1002"/>
                    </a:lnTo>
                    <a:cubicBezTo>
                      <a:pt x="2255" y="891"/>
                      <a:pt x="2379" y="580"/>
                      <a:pt x="2267" y="316"/>
                    </a:cubicBezTo>
                    <a:cubicBezTo>
                      <a:pt x="2182" y="120"/>
                      <a:pt x="1990" y="1"/>
                      <a:pt x="1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44"/>
              <p:cNvSpPr/>
              <p:nvPr/>
            </p:nvSpPr>
            <p:spPr>
              <a:xfrm>
                <a:off x="7400269" y="3229874"/>
                <a:ext cx="44770" cy="4367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995" extrusionOk="0">
                    <a:moveTo>
                      <a:pt x="1464" y="0"/>
                    </a:moveTo>
                    <a:cubicBezTo>
                      <a:pt x="1324" y="0"/>
                      <a:pt x="1184" y="56"/>
                      <a:pt x="1080" y="167"/>
                    </a:cubicBezTo>
                    <a:lnTo>
                      <a:pt x="199" y="1114"/>
                    </a:lnTo>
                    <a:cubicBezTo>
                      <a:pt x="1" y="1325"/>
                      <a:pt x="13" y="1656"/>
                      <a:pt x="224" y="1855"/>
                    </a:cubicBezTo>
                    <a:cubicBezTo>
                      <a:pt x="323" y="1947"/>
                      <a:pt x="450" y="1994"/>
                      <a:pt x="577" y="1994"/>
                    </a:cubicBezTo>
                    <a:cubicBezTo>
                      <a:pt x="717" y="1994"/>
                      <a:pt x="858" y="1938"/>
                      <a:pt x="964" y="1826"/>
                    </a:cubicBezTo>
                    <a:lnTo>
                      <a:pt x="1846" y="882"/>
                    </a:lnTo>
                    <a:cubicBezTo>
                      <a:pt x="2044" y="667"/>
                      <a:pt x="2032" y="336"/>
                      <a:pt x="1821" y="142"/>
                    </a:cubicBezTo>
                    <a:cubicBezTo>
                      <a:pt x="1720" y="47"/>
                      <a:pt x="1592" y="0"/>
                      <a:pt x="14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47" name="Google Shape;5647;p44"/>
          <p:cNvSpPr txBox="1">
            <a:spLocks noGrp="1"/>
          </p:cNvSpPr>
          <p:nvPr>
            <p:ph type="title"/>
          </p:nvPr>
        </p:nvSpPr>
        <p:spPr>
          <a:xfrm>
            <a:off x="1785961" y="1421000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648" name="Google Shape;5648;p44"/>
          <p:cNvSpPr txBox="1">
            <a:spLocks noGrp="1"/>
          </p:cNvSpPr>
          <p:nvPr>
            <p:ph type="subTitle" idx="1"/>
          </p:nvPr>
        </p:nvSpPr>
        <p:spPr>
          <a:xfrm>
            <a:off x="1785950" y="1763564"/>
            <a:ext cx="2517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science / analyst team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Tasked to reduce churn rate of an e-commerce company</a:t>
            </a:r>
            <a:endParaRPr dirty="0"/>
          </a:p>
        </p:txBody>
      </p:sp>
      <p:sp>
        <p:nvSpPr>
          <p:cNvPr id="5649" name="Google Shape;5649;p44"/>
          <p:cNvSpPr txBox="1">
            <a:spLocks noGrp="1"/>
          </p:cNvSpPr>
          <p:nvPr>
            <p:ph type="title" idx="2"/>
          </p:nvPr>
        </p:nvSpPr>
        <p:spPr>
          <a:xfrm>
            <a:off x="5728733" y="1421000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Stakeholders</a:t>
            </a:r>
            <a:endParaRPr dirty="0"/>
          </a:p>
        </p:txBody>
      </p:sp>
      <p:sp>
        <p:nvSpPr>
          <p:cNvPr id="5650" name="Google Shape;5650;p44"/>
          <p:cNvSpPr txBox="1">
            <a:spLocks noGrp="1"/>
          </p:cNvSpPr>
          <p:nvPr>
            <p:ph type="subTitle" idx="3"/>
          </p:nvPr>
        </p:nvSpPr>
        <p:spPr>
          <a:xfrm>
            <a:off x="5728725" y="1763563"/>
            <a:ext cx="2517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Business Development Team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Growth Team</a:t>
            </a:r>
          </a:p>
        </p:txBody>
      </p:sp>
      <p:sp>
        <p:nvSpPr>
          <p:cNvPr id="5651" name="Google Shape;5651;p44"/>
          <p:cNvSpPr txBox="1">
            <a:spLocks noGrp="1"/>
          </p:cNvSpPr>
          <p:nvPr>
            <p:ph type="title" idx="4"/>
          </p:nvPr>
        </p:nvSpPr>
        <p:spPr>
          <a:xfrm>
            <a:off x="1785961" y="3008314"/>
            <a:ext cx="2517600" cy="4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5652" name="Google Shape;5652;p44"/>
          <p:cNvSpPr txBox="1">
            <a:spLocks noGrp="1"/>
          </p:cNvSpPr>
          <p:nvPr>
            <p:ph type="subTitle" idx="5"/>
          </p:nvPr>
        </p:nvSpPr>
        <p:spPr>
          <a:xfrm>
            <a:off x="1785950" y="3349149"/>
            <a:ext cx="25176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dirty="0"/>
              <a:t>5630 Rows &amp; 18 features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2021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Imbalance dataset (16.8% churn customers)</a:t>
            </a:r>
            <a:endParaRPr dirty="0"/>
          </a:p>
        </p:txBody>
      </p:sp>
      <p:sp>
        <p:nvSpPr>
          <p:cNvPr id="5653" name="Google Shape;5653;p44"/>
          <p:cNvSpPr txBox="1">
            <a:spLocks noGrp="1"/>
          </p:cNvSpPr>
          <p:nvPr>
            <p:ph type="title" idx="6"/>
          </p:nvPr>
        </p:nvSpPr>
        <p:spPr>
          <a:xfrm>
            <a:off x="5728733" y="3008308"/>
            <a:ext cx="2517600" cy="4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</a:t>
            </a:r>
            <a:endParaRPr dirty="0"/>
          </a:p>
        </p:txBody>
      </p:sp>
      <p:sp>
        <p:nvSpPr>
          <p:cNvPr id="5654" name="Google Shape;5654;p44"/>
          <p:cNvSpPr txBox="1">
            <a:spLocks noGrp="1"/>
          </p:cNvSpPr>
          <p:nvPr>
            <p:ph type="subTitle" idx="7"/>
          </p:nvPr>
        </p:nvSpPr>
        <p:spPr>
          <a:xfrm>
            <a:off x="5728725" y="3349148"/>
            <a:ext cx="2922356" cy="11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New customer acquisition cost = $40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Customer retention cost = $10</a:t>
            </a:r>
            <a:endParaRPr dirty="0"/>
          </a:p>
        </p:txBody>
      </p:sp>
      <p:sp>
        <p:nvSpPr>
          <p:cNvPr id="5655" name="Google Shape;5655;p44"/>
          <p:cNvSpPr txBox="1">
            <a:spLocks noGrp="1"/>
          </p:cNvSpPr>
          <p:nvPr>
            <p:ph type="title" idx="8"/>
          </p:nvPr>
        </p:nvSpPr>
        <p:spPr>
          <a:xfrm>
            <a:off x="720000" y="466352"/>
            <a:ext cx="77040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Business Background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33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73"/>
          <p:cNvSpPr txBox="1">
            <a:spLocks noGrp="1"/>
          </p:cNvSpPr>
          <p:nvPr>
            <p:ph type="title"/>
          </p:nvPr>
        </p:nvSpPr>
        <p:spPr>
          <a:xfrm>
            <a:off x="913570" y="2177508"/>
            <a:ext cx="2336400" cy="5277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Situation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47" name="Google Shape;3947;p73"/>
          <p:cNvSpPr txBox="1">
            <a:spLocks noGrp="1"/>
          </p:cNvSpPr>
          <p:nvPr>
            <p:ph type="subTitle" idx="1"/>
          </p:nvPr>
        </p:nvSpPr>
        <p:spPr>
          <a:xfrm>
            <a:off x="913570" y="3007519"/>
            <a:ext cx="2336400" cy="1167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E-commerce company customers stopped buying at certain point. Customers also has low switching cost to other competitors</a:t>
            </a:r>
            <a:endParaRPr dirty="0"/>
          </a:p>
        </p:txBody>
      </p:sp>
      <p:sp>
        <p:nvSpPr>
          <p:cNvPr id="3948" name="Google Shape;3948;p73"/>
          <p:cNvSpPr txBox="1">
            <a:spLocks noGrp="1"/>
          </p:cNvSpPr>
          <p:nvPr>
            <p:ph type="title" idx="2"/>
          </p:nvPr>
        </p:nvSpPr>
        <p:spPr>
          <a:xfrm>
            <a:off x="3485220" y="2177558"/>
            <a:ext cx="2336400" cy="5277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Complication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49" name="Google Shape;3949;p73"/>
          <p:cNvSpPr txBox="1">
            <a:spLocks noGrp="1"/>
          </p:cNvSpPr>
          <p:nvPr>
            <p:ph type="subTitle" idx="3"/>
          </p:nvPr>
        </p:nvSpPr>
        <p:spPr>
          <a:xfrm>
            <a:off x="3485220" y="3047148"/>
            <a:ext cx="2336400" cy="1127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Losing customers is bad for business because customer acquisition cost is more expensive than customer retention</a:t>
            </a:r>
            <a:endParaRPr dirty="0"/>
          </a:p>
        </p:txBody>
      </p:sp>
      <p:sp>
        <p:nvSpPr>
          <p:cNvPr id="3950" name="Google Shape;3950;p73"/>
          <p:cNvSpPr txBox="1">
            <a:spLocks noGrp="1"/>
          </p:cNvSpPr>
          <p:nvPr>
            <p:ph type="title" idx="4"/>
          </p:nvPr>
        </p:nvSpPr>
        <p:spPr>
          <a:xfrm>
            <a:off x="6056870" y="2192508"/>
            <a:ext cx="2336400" cy="5277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Key Questions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51" name="Google Shape;3951;p73"/>
          <p:cNvSpPr txBox="1">
            <a:spLocks noGrp="1"/>
          </p:cNvSpPr>
          <p:nvPr>
            <p:ph type="subTitle" idx="5"/>
          </p:nvPr>
        </p:nvSpPr>
        <p:spPr>
          <a:xfrm>
            <a:off x="6056870" y="3062098"/>
            <a:ext cx="2336400" cy="1127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identify churning customers so we can prevent it from happening?</a:t>
            </a:r>
            <a:endParaRPr dirty="0"/>
          </a:p>
        </p:txBody>
      </p:sp>
      <p:sp>
        <p:nvSpPr>
          <p:cNvPr id="3952" name="Google Shape;3952;p7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Understanding Problem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7FFCD4-61EC-DF0D-2D8A-EFC263FEEC60}"/>
              </a:ext>
            </a:extLst>
          </p:cNvPr>
          <p:cNvGrpSpPr/>
          <p:nvPr/>
        </p:nvGrpSpPr>
        <p:grpSpPr>
          <a:xfrm>
            <a:off x="4283900" y="1446590"/>
            <a:ext cx="744600" cy="527700"/>
            <a:chOff x="4291274" y="1862381"/>
            <a:chExt cx="744600" cy="527700"/>
          </a:xfrm>
        </p:grpSpPr>
        <p:sp>
          <p:nvSpPr>
            <p:cNvPr id="3944" name="Google Shape;3944;p73"/>
            <p:cNvSpPr/>
            <p:nvPr/>
          </p:nvSpPr>
          <p:spPr>
            <a:xfrm>
              <a:off x="4291274" y="1862381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6" name="Google Shape;3956;p73"/>
            <p:cNvGrpSpPr/>
            <p:nvPr/>
          </p:nvGrpSpPr>
          <p:grpSpPr>
            <a:xfrm>
              <a:off x="4482205" y="1975548"/>
              <a:ext cx="362733" cy="347128"/>
              <a:chOff x="5621097" y="1500761"/>
              <a:chExt cx="371424" cy="355446"/>
            </a:xfrm>
          </p:grpSpPr>
          <p:sp>
            <p:nvSpPr>
              <p:cNvPr id="3957" name="Google Shape;3957;p73"/>
              <p:cNvSpPr/>
              <p:nvPr/>
            </p:nvSpPr>
            <p:spPr>
              <a:xfrm>
                <a:off x="5621097" y="1539721"/>
                <a:ext cx="324061" cy="316486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9943" extrusionOk="0">
                    <a:moveTo>
                      <a:pt x="8811" y="0"/>
                    </a:moveTo>
                    <a:cubicBezTo>
                      <a:pt x="8454" y="0"/>
                      <a:pt x="8109" y="143"/>
                      <a:pt x="7847" y="393"/>
                    </a:cubicBezTo>
                    <a:lnTo>
                      <a:pt x="6906" y="1334"/>
                    </a:lnTo>
                    <a:cubicBezTo>
                      <a:pt x="6835" y="1405"/>
                      <a:pt x="6835" y="1512"/>
                      <a:pt x="6906" y="1584"/>
                    </a:cubicBezTo>
                    <a:cubicBezTo>
                      <a:pt x="6942" y="1620"/>
                      <a:pt x="6986" y="1637"/>
                      <a:pt x="7031" y="1637"/>
                    </a:cubicBezTo>
                    <a:cubicBezTo>
                      <a:pt x="7076" y="1637"/>
                      <a:pt x="7120" y="1620"/>
                      <a:pt x="7156" y="1584"/>
                    </a:cubicBezTo>
                    <a:lnTo>
                      <a:pt x="8097" y="643"/>
                    </a:lnTo>
                    <a:cubicBezTo>
                      <a:pt x="8287" y="453"/>
                      <a:pt x="8549" y="346"/>
                      <a:pt x="8811" y="346"/>
                    </a:cubicBezTo>
                    <a:cubicBezTo>
                      <a:pt x="9085" y="346"/>
                      <a:pt x="9335" y="453"/>
                      <a:pt x="9525" y="643"/>
                    </a:cubicBezTo>
                    <a:cubicBezTo>
                      <a:pt x="9716" y="846"/>
                      <a:pt x="9823" y="1096"/>
                      <a:pt x="9823" y="1358"/>
                    </a:cubicBezTo>
                    <a:cubicBezTo>
                      <a:pt x="9823" y="1631"/>
                      <a:pt x="9716" y="1882"/>
                      <a:pt x="9525" y="2084"/>
                    </a:cubicBezTo>
                    <a:lnTo>
                      <a:pt x="8228" y="3370"/>
                    </a:lnTo>
                    <a:cubicBezTo>
                      <a:pt x="8097" y="3060"/>
                      <a:pt x="7906" y="2763"/>
                      <a:pt x="7668" y="2524"/>
                    </a:cubicBezTo>
                    <a:cubicBezTo>
                      <a:pt x="7162" y="2018"/>
                      <a:pt x="6498" y="1765"/>
                      <a:pt x="5834" y="1765"/>
                    </a:cubicBezTo>
                    <a:cubicBezTo>
                      <a:pt x="5171" y="1765"/>
                      <a:pt x="4507" y="2018"/>
                      <a:pt x="4001" y="2524"/>
                    </a:cubicBezTo>
                    <a:lnTo>
                      <a:pt x="1012" y="5513"/>
                    </a:lnTo>
                    <a:cubicBezTo>
                      <a:pt x="0" y="6525"/>
                      <a:pt x="0" y="8168"/>
                      <a:pt x="1012" y="9180"/>
                    </a:cubicBezTo>
                    <a:cubicBezTo>
                      <a:pt x="1524" y="9680"/>
                      <a:pt x="2191" y="9942"/>
                      <a:pt x="2846" y="9942"/>
                    </a:cubicBezTo>
                    <a:cubicBezTo>
                      <a:pt x="3501" y="9942"/>
                      <a:pt x="4168" y="9680"/>
                      <a:pt x="4680" y="9180"/>
                    </a:cubicBezTo>
                    <a:lnTo>
                      <a:pt x="6263" y="7585"/>
                    </a:lnTo>
                    <a:cubicBezTo>
                      <a:pt x="6346" y="7513"/>
                      <a:pt x="6346" y="7406"/>
                      <a:pt x="6263" y="7335"/>
                    </a:cubicBezTo>
                    <a:cubicBezTo>
                      <a:pt x="6239" y="7305"/>
                      <a:pt x="6201" y="7290"/>
                      <a:pt x="6159" y="7290"/>
                    </a:cubicBezTo>
                    <a:cubicBezTo>
                      <a:pt x="6117" y="7290"/>
                      <a:pt x="6073" y="7305"/>
                      <a:pt x="6037" y="7335"/>
                    </a:cubicBezTo>
                    <a:lnTo>
                      <a:pt x="4441" y="8930"/>
                    </a:lnTo>
                    <a:cubicBezTo>
                      <a:pt x="4025" y="9347"/>
                      <a:pt x="3453" y="9573"/>
                      <a:pt x="2858" y="9573"/>
                    </a:cubicBezTo>
                    <a:cubicBezTo>
                      <a:pt x="2263" y="9573"/>
                      <a:pt x="1703" y="9335"/>
                      <a:pt x="1286" y="8930"/>
                    </a:cubicBezTo>
                    <a:cubicBezTo>
                      <a:pt x="405" y="8049"/>
                      <a:pt x="405" y="6632"/>
                      <a:pt x="1286" y="5775"/>
                    </a:cubicBezTo>
                    <a:lnTo>
                      <a:pt x="4275" y="2774"/>
                    </a:lnTo>
                    <a:cubicBezTo>
                      <a:pt x="4691" y="2358"/>
                      <a:pt x="5251" y="2120"/>
                      <a:pt x="5846" y="2120"/>
                    </a:cubicBezTo>
                    <a:cubicBezTo>
                      <a:pt x="6442" y="2120"/>
                      <a:pt x="7013" y="2358"/>
                      <a:pt x="7430" y="2774"/>
                    </a:cubicBezTo>
                    <a:cubicBezTo>
                      <a:pt x="7680" y="3025"/>
                      <a:pt x="7859" y="3322"/>
                      <a:pt x="7966" y="3656"/>
                    </a:cubicBezTo>
                    <a:lnTo>
                      <a:pt x="6549" y="5072"/>
                    </a:lnTo>
                    <a:cubicBezTo>
                      <a:pt x="6358" y="5263"/>
                      <a:pt x="6108" y="5370"/>
                      <a:pt x="5834" y="5370"/>
                    </a:cubicBezTo>
                    <a:cubicBezTo>
                      <a:pt x="5573" y="5370"/>
                      <a:pt x="5311" y="5263"/>
                      <a:pt x="5120" y="5072"/>
                    </a:cubicBezTo>
                    <a:cubicBezTo>
                      <a:pt x="5037" y="4977"/>
                      <a:pt x="4953" y="4858"/>
                      <a:pt x="4894" y="4739"/>
                    </a:cubicBezTo>
                    <a:cubicBezTo>
                      <a:pt x="4874" y="4670"/>
                      <a:pt x="4798" y="4626"/>
                      <a:pt x="4711" y="4626"/>
                    </a:cubicBezTo>
                    <a:cubicBezTo>
                      <a:pt x="4693" y="4626"/>
                      <a:pt x="4674" y="4628"/>
                      <a:pt x="4656" y="4632"/>
                    </a:cubicBezTo>
                    <a:cubicBezTo>
                      <a:pt x="4572" y="4668"/>
                      <a:pt x="4525" y="4775"/>
                      <a:pt x="4560" y="4882"/>
                    </a:cubicBezTo>
                    <a:cubicBezTo>
                      <a:pt x="4632" y="5037"/>
                      <a:pt x="4715" y="5203"/>
                      <a:pt x="4858" y="5322"/>
                    </a:cubicBezTo>
                    <a:cubicBezTo>
                      <a:pt x="5108" y="5572"/>
                      <a:pt x="5453" y="5727"/>
                      <a:pt x="5823" y="5727"/>
                    </a:cubicBezTo>
                    <a:cubicBezTo>
                      <a:pt x="6192" y="5727"/>
                      <a:pt x="6525" y="5572"/>
                      <a:pt x="6787" y="5322"/>
                    </a:cubicBezTo>
                    <a:lnTo>
                      <a:pt x="9775" y="2334"/>
                    </a:lnTo>
                    <a:cubicBezTo>
                      <a:pt x="10037" y="2084"/>
                      <a:pt x="10180" y="1739"/>
                      <a:pt x="10180" y="1358"/>
                    </a:cubicBezTo>
                    <a:cubicBezTo>
                      <a:pt x="10180" y="989"/>
                      <a:pt x="10037" y="667"/>
                      <a:pt x="9775" y="393"/>
                    </a:cubicBezTo>
                    <a:cubicBezTo>
                      <a:pt x="9525" y="131"/>
                      <a:pt x="9180" y="0"/>
                      <a:pt x="88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3"/>
              <p:cNvSpPr/>
              <p:nvPr/>
            </p:nvSpPr>
            <p:spPr>
              <a:xfrm>
                <a:off x="5669606" y="1500761"/>
                <a:ext cx="322915" cy="316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9940" extrusionOk="0">
                    <a:moveTo>
                      <a:pt x="7323" y="1"/>
                    </a:moveTo>
                    <a:cubicBezTo>
                      <a:pt x="6659" y="1"/>
                      <a:pt x="5995" y="254"/>
                      <a:pt x="5489" y="760"/>
                    </a:cubicBezTo>
                    <a:lnTo>
                      <a:pt x="3894" y="2355"/>
                    </a:lnTo>
                    <a:cubicBezTo>
                      <a:pt x="3822" y="2427"/>
                      <a:pt x="3822" y="2534"/>
                      <a:pt x="3894" y="2605"/>
                    </a:cubicBezTo>
                    <a:cubicBezTo>
                      <a:pt x="3935" y="2641"/>
                      <a:pt x="3980" y="2659"/>
                      <a:pt x="4025" y="2659"/>
                    </a:cubicBezTo>
                    <a:cubicBezTo>
                      <a:pt x="4069" y="2659"/>
                      <a:pt x="4114" y="2641"/>
                      <a:pt x="4156" y="2605"/>
                    </a:cubicBezTo>
                    <a:lnTo>
                      <a:pt x="5739" y="1010"/>
                    </a:lnTo>
                    <a:cubicBezTo>
                      <a:pt x="6180" y="569"/>
                      <a:pt x="6754" y="349"/>
                      <a:pt x="7326" y="349"/>
                    </a:cubicBezTo>
                    <a:cubicBezTo>
                      <a:pt x="7897" y="349"/>
                      <a:pt x="8466" y="569"/>
                      <a:pt x="8894" y="1010"/>
                    </a:cubicBezTo>
                    <a:cubicBezTo>
                      <a:pt x="9775" y="1891"/>
                      <a:pt x="9775" y="3308"/>
                      <a:pt x="8894" y="4165"/>
                    </a:cubicBezTo>
                    <a:lnTo>
                      <a:pt x="5906" y="7154"/>
                    </a:lnTo>
                    <a:cubicBezTo>
                      <a:pt x="5489" y="7570"/>
                      <a:pt x="4930" y="7808"/>
                      <a:pt x="4334" y="7808"/>
                    </a:cubicBezTo>
                    <a:cubicBezTo>
                      <a:pt x="3739" y="7808"/>
                      <a:pt x="3167" y="7570"/>
                      <a:pt x="2751" y="7154"/>
                    </a:cubicBezTo>
                    <a:cubicBezTo>
                      <a:pt x="2501" y="6904"/>
                      <a:pt x="2322" y="6606"/>
                      <a:pt x="2215" y="6284"/>
                    </a:cubicBezTo>
                    <a:lnTo>
                      <a:pt x="3632" y="4868"/>
                    </a:lnTo>
                    <a:cubicBezTo>
                      <a:pt x="3822" y="4677"/>
                      <a:pt x="4072" y="4570"/>
                      <a:pt x="4346" y="4570"/>
                    </a:cubicBezTo>
                    <a:cubicBezTo>
                      <a:pt x="4608" y="4570"/>
                      <a:pt x="4870" y="4677"/>
                      <a:pt x="5061" y="4868"/>
                    </a:cubicBezTo>
                    <a:cubicBezTo>
                      <a:pt x="5144" y="4951"/>
                      <a:pt x="5227" y="5070"/>
                      <a:pt x="5287" y="5189"/>
                    </a:cubicBezTo>
                    <a:cubicBezTo>
                      <a:pt x="5305" y="5263"/>
                      <a:pt x="5374" y="5308"/>
                      <a:pt x="5453" y="5308"/>
                    </a:cubicBezTo>
                    <a:cubicBezTo>
                      <a:pt x="5477" y="5308"/>
                      <a:pt x="5501" y="5304"/>
                      <a:pt x="5525" y="5296"/>
                    </a:cubicBezTo>
                    <a:cubicBezTo>
                      <a:pt x="5608" y="5272"/>
                      <a:pt x="5656" y="5165"/>
                      <a:pt x="5620" y="5058"/>
                    </a:cubicBezTo>
                    <a:cubicBezTo>
                      <a:pt x="5549" y="4891"/>
                      <a:pt x="5465" y="4737"/>
                      <a:pt x="5322" y="4618"/>
                    </a:cubicBezTo>
                    <a:cubicBezTo>
                      <a:pt x="5072" y="4356"/>
                      <a:pt x="4727" y="4213"/>
                      <a:pt x="4358" y="4213"/>
                    </a:cubicBezTo>
                    <a:cubicBezTo>
                      <a:pt x="3989" y="4213"/>
                      <a:pt x="3656" y="4356"/>
                      <a:pt x="3394" y="4618"/>
                    </a:cubicBezTo>
                    <a:lnTo>
                      <a:pt x="1929" y="6070"/>
                    </a:lnTo>
                    <a:cubicBezTo>
                      <a:pt x="1905" y="6082"/>
                      <a:pt x="1893" y="6106"/>
                      <a:pt x="1870" y="6130"/>
                    </a:cubicBezTo>
                    <a:lnTo>
                      <a:pt x="405" y="7606"/>
                    </a:lnTo>
                    <a:cubicBezTo>
                      <a:pt x="143" y="7856"/>
                      <a:pt x="0" y="8201"/>
                      <a:pt x="0" y="8570"/>
                    </a:cubicBezTo>
                    <a:cubicBezTo>
                      <a:pt x="0" y="8928"/>
                      <a:pt x="143" y="9273"/>
                      <a:pt x="405" y="9535"/>
                    </a:cubicBezTo>
                    <a:cubicBezTo>
                      <a:pt x="655" y="9785"/>
                      <a:pt x="1001" y="9940"/>
                      <a:pt x="1370" y="9940"/>
                    </a:cubicBezTo>
                    <a:cubicBezTo>
                      <a:pt x="1739" y="9940"/>
                      <a:pt x="2072" y="9785"/>
                      <a:pt x="2334" y="9535"/>
                    </a:cubicBezTo>
                    <a:lnTo>
                      <a:pt x="3275" y="8594"/>
                    </a:lnTo>
                    <a:cubicBezTo>
                      <a:pt x="3346" y="8523"/>
                      <a:pt x="3346" y="8416"/>
                      <a:pt x="3275" y="8344"/>
                    </a:cubicBezTo>
                    <a:cubicBezTo>
                      <a:pt x="3239" y="8309"/>
                      <a:pt x="3194" y="8291"/>
                      <a:pt x="3150" y="8291"/>
                    </a:cubicBezTo>
                    <a:cubicBezTo>
                      <a:pt x="3105" y="8291"/>
                      <a:pt x="3060" y="8309"/>
                      <a:pt x="3025" y="8344"/>
                    </a:cubicBezTo>
                    <a:lnTo>
                      <a:pt x="2084" y="9285"/>
                    </a:lnTo>
                    <a:cubicBezTo>
                      <a:pt x="1893" y="9475"/>
                      <a:pt x="1632" y="9582"/>
                      <a:pt x="1370" y="9582"/>
                    </a:cubicBezTo>
                    <a:cubicBezTo>
                      <a:pt x="1096" y="9582"/>
                      <a:pt x="846" y="9475"/>
                      <a:pt x="655" y="9285"/>
                    </a:cubicBezTo>
                    <a:cubicBezTo>
                      <a:pt x="465" y="9094"/>
                      <a:pt x="358" y="8832"/>
                      <a:pt x="358" y="8570"/>
                    </a:cubicBezTo>
                    <a:cubicBezTo>
                      <a:pt x="358" y="8297"/>
                      <a:pt x="465" y="8047"/>
                      <a:pt x="655" y="7856"/>
                    </a:cubicBezTo>
                    <a:lnTo>
                      <a:pt x="1953" y="6558"/>
                    </a:lnTo>
                    <a:cubicBezTo>
                      <a:pt x="2084" y="6880"/>
                      <a:pt x="2274" y="7177"/>
                      <a:pt x="2513" y="7404"/>
                    </a:cubicBezTo>
                    <a:cubicBezTo>
                      <a:pt x="3001" y="7904"/>
                      <a:pt x="3656" y="8166"/>
                      <a:pt x="4346" y="8166"/>
                    </a:cubicBezTo>
                    <a:cubicBezTo>
                      <a:pt x="5049" y="8166"/>
                      <a:pt x="5680" y="7904"/>
                      <a:pt x="6180" y="7404"/>
                    </a:cubicBezTo>
                    <a:lnTo>
                      <a:pt x="9168" y="4415"/>
                    </a:lnTo>
                    <a:cubicBezTo>
                      <a:pt x="10145" y="3403"/>
                      <a:pt x="10145" y="1772"/>
                      <a:pt x="9156" y="760"/>
                    </a:cubicBezTo>
                    <a:cubicBezTo>
                      <a:pt x="8650" y="254"/>
                      <a:pt x="7987" y="1"/>
                      <a:pt x="7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1908C75-8200-9FE0-419A-2E1D9C5BA36B}"/>
              </a:ext>
            </a:extLst>
          </p:cNvPr>
          <p:cNvGrpSpPr/>
          <p:nvPr/>
        </p:nvGrpSpPr>
        <p:grpSpPr>
          <a:xfrm>
            <a:off x="1712251" y="1469484"/>
            <a:ext cx="744600" cy="527700"/>
            <a:chOff x="1719625" y="1885275"/>
            <a:chExt cx="744600" cy="527700"/>
          </a:xfrm>
        </p:grpSpPr>
        <p:sp>
          <p:nvSpPr>
            <p:cNvPr id="3943" name="Google Shape;3943;p73"/>
            <p:cNvSpPr/>
            <p:nvPr/>
          </p:nvSpPr>
          <p:spPr>
            <a:xfrm>
              <a:off x="1719625" y="1885275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9" name="Google Shape;3959;p73"/>
            <p:cNvGrpSpPr/>
            <p:nvPr/>
          </p:nvGrpSpPr>
          <p:grpSpPr>
            <a:xfrm flipH="1">
              <a:off x="1910550" y="1952709"/>
              <a:ext cx="362741" cy="347024"/>
              <a:chOff x="3950316" y="3820307"/>
              <a:chExt cx="369805" cy="353782"/>
            </a:xfrm>
          </p:grpSpPr>
          <p:sp>
            <p:nvSpPr>
              <p:cNvPr id="3960" name="Google Shape;3960;p73"/>
              <p:cNvSpPr/>
              <p:nvPr/>
            </p:nvSpPr>
            <p:spPr>
              <a:xfrm>
                <a:off x="4040561" y="3880991"/>
                <a:ext cx="99802" cy="28383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891" extrusionOk="0">
                    <a:moveTo>
                      <a:pt x="1572" y="1"/>
                    </a:moveTo>
                    <a:cubicBezTo>
                      <a:pt x="1001" y="1"/>
                      <a:pt x="465" y="227"/>
                      <a:pt x="60" y="632"/>
                    </a:cubicBezTo>
                    <a:cubicBezTo>
                      <a:pt x="1" y="691"/>
                      <a:pt x="1" y="787"/>
                      <a:pt x="60" y="846"/>
                    </a:cubicBezTo>
                    <a:cubicBezTo>
                      <a:pt x="84" y="876"/>
                      <a:pt x="123" y="891"/>
                      <a:pt x="165" y="891"/>
                    </a:cubicBezTo>
                    <a:cubicBezTo>
                      <a:pt x="206" y="891"/>
                      <a:pt x="251" y="876"/>
                      <a:pt x="287" y="846"/>
                    </a:cubicBezTo>
                    <a:cubicBezTo>
                      <a:pt x="632" y="513"/>
                      <a:pt x="1072" y="310"/>
                      <a:pt x="1572" y="310"/>
                    </a:cubicBezTo>
                    <a:cubicBezTo>
                      <a:pt x="2061" y="310"/>
                      <a:pt x="2501" y="513"/>
                      <a:pt x="2846" y="846"/>
                    </a:cubicBezTo>
                    <a:cubicBezTo>
                      <a:pt x="2876" y="876"/>
                      <a:pt x="2918" y="891"/>
                      <a:pt x="2960" y="891"/>
                    </a:cubicBezTo>
                    <a:cubicBezTo>
                      <a:pt x="3001" y="891"/>
                      <a:pt x="3043" y="876"/>
                      <a:pt x="3073" y="846"/>
                    </a:cubicBezTo>
                    <a:cubicBezTo>
                      <a:pt x="3132" y="787"/>
                      <a:pt x="3132" y="691"/>
                      <a:pt x="3073" y="632"/>
                    </a:cubicBezTo>
                    <a:cubicBezTo>
                      <a:pt x="2668" y="227"/>
                      <a:pt x="2132" y="1"/>
                      <a:pt x="1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3"/>
              <p:cNvSpPr/>
              <p:nvPr/>
            </p:nvSpPr>
            <p:spPr>
              <a:xfrm>
                <a:off x="3950316" y="3820307"/>
                <a:ext cx="369805" cy="353782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11106" extrusionOk="0">
                    <a:moveTo>
                      <a:pt x="7358" y="6728"/>
                    </a:moveTo>
                    <a:lnTo>
                      <a:pt x="7799" y="7156"/>
                    </a:lnTo>
                    <a:lnTo>
                      <a:pt x="7513" y="7442"/>
                    </a:lnTo>
                    <a:lnTo>
                      <a:pt x="7084" y="7014"/>
                    </a:lnTo>
                    <a:cubicBezTo>
                      <a:pt x="7180" y="6918"/>
                      <a:pt x="7275" y="6835"/>
                      <a:pt x="7358" y="6728"/>
                    </a:cubicBezTo>
                    <a:close/>
                    <a:moveTo>
                      <a:pt x="4395" y="358"/>
                    </a:moveTo>
                    <a:cubicBezTo>
                      <a:pt x="5337" y="358"/>
                      <a:pt x="6281" y="715"/>
                      <a:pt x="7001" y="1429"/>
                    </a:cubicBezTo>
                    <a:cubicBezTo>
                      <a:pt x="8370" y="2799"/>
                      <a:pt x="8430" y="4942"/>
                      <a:pt x="7239" y="6382"/>
                    </a:cubicBezTo>
                    <a:cubicBezTo>
                      <a:pt x="7096" y="6561"/>
                      <a:pt x="6930" y="6728"/>
                      <a:pt x="6763" y="6859"/>
                    </a:cubicBezTo>
                    <a:cubicBezTo>
                      <a:pt x="6075" y="7434"/>
                      <a:pt x="5230" y="7723"/>
                      <a:pt x="4386" y="7723"/>
                    </a:cubicBezTo>
                    <a:cubicBezTo>
                      <a:pt x="3448" y="7723"/>
                      <a:pt x="2513" y="7365"/>
                      <a:pt x="1798" y="6644"/>
                    </a:cubicBezTo>
                    <a:cubicBezTo>
                      <a:pt x="357" y="5192"/>
                      <a:pt x="357" y="2870"/>
                      <a:pt x="1798" y="1429"/>
                    </a:cubicBezTo>
                    <a:cubicBezTo>
                      <a:pt x="2512" y="715"/>
                      <a:pt x="3453" y="358"/>
                      <a:pt x="4395" y="358"/>
                    </a:cubicBezTo>
                    <a:close/>
                    <a:moveTo>
                      <a:pt x="8226" y="7228"/>
                    </a:moveTo>
                    <a:cubicBezTo>
                      <a:pt x="8260" y="7228"/>
                      <a:pt x="8293" y="7240"/>
                      <a:pt x="8311" y="7264"/>
                    </a:cubicBezTo>
                    <a:lnTo>
                      <a:pt x="8763" y="7668"/>
                    </a:lnTo>
                    <a:lnTo>
                      <a:pt x="8001" y="8430"/>
                    </a:lnTo>
                    <a:lnTo>
                      <a:pt x="7620" y="7966"/>
                    </a:lnTo>
                    <a:cubicBezTo>
                      <a:pt x="7573" y="7918"/>
                      <a:pt x="7573" y="7835"/>
                      <a:pt x="7620" y="7787"/>
                    </a:cubicBezTo>
                    <a:lnTo>
                      <a:pt x="8132" y="7264"/>
                    </a:lnTo>
                    <a:cubicBezTo>
                      <a:pt x="8156" y="7240"/>
                      <a:pt x="8192" y="7228"/>
                      <a:pt x="8226" y="7228"/>
                    </a:cubicBezTo>
                    <a:close/>
                    <a:moveTo>
                      <a:pt x="9013" y="7871"/>
                    </a:moveTo>
                    <a:lnTo>
                      <a:pt x="10871" y="9514"/>
                    </a:lnTo>
                    <a:cubicBezTo>
                      <a:pt x="11192" y="9800"/>
                      <a:pt x="11204" y="10276"/>
                      <a:pt x="10906" y="10573"/>
                    </a:cubicBezTo>
                    <a:cubicBezTo>
                      <a:pt x="10765" y="10715"/>
                      <a:pt x="10580" y="10784"/>
                      <a:pt x="10396" y="10784"/>
                    </a:cubicBezTo>
                    <a:cubicBezTo>
                      <a:pt x="10193" y="10784"/>
                      <a:pt x="9990" y="10700"/>
                      <a:pt x="9847" y="10538"/>
                    </a:cubicBezTo>
                    <a:lnTo>
                      <a:pt x="8227" y="8668"/>
                    </a:lnTo>
                    <a:lnTo>
                      <a:pt x="9013" y="7871"/>
                    </a:lnTo>
                    <a:close/>
                    <a:moveTo>
                      <a:pt x="4423" y="1"/>
                    </a:moveTo>
                    <a:cubicBezTo>
                      <a:pt x="3396" y="1"/>
                      <a:pt x="2370" y="394"/>
                      <a:pt x="1584" y="1179"/>
                    </a:cubicBezTo>
                    <a:cubicBezTo>
                      <a:pt x="0" y="2775"/>
                      <a:pt x="0" y="5299"/>
                      <a:pt x="1560" y="6883"/>
                    </a:cubicBezTo>
                    <a:cubicBezTo>
                      <a:pt x="2340" y="7663"/>
                      <a:pt x="3364" y="8052"/>
                      <a:pt x="4389" y="8052"/>
                    </a:cubicBezTo>
                    <a:cubicBezTo>
                      <a:pt x="5257" y="8052"/>
                      <a:pt x="6126" y="7773"/>
                      <a:pt x="6846" y="7216"/>
                    </a:cubicBezTo>
                    <a:lnTo>
                      <a:pt x="7323" y="7692"/>
                    </a:lnTo>
                    <a:cubicBezTo>
                      <a:pt x="7239" y="7859"/>
                      <a:pt x="7263" y="8049"/>
                      <a:pt x="7394" y="8180"/>
                    </a:cubicBezTo>
                    <a:lnTo>
                      <a:pt x="9644" y="10752"/>
                    </a:lnTo>
                    <a:cubicBezTo>
                      <a:pt x="9847" y="10986"/>
                      <a:pt x="10133" y="11105"/>
                      <a:pt x="10421" y="11105"/>
                    </a:cubicBezTo>
                    <a:cubicBezTo>
                      <a:pt x="10690" y="11105"/>
                      <a:pt x="10961" y="11001"/>
                      <a:pt x="11168" y="10788"/>
                    </a:cubicBezTo>
                    <a:cubicBezTo>
                      <a:pt x="11609" y="10359"/>
                      <a:pt x="11573" y="9657"/>
                      <a:pt x="11133" y="9264"/>
                    </a:cubicBezTo>
                    <a:lnTo>
                      <a:pt x="8573" y="7014"/>
                    </a:lnTo>
                    <a:cubicBezTo>
                      <a:pt x="8483" y="6939"/>
                      <a:pt x="8369" y="6897"/>
                      <a:pt x="8259" y="6897"/>
                    </a:cubicBezTo>
                    <a:cubicBezTo>
                      <a:pt x="8194" y="6897"/>
                      <a:pt x="8130" y="6911"/>
                      <a:pt x="8073" y="6942"/>
                    </a:cubicBezTo>
                    <a:lnTo>
                      <a:pt x="7596" y="6454"/>
                    </a:lnTo>
                    <a:cubicBezTo>
                      <a:pt x="8811" y="4894"/>
                      <a:pt x="8704" y="2632"/>
                      <a:pt x="7263" y="1179"/>
                    </a:cubicBezTo>
                    <a:cubicBezTo>
                      <a:pt x="6477" y="394"/>
                      <a:pt x="5450" y="1"/>
                      <a:pt x="44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3"/>
              <p:cNvSpPr/>
              <p:nvPr/>
            </p:nvSpPr>
            <p:spPr>
              <a:xfrm>
                <a:off x="4098219" y="3850602"/>
                <a:ext cx="101299" cy="195781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146" extrusionOk="0">
                    <a:moveTo>
                      <a:pt x="194" y="1"/>
                    </a:moveTo>
                    <a:cubicBezTo>
                      <a:pt x="120" y="1"/>
                      <a:pt x="58" y="57"/>
                      <a:pt x="36" y="133"/>
                    </a:cubicBezTo>
                    <a:cubicBezTo>
                      <a:pt x="24" y="228"/>
                      <a:pt x="84" y="300"/>
                      <a:pt x="179" y="312"/>
                    </a:cubicBezTo>
                    <a:cubicBezTo>
                      <a:pt x="775" y="407"/>
                      <a:pt x="1322" y="669"/>
                      <a:pt x="1739" y="1110"/>
                    </a:cubicBezTo>
                    <a:cubicBezTo>
                      <a:pt x="2822" y="2193"/>
                      <a:pt x="2822" y="3967"/>
                      <a:pt x="1739" y="5050"/>
                    </a:cubicBezTo>
                    <a:cubicBezTo>
                      <a:pt x="1286" y="5479"/>
                      <a:pt x="739" y="5765"/>
                      <a:pt x="143" y="5836"/>
                    </a:cubicBezTo>
                    <a:cubicBezTo>
                      <a:pt x="60" y="5848"/>
                      <a:pt x="1" y="5932"/>
                      <a:pt x="13" y="6015"/>
                    </a:cubicBezTo>
                    <a:cubicBezTo>
                      <a:pt x="24" y="6086"/>
                      <a:pt x="84" y="6146"/>
                      <a:pt x="179" y="6146"/>
                    </a:cubicBezTo>
                    <a:lnTo>
                      <a:pt x="203" y="6146"/>
                    </a:lnTo>
                    <a:cubicBezTo>
                      <a:pt x="870" y="6063"/>
                      <a:pt x="1489" y="5753"/>
                      <a:pt x="1977" y="5277"/>
                    </a:cubicBezTo>
                    <a:cubicBezTo>
                      <a:pt x="3180" y="4062"/>
                      <a:pt x="3180" y="2086"/>
                      <a:pt x="1977" y="883"/>
                    </a:cubicBezTo>
                    <a:cubicBezTo>
                      <a:pt x="1501" y="407"/>
                      <a:pt x="894" y="97"/>
                      <a:pt x="215" y="2"/>
                    </a:cubicBezTo>
                    <a:cubicBezTo>
                      <a:pt x="208" y="1"/>
                      <a:pt x="20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3"/>
              <p:cNvSpPr/>
              <p:nvPr/>
            </p:nvSpPr>
            <p:spPr>
              <a:xfrm>
                <a:off x="3981789" y="3849136"/>
                <a:ext cx="103178" cy="198011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216" extrusionOk="0">
                    <a:moveTo>
                      <a:pt x="3036" y="1"/>
                    </a:moveTo>
                    <a:cubicBezTo>
                      <a:pt x="2346" y="120"/>
                      <a:pt x="1703" y="441"/>
                      <a:pt x="1215" y="929"/>
                    </a:cubicBezTo>
                    <a:cubicBezTo>
                      <a:pt x="0" y="2132"/>
                      <a:pt x="0" y="4108"/>
                      <a:pt x="1215" y="5323"/>
                    </a:cubicBezTo>
                    <a:cubicBezTo>
                      <a:pt x="1715" y="5823"/>
                      <a:pt x="2346" y="6120"/>
                      <a:pt x="3036" y="6216"/>
                    </a:cubicBezTo>
                    <a:lnTo>
                      <a:pt x="3060" y="6216"/>
                    </a:lnTo>
                    <a:cubicBezTo>
                      <a:pt x="3132" y="6216"/>
                      <a:pt x="3203" y="6156"/>
                      <a:pt x="3215" y="6061"/>
                    </a:cubicBezTo>
                    <a:cubicBezTo>
                      <a:pt x="3239" y="5978"/>
                      <a:pt x="3156" y="5894"/>
                      <a:pt x="3072" y="5882"/>
                    </a:cubicBezTo>
                    <a:cubicBezTo>
                      <a:pt x="2441" y="5811"/>
                      <a:pt x="1882" y="5537"/>
                      <a:pt x="1429" y="5085"/>
                    </a:cubicBezTo>
                    <a:cubicBezTo>
                      <a:pt x="346" y="3989"/>
                      <a:pt x="346" y="2215"/>
                      <a:pt x="1429" y="1132"/>
                    </a:cubicBezTo>
                    <a:cubicBezTo>
                      <a:pt x="1882" y="691"/>
                      <a:pt x="2441" y="405"/>
                      <a:pt x="3072" y="334"/>
                    </a:cubicBezTo>
                    <a:cubicBezTo>
                      <a:pt x="3156" y="322"/>
                      <a:pt x="3215" y="239"/>
                      <a:pt x="3215" y="155"/>
                    </a:cubicBezTo>
                    <a:cubicBezTo>
                      <a:pt x="3203" y="60"/>
                      <a:pt x="3132" y="1"/>
                      <a:pt x="3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CAE4D3-A1A7-BA2C-57A5-E39065A95FBD}"/>
              </a:ext>
            </a:extLst>
          </p:cNvPr>
          <p:cNvGrpSpPr/>
          <p:nvPr/>
        </p:nvGrpSpPr>
        <p:grpSpPr>
          <a:xfrm>
            <a:off x="6998173" y="1485090"/>
            <a:ext cx="744600" cy="527700"/>
            <a:chOff x="6998173" y="1485090"/>
            <a:chExt cx="744600" cy="527700"/>
          </a:xfrm>
        </p:grpSpPr>
        <p:sp>
          <p:nvSpPr>
            <p:cNvPr id="20" name="Google Shape;3944;p73">
              <a:extLst>
                <a:ext uri="{FF2B5EF4-FFF2-40B4-BE49-F238E27FC236}">
                  <a16:creationId xmlns:a16="http://schemas.microsoft.com/office/drawing/2014/main" id="{E34AAA07-DE9F-42AA-D4F8-E22E46804483}"/>
                </a:ext>
              </a:extLst>
            </p:cNvPr>
            <p:cNvSpPr/>
            <p:nvPr/>
          </p:nvSpPr>
          <p:spPr>
            <a:xfrm>
              <a:off x="6998173" y="1485090"/>
              <a:ext cx="744600" cy="527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8752;p87">
              <a:extLst>
                <a:ext uri="{FF2B5EF4-FFF2-40B4-BE49-F238E27FC236}">
                  <a16:creationId xmlns:a16="http://schemas.microsoft.com/office/drawing/2014/main" id="{9D38E869-5C1E-077A-0AA9-6C0DFD866101}"/>
                </a:ext>
              </a:extLst>
            </p:cNvPr>
            <p:cNvGrpSpPr/>
            <p:nvPr/>
          </p:nvGrpSpPr>
          <p:grpSpPr>
            <a:xfrm>
              <a:off x="7184859" y="1557118"/>
              <a:ext cx="392817" cy="390453"/>
              <a:chOff x="4705017" y="3005016"/>
              <a:chExt cx="392817" cy="390453"/>
            </a:xfrm>
          </p:grpSpPr>
          <p:sp>
            <p:nvSpPr>
              <p:cNvPr id="6" name="Google Shape;8753;p87">
                <a:extLst>
                  <a:ext uri="{FF2B5EF4-FFF2-40B4-BE49-F238E27FC236}">
                    <a16:creationId xmlns:a16="http://schemas.microsoft.com/office/drawing/2014/main" id="{BF582EAD-8BE3-6624-4656-97BAAE6242A0}"/>
                  </a:ext>
                </a:extLst>
              </p:cNvPr>
              <p:cNvSpPr/>
              <p:nvPr/>
            </p:nvSpPr>
            <p:spPr>
              <a:xfrm>
                <a:off x="4985964" y="3005191"/>
                <a:ext cx="111871" cy="147774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6750" extrusionOk="0">
                    <a:moveTo>
                      <a:pt x="1628" y="1"/>
                    </a:moveTo>
                    <a:cubicBezTo>
                      <a:pt x="1576" y="1"/>
                      <a:pt x="1522" y="9"/>
                      <a:pt x="1469" y="25"/>
                    </a:cubicBezTo>
                    <a:lnTo>
                      <a:pt x="377" y="381"/>
                    </a:lnTo>
                    <a:cubicBezTo>
                      <a:pt x="150" y="451"/>
                      <a:pt x="1" y="662"/>
                      <a:pt x="13" y="906"/>
                    </a:cubicBezTo>
                    <a:lnTo>
                      <a:pt x="88" y="2032"/>
                    </a:lnTo>
                    <a:cubicBezTo>
                      <a:pt x="107" y="2309"/>
                      <a:pt x="332" y="2521"/>
                      <a:pt x="604" y="2521"/>
                    </a:cubicBezTo>
                    <a:cubicBezTo>
                      <a:pt x="617" y="2521"/>
                      <a:pt x="629" y="2521"/>
                      <a:pt x="642" y="2520"/>
                    </a:cubicBezTo>
                    <a:cubicBezTo>
                      <a:pt x="903" y="2503"/>
                      <a:pt x="1147" y="2292"/>
                      <a:pt x="1126" y="1920"/>
                    </a:cubicBezTo>
                    <a:lnTo>
                      <a:pt x="1126" y="1920"/>
                    </a:lnTo>
                    <a:cubicBezTo>
                      <a:pt x="1689" y="2367"/>
                      <a:pt x="2198" y="2884"/>
                      <a:pt x="2636" y="3476"/>
                    </a:cubicBezTo>
                    <a:cubicBezTo>
                      <a:pt x="3286" y="4344"/>
                      <a:pt x="3753" y="5316"/>
                      <a:pt x="4026" y="6359"/>
                    </a:cubicBezTo>
                    <a:cubicBezTo>
                      <a:pt x="4089" y="6595"/>
                      <a:pt x="4299" y="6749"/>
                      <a:pt x="4529" y="6749"/>
                    </a:cubicBezTo>
                    <a:cubicBezTo>
                      <a:pt x="4573" y="6749"/>
                      <a:pt x="4618" y="6743"/>
                      <a:pt x="4663" y="6731"/>
                    </a:cubicBezTo>
                    <a:cubicBezTo>
                      <a:pt x="4945" y="6661"/>
                      <a:pt x="5110" y="6376"/>
                      <a:pt x="5036" y="6098"/>
                    </a:cubicBezTo>
                    <a:cubicBezTo>
                      <a:pt x="4729" y="4923"/>
                      <a:pt x="4204" y="3831"/>
                      <a:pt x="3468" y="2855"/>
                    </a:cubicBezTo>
                    <a:cubicBezTo>
                      <a:pt x="2955" y="2168"/>
                      <a:pt x="2363" y="1560"/>
                      <a:pt x="1701" y="1051"/>
                    </a:cubicBezTo>
                    <a:lnTo>
                      <a:pt x="1788" y="1018"/>
                    </a:lnTo>
                    <a:cubicBezTo>
                      <a:pt x="2061" y="931"/>
                      <a:pt x="2210" y="638"/>
                      <a:pt x="2123" y="360"/>
                    </a:cubicBezTo>
                    <a:cubicBezTo>
                      <a:pt x="2053" y="140"/>
                      <a:pt x="1848" y="1"/>
                      <a:pt x="16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754;p87">
                <a:extLst>
                  <a:ext uri="{FF2B5EF4-FFF2-40B4-BE49-F238E27FC236}">
                    <a16:creationId xmlns:a16="http://schemas.microsoft.com/office/drawing/2014/main" id="{1E592294-60A2-F5DA-58C2-1CA85ACE47D7}"/>
                  </a:ext>
                </a:extLst>
              </p:cNvPr>
              <p:cNvSpPr/>
              <p:nvPr/>
            </p:nvSpPr>
            <p:spPr>
              <a:xfrm>
                <a:off x="4705017" y="3005082"/>
                <a:ext cx="117760" cy="147796"/>
              </a:xfrm>
              <a:custGeom>
                <a:avLst/>
                <a:gdLst/>
                <a:ahLst/>
                <a:cxnLst/>
                <a:rect l="l" t="t" r="r" b="b"/>
                <a:pathLst>
                  <a:path w="5379" h="6751" extrusionOk="0">
                    <a:moveTo>
                      <a:pt x="4790" y="1"/>
                    </a:moveTo>
                    <a:cubicBezTo>
                      <a:pt x="4682" y="1"/>
                      <a:pt x="4573" y="35"/>
                      <a:pt x="4481" y="105"/>
                    </a:cubicBezTo>
                    <a:cubicBezTo>
                      <a:pt x="3509" y="829"/>
                      <a:pt x="2690" y="1722"/>
                      <a:pt x="2053" y="2765"/>
                    </a:cubicBezTo>
                    <a:cubicBezTo>
                      <a:pt x="1610" y="3497"/>
                      <a:pt x="1271" y="4275"/>
                      <a:pt x="1039" y="5082"/>
                    </a:cubicBezTo>
                    <a:lnTo>
                      <a:pt x="986" y="5011"/>
                    </a:lnTo>
                    <a:cubicBezTo>
                      <a:pt x="883" y="4888"/>
                      <a:pt x="735" y="4825"/>
                      <a:pt x="587" y="4825"/>
                    </a:cubicBezTo>
                    <a:cubicBezTo>
                      <a:pt x="467" y="4825"/>
                      <a:pt x="347" y="4866"/>
                      <a:pt x="249" y="4949"/>
                    </a:cubicBezTo>
                    <a:cubicBezTo>
                      <a:pt x="30" y="5135"/>
                      <a:pt x="1" y="5466"/>
                      <a:pt x="187" y="5681"/>
                    </a:cubicBezTo>
                    <a:cubicBezTo>
                      <a:pt x="860" y="6496"/>
                      <a:pt x="916" y="6567"/>
                      <a:pt x="917" y="6567"/>
                    </a:cubicBezTo>
                    <a:cubicBezTo>
                      <a:pt x="917" y="6567"/>
                      <a:pt x="915" y="6564"/>
                      <a:pt x="916" y="6564"/>
                    </a:cubicBezTo>
                    <a:lnTo>
                      <a:pt x="916" y="6564"/>
                    </a:lnTo>
                    <a:cubicBezTo>
                      <a:pt x="916" y="6564"/>
                      <a:pt x="917" y="6564"/>
                      <a:pt x="919" y="6567"/>
                    </a:cubicBezTo>
                    <a:cubicBezTo>
                      <a:pt x="1021" y="6688"/>
                      <a:pt x="1168" y="6751"/>
                      <a:pt x="1317" y="6751"/>
                    </a:cubicBezTo>
                    <a:cubicBezTo>
                      <a:pt x="1392" y="6751"/>
                      <a:pt x="1468" y="6735"/>
                      <a:pt x="1540" y="6703"/>
                    </a:cubicBezTo>
                    <a:lnTo>
                      <a:pt x="2558" y="6215"/>
                    </a:lnTo>
                    <a:cubicBezTo>
                      <a:pt x="2814" y="6091"/>
                      <a:pt x="2930" y="5781"/>
                      <a:pt x="2806" y="5516"/>
                    </a:cubicBezTo>
                    <a:cubicBezTo>
                      <a:pt x="2723" y="5348"/>
                      <a:pt x="2556" y="5222"/>
                      <a:pt x="2343" y="5222"/>
                    </a:cubicBezTo>
                    <a:cubicBezTo>
                      <a:pt x="2257" y="5222"/>
                      <a:pt x="2164" y="5242"/>
                      <a:pt x="2065" y="5288"/>
                    </a:cubicBezTo>
                    <a:cubicBezTo>
                      <a:pt x="2268" y="4597"/>
                      <a:pt x="2562" y="3936"/>
                      <a:pt x="2946" y="3307"/>
                    </a:cubicBezTo>
                    <a:cubicBezTo>
                      <a:pt x="3509" y="2376"/>
                      <a:pt x="4233" y="1582"/>
                      <a:pt x="5102" y="940"/>
                    </a:cubicBezTo>
                    <a:cubicBezTo>
                      <a:pt x="5333" y="771"/>
                      <a:pt x="5379" y="440"/>
                      <a:pt x="5209" y="212"/>
                    </a:cubicBezTo>
                    <a:cubicBezTo>
                      <a:pt x="5108" y="74"/>
                      <a:pt x="4950" y="1"/>
                      <a:pt x="4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755;p87">
                <a:extLst>
                  <a:ext uri="{FF2B5EF4-FFF2-40B4-BE49-F238E27FC236}">
                    <a16:creationId xmlns:a16="http://schemas.microsoft.com/office/drawing/2014/main" id="{01CDB429-90FF-9458-BFA0-9BEE4A08CFB6}"/>
                  </a:ext>
                </a:extLst>
              </p:cNvPr>
              <p:cNvSpPr/>
              <p:nvPr/>
            </p:nvSpPr>
            <p:spPr>
              <a:xfrm>
                <a:off x="4815421" y="3335921"/>
                <a:ext cx="171484" cy="59548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720" extrusionOk="0">
                    <a:moveTo>
                      <a:pt x="6290" y="1"/>
                    </a:moveTo>
                    <a:cubicBezTo>
                      <a:pt x="6110" y="1"/>
                      <a:pt x="5935" y="93"/>
                      <a:pt x="5838" y="258"/>
                    </a:cubicBezTo>
                    <a:cubicBezTo>
                      <a:pt x="5706" y="486"/>
                      <a:pt x="5743" y="804"/>
                      <a:pt x="6066" y="995"/>
                    </a:cubicBezTo>
                    <a:cubicBezTo>
                      <a:pt x="5379" y="1214"/>
                      <a:pt x="4667" y="1342"/>
                      <a:pt x="3931" y="1379"/>
                    </a:cubicBezTo>
                    <a:cubicBezTo>
                      <a:pt x="3796" y="1385"/>
                      <a:pt x="3661" y="1389"/>
                      <a:pt x="3526" y="1389"/>
                    </a:cubicBezTo>
                    <a:cubicBezTo>
                      <a:pt x="2582" y="1389"/>
                      <a:pt x="1653" y="1236"/>
                      <a:pt x="762" y="924"/>
                    </a:cubicBezTo>
                    <a:cubicBezTo>
                      <a:pt x="703" y="904"/>
                      <a:pt x="644" y="895"/>
                      <a:pt x="586" y="895"/>
                    </a:cubicBezTo>
                    <a:cubicBezTo>
                      <a:pt x="369" y="895"/>
                      <a:pt x="170" y="1027"/>
                      <a:pt x="92" y="1243"/>
                    </a:cubicBezTo>
                    <a:cubicBezTo>
                      <a:pt x="1" y="1520"/>
                      <a:pt x="142" y="1814"/>
                      <a:pt x="415" y="1913"/>
                    </a:cubicBezTo>
                    <a:cubicBezTo>
                      <a:pt x="1411" y="2260"/>
                      <a:pt x="2452" y="2433"/>
                      <a:pt x="3514" y="2433"/>
                    </a:cubicBezTo>
                    <a:cubicBezTo>
                      <a:pt x="3669" y="2433"/>
                      <a:pt x="3825" y="2429"/>
                      <a:pt x="3981" y="2422"/>
                    </a:cubicBezTo>
                    <a:cubicBezTo>
                      <a:pt x="4837" y="2380"/>
                      <a:pt x="5669" y="2227"/>
                      <a:pt x="6471" y="1963"/>
                    </a:cubicBezTo>
                    <a:lnTo>
                      <a:pt x="6471" y="1963"/>
                    </a:lnTo>
                    <a:lnTo>
                      <a:pt x="6442" y="2049"/>
                    </a:lnTo>
                    <a:cubicBezTo>
                      <a:pt x="6351" y="2380"/>
                      <a:pt x="6599" y="2720"/>
                      <a:pt x="6947" y="2720"/>
                    </a:cubicBezTo>
                    <a:cubicBezTo>
                      <a:pt x="7174" y="2720"/>
                      <a:pt x="7385" y="2567"/>
                      <a:pt x="7447" y="2335"/>
                    </a:cubicBezTo>
                    <a:lnTo>
                      <a:pt x="7758" y="1230"/>
                    </a:lnTo>
                    <a:cubicBezTo>
                      <a:pt x="7832" y="1007"/>
                      <a:pt x="7733" y="763"/>
                      <a:pt x="7526" y="639"/>
                    </a:cubicBezTo>
                    <a:lnTo>
                      <a:pt x="6554" y="72"/>
                    </a:lnTo>
                    <a:cubicBezTo>
                      <a:pt x="6471" y="24"/>
                      <a:pt x="6380" y="1"/>
                      <a:pt x="62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56;p87">
                <a:extLst>
                  <a:ext uri="{FF2B5EF4-FFF2-40B4-BE49-F238E27FC236}">
                    <a16:creationId xmlns:a16="http://schemas.microsoft.com/office/drawing/2014/main" id="{38D8C982-B2CF-3E72-43A1-F0AC0C634E29}"/>
                  </a:ext>
                </a:extLst>
              </p:cNvPr>
              <p:cNvSpPr/>
              <p:nvPr/>
            </p:nvSpPr>
            <p:spPr>
              <a:xfrm>
                <a:off x="4926657" y="3184600"/>
                <a:ext cx="170105" cy="153335"/>
              </a:xfrm>
              <a:custGeom>
                <a:avLst/>
                <a:gdLst/>
                <a:ahLst/>
                <a:cxnLst/>
                <a:rect l="l" t="t" r="r" b="b"/>
                <a:pathLst>
                  <a:path w="7770" h="7004" extrusionOk="0">
                    <a:moveTo>
                      <a:pt x="5842" y="1052"/>
                    </a:moveTo>
                    <a:cubicBezTo>
                      <a:pt x="6326" y="1052"/>
                      <a:pt x="6714" y="1445"/>
                      <a:pt x="6714" y="1924"/>
                    </a:cubicBezTo>
                    <a:lnTo>
                      <a:pt x="6714" y="3513"/>
                    </a:lnTo>
                    <a:lnTo>
                      <a:pt x="6723" y="3513"/>
                    </a:lnTo>
                    <a:cubicBezTo>
                      <a:pt x="6723" y="3997"/>
                      <a:pt x="6330" y="4386"/>
                      <a:pt x="5846" y="4386"/>
                    </a:cubicBezTo>
                    <a:cubicBezTo>
                      <a:pt x="5713" y="4386"/>
                      <a:pt x="5603" y="4383"/>
                      <a:pt x="5510" y="4383"/>
                    </a:cubicBezTo>
                    <a:cubicBezTo>
                      <a:pt x="5268" y="4383"/>
                      <a:pt x="5138" y="4403"/>
                      <a:pt x="4998" y="4543"/>
                    </a:cubicBezTo>
                    <a:lnTo>
                      <a:pt x="3794" y="5743"/>
                    </a:lnTo>
                    <a:lnTo>
                      <a:pt x="2590" y="4543"/>
                    </a:lnTo>
                    <a:cubicBezTo>
                      <a:pt x="2447" y="4400"/>
                      <a:pt x="2294" y="4385"/>
                      <a:pt x="2102" y="4385"/>
                    </a:cubicBezTo>
                    <a:cubicBezTo>
                      <a:pt x="2050" y="4385"/>
                      <a:pt x="1995" y="4386"/>
                      <a:pt x="1936" y="4386"/>
                    </a:cubicBezTo>
                    <a:cubicBezTo>
                      <a:pt x="1734" y="4386"/>
                      <a:pt x="1535" y="4324"/>
                      <a:pt x="1378" y="4200"/>
                    </a:cubicBezTo>
                    <a:cubicBezTo>
                      <a:pt x="1167" y="4030"/>
                      <a:pt x="1043" y="3782"/>
                      <a:pt x="1043" y="3513"/>
                    </a:cubicBezTo>
                    <a:lnTo>
                      <a:pt x="1043" y="1924"/>
                    </a:lnTo>
                    <a:cubicBezTo>
                      <a:pt x="1043" y="1440"/>
                      <a:pt x="1436" y="1052"/>
                      <a:pt x="1916" y="1052"/>
                    </a:cubicBezTo>
                    <a:close/>
                    <a:moveTo>
                      <a:pt x="1543" y="1"/>
                    </a:moveTo>
                    <a:cubicBezTo>
                      <a:pt x="691" y="1"/>
                      <a:pt x="0" y="696"/>
                      <a:pt x="0" y="1548"/>
                    </a:cubicBezTo>
                    <a:lnTo>
                      <a:pt x="0" y="3513"/>
                    </a:lnTo>
                    <a:cubicBezTo>
                      <a:pt x="0" y="4026"/>
                      <a:pt x="199" y="4510"/>
                      <a:pt x="563" y="4874"/>
                    </a:cubicBezTo>
                    <a:cubicBezTo>
                      <a:pt x="964" y="5275"/>
                      <a:pt x="1440" y="5437"/>
                      <a:pt x="2007" y="5437"/>
                    </a:cubicBezTo>
                    <a:lnTo>
                      <a:pt x="3421" y="6852"/>
                    </a:lnTo>
                    <a:cubicBezTo>
                      <a:pt x="3523" y="6953"/>
                      <a:pt x="3657" y="7004"/>
                      <a:pt x="3792" y="7004"/>
                    </a:cubicBezTo>
                    <a:cubicBezTo>
                      <a:pt x="3926" y="7004"/>
                      <a:pt x="4061" y="6953"/>
                      <a:pt x="4162" y="6852"/>
                    </a:cubicBezTo>
                    <a:lnTo>
                      <a:pt x="5585" y="5437"/>
                    </a:lnTo>
                    <a:lnTo>
                      <a:pt x="6226" y="5437"/>
                    </a:lnTo>
                    <a:cubicBezTo>
                      <a:pt x="7078" y="5437"/>
                      <a:pt x="7769" y="4742"/>
                      <a:pt x="7769" y="3890"/>
                    </a:cubicBezTo>
                    <a:lnTo>
                      <a:pt x="7769" y="1924"/>
                    </a:lnTo>
                    <a:cubicBezTo>
                      <a:pt x="7765" y="865"/>
                      <a:pt x="6901" y="1"/>
                      <a:pt x="58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757;p87">
                <a:extLst>
                  <a:ext uri="{FF2B5EF4-FFF2-40B4-BE49-F238E27FC236}">
                    <a16:creationId xmlns:a16="http://schemas.microsoft.com/office/drawing/2014/main" id="{90160E82-8A12-55BF-46C5-01BB697AFE46}"/>
                  </a:ext>
                </a:extLst>
              </p:cNvPr>
              <p:cNvSpPr/>
              <p:nvPr/>
            </p:nvSpPr>
            <p:spPr>
              <a:xfrm>
                <a:off x="4832913" y="3005016"/>
                <a:ext cx="146023" cy="166624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7611" extrusionOk="0">
                    <a:moveTo>
                      <a:pt x="3335" y="1047"/>
                    </a:moveTo>
                    <a:cubicBezTo>
                      <a:pt x="4597" y="1047"/>
                      <a:pt x="5627" y="2077"/>
                      <a:pt x="5627" y="3339"/>
                    </a:cubicBezTo>
                    <a:cubicBezTo>
                      <a:pt x="5627" y="4600"/>
                      <a:pt x="4597" y="5631"/>
                      <a:pt x="3335" y="5631"/>
                    </a:cubicBezTo>
                    <a:cubicBezTo>
                      <a:pt x="3169" y="5631"/>
                      <a:pt x="3004" y="5614"/>
                      <a:pt x="2847" y="5577"/>
                    </a:cubicBezTo>
                    <a:cubicBezTo>
                      <a:pt x="2812" y="5569"/>
                      <a:pt x="2777" y="5565"/>
                      <a:pt x="2741" y="5565"/>
                    </a:cubicBezTo>
                    <a:cubicBezTo>
                      <a:pt x="2662" y="5565"/>
                      <a:pt x="2582" y="5584"/>
                      <a:pt x="2507" y="5618"/>
                    </a:cubicBezTo>
                    <a:lnTo>
                      <a:pt x="1254" y="6226"/>
                    </a:lnTo>
                    <a:lnTo>
                      <a:pt x="1370" y="4687"/>
                    </a:lnTo>
                    <a:cubicBezTo>
                      <a:pt x="1374" y="4588"/>
                      <a:pt x="1353" y="4493"/>
                      <a:pt x="1312" y="4406"/>
                    </a:cubicBezTo>
                    <a:cubicBezTo>
                      <a:pt x="1138" y="4075"/>
                      <a:pt x="1047" y="3719"/>
                      <a:pt x="1047" y="3343"/>
                    </a:cubicBezTo>
                    <a:cubicBezTo>
                      <a:pt x="1043" y="2073"/>
                      <a:pt x="2069" y="1047"/>
                      <a:pt x="3335" y="1047"/>
                    </a:cubicBezTo>
                    <a:close/>
                    <a:moveTo>
                      <a:pt x="3335" y="0"/>
                    </a:moveTo>
                    <a:cubicBezTo>
                      <a:pt x="1494" y="0"/>
                      <a:pt x="0" y="1498"/>
                      <a:pt x="0" y="3339"/>
                    </a:cubicBezTo>
                    <a:cubicBezTo>
                      <a:pt x="0" y="3823"/>
                      <a:pt x="108" y="4311"/>
                      <a:pt x="315" y="4749"/>
                    </a:cubicBezTo>
                    <a:lnTo>
                      <a:pt x="145" y="7050"/>
                    </a:lnTo>
                    <a:cubicBezTo>
                      <a:pt x="119" y="7368"/>
                      <a:pt x="376" y="7611"/>
                      <a:pt x="666" y="7611"/>
                    </a:cubicBezTo>
                    <a:cubicBezTo>
                      <a:pt x="741" y="7611"/>
                      <a:pt x="819" y="7594"/>
                      <a:pt x="894" y="7558"/>
                    </a:cubicBezTo>
                    <a:lnTo>
                      <a:pt x="2805" y="6632"/>
                    </a:lnTo>
                    <a:cubicBezTo>
                      <a:pt x="2979" y="6657"/>
                      <a:pt x="3153" y="6673"/>
                      <a:pt x="3335" y="6673"/>
                    </a:cubicBezTo>
                    <a:cubicBezTo>
                      <a:pt x="5176" y="6673"/>
                      <a:pt x="6669" y="5180"/>
                      <a:pt x="6669" y="3339"/>
                    </a:cubicBezTo>
                    <a:cubicBezTo>
                      <a:pt x="6669" y="1498"/>
                      <a:pt x="5176" y="0"/>
                      <a:pt x="3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758;p87">
                <a:extLst>
                  <a:ext uri="{FF2B5EF4-FFF2-40B4-BE49-F238E27FC236}">
                    <a16:creationId xmlns:a16="http://schemas.microsoft.com/office/drawing/2014/main" id="{39B68A56-038D-A742-A6C2-AC1947D936E6}"/>
                  </a:ext>
                </a:extLst>
              </p:cNvPr>
              <p:cNvSpPr/>
              <p:nvPr/>
            </p:nvSpPr>
            <p:spPr>
              <a:xfrm>
                <a:off x="4706199" y="3196838"/>
                <a:ext cx="195566" cy="128181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5855" extrusionOk="0">
                    <a:moveTo>
                      <a:pt x="5995" y="1047"/>
                    </a:moveTo>
                    <a:lnTo>
                      <a:pt x="5995" y="1878"/>
                    </a:lnTo>
                    <a:cubicBezTo>
                      <a:pt x="5995" y="2060"/>
                      <a:pt x="6086" y="2226"/>
                      <a:pt x="6235" y="2317"/>
                    </a:cubicBezTo>
                    <a:lnTo>
                      <a:pt x="7431" y="3074"/>
                    </a:lnTo>
                    <a:lnTo>
                      <a:pt x="6235" y="3827"/>
                    </a:lnTo>
                    <a:cubicBezTo>
                      <a:pt x="6082" y="3926"/>
                      <a:pt x="5995" y="4092"/>
                      <a:pt x="5995" y="4265"/>
                    </a:cubicBezTo>
                    <a:lnTo>
                      <a:pt x="5995" y="4803"/>
                    </a:lnTo>
                    <a:lnTo>
                      <a:pt x="1051" y="4803"/>
                    </a:lnTo>
                    <a:lnTo>
                      <a:pt x="1051" y="1047"/>
                    </a:lnTo>
                    <a:close/>
                    <a:moveTo>
                      <a:pt x="522" y="0"/>
                    </a:moveTo>
                    <a:cubicBezTo>
                      <a:pt x="232" y="0"/>
                      <a:pt x="1" y="232"/>
                      <a:pt x="1" y="522"/>
                    </a:cubicBezTo>
                    <a:lnTo>
                      <a:pt x="1" y="5333"/>
                    </a:lnTo>
                    <a:cubicBezTo>
                      <a:pt x="1" y="5622"/>
                      <a:pt x="232" y="5854"/>
                      <a:pt x="522" y="5854"/>
                    </a:cubicBezTo>
                    <a:lnTo>
                      <a:pt x="6516" y="5854"/>
                    </a:lnTo>
                    <a:cubicBezTo>
                      <a:pt x="6802" y="5850"/>
                      <a:pt x="7038" y="5618"/>
                      <a:pt x="7038" y="5333"/>
                    </a:cubicBezTo>
                    <a:lnTo>
                      <a:pt x="7038" y="4555"/>
                    </a:lnTo>
                    <a:lnTo>
                      <a:pt x="8688" y="3513"/>
                    </a:lnTo>
                    <a:cubicBezTo>
                      <a:pt x="8837" y="3417"/>
                      <a:pt x="8932" y="3248"/>
                      <a:pt x="8932" y="3074"/>
                    </a:cubicBezTo>
                    <a:cubicBezTo>
                      <a:pt x="8932" y="2892"/>
                      <a:pt x="8837" y="2727"/>
                      <a:pt x="8688" y="2631"/>
                    </a:cubicBezTo>
                    <a:lnTo>
                      <a:pt x="7038" y="1589"/>
                    </a:lnTo>
                    <a:lnTo>
                      <a:pt x="7038" y="522"/>
                    </a:lnTo>
                    <a:cubicBezTo>
                      <a:pt x="7038" y="232"/>
                      <a:pt x="6806" y="0"/>
                      <a:pt x="65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759;p87">
                <a:extLst>
                  <a:ext uri="{FF2B5EF4-FFF2-40B4-BE49-F238E27FC236}">
                    <a16:creationId xmlns:a16="http://schemas.microsoft.com/office/drawing/2014/main" id="{C47A0ED6-5808-A572-4E3B-3CA37C27D14A}"/>
                  </a:ext>
                </a:extLst>
              </p:cNvPr>
              <p:cNvSpPr/>
              <p:nvPr/>
            </p:nvSpPr>
            <p:spPr>
              <a:xfrm>
                <a:off x="5000281" y="3235238"/>
                <a:ext cx="22943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43" extrusionOk="0">
                    <a:moveTo>
                      <a:pt x="522" y="0"/>
                    </a:moveTo>
                    <a:cubicBezTo>
                      <a:pt x="236" y="0"/>
                      <a:pt x="0" y="232"/>
                      <a:pt x="0" y="522"/>
                    </a:cubicBezTo>
                    <a:cubicBezTo>
                      <a:pt x="0" y="811"/>
                      <a:pt x="236" y="1043"/>
                      <a:pt x="522" y="1043"/>
                    </a:cubicBezTo>
                    <a:cubicBezTo>
                      <a:pt x="811" y="1043"/>
                      <a:pt x="1047" y="811"/>
                      <a:pt x="1047" y="522"/>
                    </a:cubicBezTo>
                    <a:cubicBezTo>
                      <a:pt x="1047" y="232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760;p87">
                <a:extLst>
                  <a:ext uri="{FF2B5EF4-FFF2-40B4-BE49-F238E27FC236}">
                    <a16:creationId xmlns:a16="http://schemas.microsoft.com/office/drawing/2014/main" id="{C4B2E226-4C4D-A913-315A-2B997B5446C7}"/>
                  </a:ext>
                </a:extLst>
              </p:cNvPr>
              <p:cNvSpPr/>
              <p:nvPr/>
            </p:nvSpPr>
            <p:spPr>
              <a:xfrm>
                <a:off x="4962145" y="3235238"/>
                <a:ext cx="22943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43" extrusionOk="0">
                    <a:moveTo>
                      <a:pt x="522" y="0"/>
                    </a:moveTo>
                    <a:cubicBezTo>
                      <a:pt x="237" y="0"/>
                      <a:pt x="1" y="232"/>
                      <a:pt x="1" y="522"/>
                    </a:cubicBezTo>
                    <a:cubicBezTo>
                      <a:pt x="1" y="811"/>
                      <a:pt x="237" y="1043"/>
                      <a:pt x="522" y="1043"/>
                    </a:cubicBezTo>
                    <a:cubicBezTo>
                      <a:pt x="812" y="1043"/>
                      <a:pt x="1047" y="811"/>
                      <a:pt x="1047" y="522"/>
                    </a:cubicBezTo>
                    <a:cubicBezTo>
                      <a:pt x="1047" y="232"/>
                      <a:pt x="812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761;p87">
                <a:extLst>
                  <a:ext uri="{FF2B5EF4-FFF2-40B4-BE49-F238E27FC236}">
                    <a16:creationId xmlns:a16="http://schemas.microsoft.com/office/drawing/2014/main" id="{909C18D3-96D1-8269-59DD-0376278C66FE}"/>
                  </a:ext>
                </a:extLst>
              </p:cNvPr>
              <p:cNvSpPr/>
              <p:nvPr/>
            </p:nvSpPr>
            <p:spPr>
              <a:xfrm>
                <a:off x="5038418" y="3235238"/>
                <a:ext cx="22921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43" extrusionOk="0">
                    <a:moveTo>
                      <a:pt x="526" y="0"/>
                    </a:moveTo>
                    <a:cubicBezTo>
                      <a:pt x="236" y="0"/>
                      <a:pt x="0" y="232"/>
                      <a:pt x="0" y="522"/>
                    </a:cubicBezTo>
                    <a:cubicBezTo>
                      <a:pt x="0" y="811"/>
                      <a:pt x="236" y="1043"/>
                      <a:pt x="526" y="1043"/>
                    </a:cubicBezTo>
                    <a:cubicBezTo>
                      <a:pt x="811" y="1043"/>
                      <a:pt x="1047" y="811"/>
                      <a:pt x="1047" y="522"/>
                    </a:cubicBezTo>
                    <a:cubicBezTo>
                      <a:pt x="1047" y="232"/>
                      <a:pt x="811" y="0"/>
                      <a:pt x="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762;p87">
                <a:extLst>
                  <a:ext uri="{FF2B5EF4-FFF2-40B4-BE49-F238E27FC236}">
                    <a16:creationId xmlns:a16="http://schemas.microsoft.com/office/drawing/2014/main" id="{BD6422A6-73DF-AFE8-0187-9ADD992A041C}"/>
                  </a:ext>
                </a:extLst>
              </p:cNvPr>
              <p:cNvSpPr/>
              <p:nvPr/>
            </p:nvSpPr>
            <p:spPr>
              <a:xfrm>
                <a:off x="4790245" y="3249643"/>
                <a:ext cx="22943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43" extrusionOk="0">
                    <a:moveTo>
                      <a:pt x="526" y="0"/>
                    </a:moveTo>
                    <a:cubicBezTo>
                      <a:pt x="237" y="0"/>
                      <a:pt x="1" y="232"/>
                      <a:pt x="1" y="521"/>
                    </a:cubicBezTo>
                    <a:cubicBezTo>
                      <a:pt x="1" y="807"/>
                      <a:pt x="237" y="1043"/>
                      <a:pt x="526" y="1043"/>
                    </a:cubicBezTo>
                    <a:cubicBezTo>
                      <a:pt x="812" y="1043"/>
                      <a:pt x="1047" y="807"/>
                      <a:pt x="1047" y="521"/>
                    </a:cubicBezTo>
                    <a:cubicBezTo>
                      <a:pt x="1047" y="232"/>
                      <a:pt x="812" y="0"/>
                      <a:pt x="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763;p87">
                <a:extLst>
                  <a:ext uri="{FF2B5EF4-FFF2-40B4-BE49-F238E27FC236}">
                    <a16:creationId xmlns:a16="http://schemas.microsoft.com/office/drawing/2014/main" id="{E8E32775-777F-530A-6AAC-C41DF9C4E52B}"/>
                  </a:ext>
                </a:extLst>
              </p:cNvPr>
              <p:cNvSpPr/>
              <p:nvPr/>
            </p:nvSpPr>
            <p:spPr>
              <a:xfrm>
                <a:off x="4752305" y="3249643"/>
                <a:ext cx="22834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0"/>
                    </a:moveTo>
                    <a:cubicBezTo>
                      <a:pt x="232" y="0"/>
                      <a:pt x="0" y="232"/>
                      <a:pt x="0" y="521"/>
                    </a:cubicBezTo>
                    <a:cubicBezTo>
                      <a:pt x="0" y="807"/>
                      <a:pt x="232" y="1043"/>
                      <a:pt x="522" y="1043"/>
                    </a:cubicBezTo>
                    <a:cubicBezTo>
                      <a:pt x="807" y="1043"/>
                      <a:pt x="1043" y="807"/>
                      <a:pt x="1043" y="521"/>
                    </a:cubicBezTo>
                    <a:cubicBezTo>
                      <a:pt x="1043" y="232"/>
                      <a:pt x="807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764;p87">
                <a:extLst>
                  <a:ext uri="{FF2B5EF4-FFF2-40B4-BE49-F238E27FC236}">
                    <a16:creationId xmlns:a16="http://schemas.microsoft.com/office/drawing/2014/main" id="{363D52C0-2C6C-6297-65D6-95D8B2952B43}"/>
                  </a:ext>
                </a:extLst>
              </p:cNvPr>
              <p:cNvSpPr/>
              <p:nvPr/>
            </p:nvSpPr>
            <p:spPr>
              <a:xfrm>
                <a:off x="4913609" y="3064520"/>
                <a:ext cx="22834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043" extrusionOk="0">
                    <a:moveTo>
                      <a:pt x="522" y="0"/>
                    </a:moveTo>
                    <a:cubicBezTo>
                      <a:pt x="232" y="0"/>
                      <a:pt x="0" y="232"/>
                      <a:pt x="0" y="521"/>
                    </a:cubicBezTo>
                    <a:cubicBezTo>
                      <a:pt x="0" y="811"/>
                      <a:pt x="232" y="1043"/>
                      <a:pt x="522" y="1043"/>
                    </a:cubicBezTo>
                    <a:cubicBezTo>
                      <a:pt x="811" y="1043"/>
                      <a:pt x="1043" y="811"/>
                      <a:pt x="1043" y="521"/>
                    </a:cubicBezTo>
                    <a:cubicBezTo>
                      <a:pt x="1043" y="232"/>
                      <a:pt x="811" y="0"/>
                      <a:pt x="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765;p87">
                <a:extLst>
                  <a:ext uri="{FF2B5EF4-FFF2-40B4-BE49-F238E27FC236}">
                    <a16:creationId xmlns:a16="http://schemas.microsoft.com/office/drawing/2014/main" id="{6A37EE55-AB8A-F298-1896-5B30318E296A}"/>
                  </a:ext>
                </a:extLst>
              </p:cNvPr>
              <p:cNvSpPr/>
              <p:nvPr/>
            </p:nvSpPr>
            <p:spPr>
              <a:xfrm>
                <a:off x="4875385" y="3064520"/>
                <a:ext cx="22943" cy="22834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43" extrusionOk="0">
                    <a:moveTo>
                      <a:pt x="526" y="0"/>
                    </a:moveTo>
                    <a:cubicBezTo>
                      <a:pt x="236" y="0"/>
                      <a:pt x="1" y="232"/>
                      <a:pt x="1" y="521"/>
                    </a:cubicBezTo>
                    <a:cubicBezTo>
                      <a:pt x="1" y="811"/>
                      <a:pt x="236" y="1043"/>
                      <a:pt x="526" y="1043"/>
                    </a:cubicBezTo>
                    <a:cubicBezTo>
                      <a:pt x="811" y="1043"/>
                      <a:pt x="1047" y="811"/>
                      <a:pt x="1047" y="521"/>
                    </a:cubicBezTo>
                    <a:cubicBezTo>
                      <a:pt x="1047" y="232"/>
                      <a:pt x="811" y="0"/>
                      <a:pt x="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959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7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b="1" dirty="0"/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87E5D94E-206C-8629-C0B3-60395980B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538354"/>
              </p:ext>
            </p:extLst>
          </p:nvPr>
        </p:nvGraphicFramePr>
        <p:xfrm>
          <a:off x="272843" y="1123062"/>
          <a:ext cx="8685420" cy="35775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71355">
                  <a:extLst>
                    <a:ext uri="{9D8B030D-6E8A-4147-A177-3AD203B41FA5}">
                      <a16:colId xmlns:a16="http://schemas.microsoft.com/office/drawing/2014/main" val="836890719"/>
                    </a:ext>
                  </a:extLst>
                </a:gridCol>
                <a:gridCol w="2171355">
                  <a:extLst>
                    <a:ext uri="{9D8B030D-6E8A-4147-A177-3AD203B41FA5}">
                      <a16:colId xmlns:a16="http://schemas.microsoft.com/office/drawing/2014/main" val="2369876032"/>
                    </a:ext>
                  </a:extLst>
                </a:gridCol>
                <a:gridCol w="2171355">
                  <a:extLst>
                    <a:ext uri="{9D8B030D-6E8A-4147-A177-3AD203B41FA5}">
                      <a16:colId xmlns:a16="http://schemas.microsoft.com/office/drawing/2014/main" val="2795045753"/>
                    </a:ext>
                  </a:extLst>
                </a:gridCol>
                <a:gridCol w="2171355">
                  <a:extLst>
                    <a:ext uri="{9D8B030D-6E8A-4147-A177-3AD203B41FA5}">
                      <a16:colId xmlns:a16="http://schemas.microsoft.com/office/drawing/2014/main" val="511741206"/>
                    </a:ext>
                  </a:extLst>
                </a:gridCol>
              </a:tblGrid>
              <a:tr h="3577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Values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228145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CustomerID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Unique customer ID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5001-55630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4708059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Churn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Churn Flag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Label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 &amp; 1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759692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Tenure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Tenure of customer in organization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Month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0-60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0796871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PreferredLoginDevice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Preferred login device of customer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Device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Computer, Mobile Phone, Phone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7379418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CityTier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City tier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Tier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1,2,3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4125883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WarehouseToHome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Distance in between warehouse to home of customer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Mile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5-127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3809399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PreferredPaymentMode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Preferred payment method of customer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Credit Card, Debit Card, Cash on Delivery, CC, UPI, COD, E Wallet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4731925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Gender of customer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Male, Female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2501502"/>
                  </a:ext>
                </a:extLst>
              </a:tr>
              <a:tr h="357753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HourSpendOnApp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Number of hours spend on mobile application or website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Hours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0-5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373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94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7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b="1" dirty="0"/>
          </a:p>
        </p:txBody>
      </p:sp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87E5D94E-206C-8629-C0B3-60395980B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860693"/>
              </p:ext>
            </p:extLst>
          </p:nvPr>
        </p:nvGraphicFramePr>
        <p:xfrm>
          <a:off x="272843" y="1123062"/>
          <a:ext cx="8671132" cy="35811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67783">
                  <a:extLst>
                    <a:ext uri="{9D8B030D-6E8A-4147-A177-3AD203B41FA5}">
                      <a16:colId xmlns:a16="http://schemas.microsoft.com/office/drawing/2014/main" val="836890719"/>
                    </a:ext>
                  </a:extLst>
                </a:gridCol>
                <a:gridCol w="2167783">
                  <a:extLst>
                    <a:ext uri="{9D8B030D-6E8A-4147-A177-3AD203B41FA5}">
                      <a16:colId xmlns:a16="http://schemas.microsoft.com/office/drawing/2014/main" val="2369876032"/>
                    </a:ext>
                  </a:extLst>
                </a:gridCol>
                <a:gridCol w="2167783">
                  <a:extLst>
                    <a:ext uri="{9D8B030D-6E8A-4147-A177-3AD203B41FA5}">
                      <a16:colId xmlns:a16="http://schemas.microsoft.com/office/drawing/2014/main" val="2795045753"/>
                    </a:ext>
                  </a:extLst>
                </a:gridCol>
                <a:gridCol w="2167783">
                  <a:extLst>
                    <a:ext uri="{9D8B030D-6E8A-4147-A177-3AD203B41FA5}">
                      <a16:colId xmlns:a16="http://schemas.microsoft.com/office/drawing/2014/main" val="511741206"/>
                    </a:ext>
                  </a:extLst>
                </a:gridCol>
              </a:tblGrid>
              <a:tr h="33517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Values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228145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NumberOfDeviceRegistered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Total number of deceives is registered on particular customer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Number of Device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1-6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4708059"/>
                  </a:ext>
                </a:extLst>
              </a:tr>
              <a:tr h="47831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PreferedOrderCat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Preferred order category of customer in last month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Fashion, Grocery, Laptop &amp; Accessory, Mobile, Mobile Phone, Others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759692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SatisfactionScore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Satisfactory score of customer on service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1-5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0796871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MaritalStatus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Marital status of customer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Divorced, Married, Single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7379418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NumberOfAddress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Total number of added added on particular customer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 of Address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1-22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4125883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Complain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Any complaint has been raised in last month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Label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1-0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3809399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OrderAmountHikeFromlastYear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Percentage increases in order from last year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11-26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4731925"/>
                  </a:ext>
                </a:extLst>
              </a:tr>
              <a:tr h="335171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CouponUsed</a:t>
                      </a:r>
                      <a:endParaRPr lang="en-ID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Total number of coupon has been used in last month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Coupon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0-16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2501502"/>
                  </a:ext>
                </a:extLst>
              </a:tr>
              <a:tr h="3212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OrderCount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Total number of orders has been places in last month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1-16</a:t>
                      </a:r>
                      <a:endParaRPr lang="en-ID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373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2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p49"/>
          <p:cNvSpPr txBox="1">
            <a:spLocks noGrp="1"/>
          </p:cNvSpPr>
          <p:nvPr>
            <p:ph type="title"/>
          </p:nvPr>
        </p:nvSpPr>
        <p:spPr>
          <a:xfrm>
            <a:off x="738850" y="469125"/>
            <a:ext cx="7664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Metrics</a:t>
            </a:r>
            <a:endParaRPr i="0" dirty="0">
              <a:solidFill>
                <a:schemeClr val="lt1"/>
              </a:solidFill>
            </a:endParaRPr>
          </a:p>
        </p:txBody>
      </p:sp>
      <p:graphicFrame>
        <p:nvGraphicFramePr>
          <p:cNvPr id="5744" name="Google Shape;5744;p49"/>
          <p:cNvGraphicFramePr/>
          <p:nvPr>
            <p:extLst>
              <p:ext uri="{D42A27DB-BD31-4B8C-83A1-F6EECF244321}">
                <p14:modId xmlns:p14="http://schemas.microsoft.com/office/powerpoint/2010/main" val="1034689395"/>
              </p:ext>
            </p:extLst>
          </p:nvPr>
        </p:nvGraphicFramePr>
        <p:xfrm>
          <a:off x="874375" y="1241155"/>
          <a:ext cx="7412374" cy="2132725"/>
        </p:xfrm>
        <a:graphic>
          <a:graphicData uri="http://schemas.openxmlformats.org/drawingml/2006/table">
            <a:tbl>
              <a:tblPr>
                <a:noFill/>
                <a:tableStyleId>{4DFDA336-C7AD-4492-A1EB-8911A46748C8}</a:tableStyleId>
              </a:tblPr>
              <a:tblGrid>
                <a:gridCol w="2280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Not Churn Predict (0)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Churn Predict (1)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1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Not Churn Actual (0)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Model correctly predicts customers will not churn while in actual will not churn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Model predicts customers will churn while in actual customer will not churn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Churn Actual (1)</a:t>
                      </a:r>
                      <a:endParaRPr b="1"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Model predicts customers will not churn while in actual customer will churn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Model correctly predicts customers will churn while in actual will churn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3947;p73">
            <a:extLst>
              <a:ext uri="{FF2B5EF4-FFF2-40B4-BE49-F238E27FC236}">
                <a16:creationId xmlns:a16="http://schemas.microsoft.com/office/drawing/2014/main" id="{4ECA0DA5-73FB-25EC-CC52-D59C42D02181}"/>
              </a:ext>
            </a:extLst>
          </p:cNvPr>
          <p:cNvSpPr txBox="1">
            <a:spLocks/>
          </p:cNvSpPr>
          <p:nvPr/>
        </p:nvSpPr>
        <p:spPr>
          <a:xfrm>
            <a:off x="1127882" y="3902345"/>
            <a:ext cx="7158867" cy="56478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False negative is more costly, hence </a:t>
            </a:r>
            <a:r>
              <a:rPr lang="en-US" b="1" dirty="0"/>
              <a:t>recall</a:t>
            </a:r>
            <a:r>
              <a:rPr lang="en-US" dirty="0"/>
              <a:t> is the appropriate metrics</a:t>
            </a:r>
          </a:p>
        </p:txBody>
      </p:sp>
    </p:spTree>
    <p:extLst>
      <p:ext uri="{BB962C8B-B14F-4D97-AF65-F5344CB8AC3E}">
        <p14:creationId xmlns:p14="http://schemas.microsoft.com/office/powerpoint/2010/main" val="119785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Google Shape;6137;p58"/>
          <p:cNvSpPr txBox="1">
            <a:spLocks noGrp="1"/>
          </p:cNvSpPr>
          <p:nvPr>
            <p:ph type="title"/>
          </p:nvPr>
        </p:nvSpPr>
        <p:spPr>
          <a:xfrm>
            <a:off x="4942926" y="1851775"/>
            <a:ext cx="3477000" cy="15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Exploratory Data 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139" name="Google Shape;6139;p58"/>
          <p:cNvSpPr txBox="1">
            <a:spLocks noGrp="1"/>
          </p:cNvSpPr>
          <p:nvPr>
            <p:ph type="title" idx="2"/>
          </p:nvPr>
        </p:nvSpPr>
        <p:spPr>
          <a:xfrm>
            <a:off x="5939076" y="1086400"/>
            <a:ext cx="1484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140" name="Google Shape;6140;p58"/>
          <p:cNvGrpSpPr/>
          <p:nvPr/>
        </p:nvGrpSpPr>
        <p:grpSpPr>
          <a:xfrm>
            <a:off x="-387000" y="1086400"/>
            <a:ext cx="5219555" cy="3949712"/>
            <a:chOff x="-387000" y="1086400"/>
            <a:chExt cx="5219555" cy="3949712"/>
          </a:xfrm>
        </p:grpSpPr>
        <p:sp>
          <p:nvSpPr>
            <p:cNvPr id="6141" name="Google Shape;6141;p58"/>
            <p:cNvSpPr/>
            <p:nvPr/>
          </p:nvSpPr>
          <p:spPr>
            <a:xfrm>
              <a:off x="-387000" y="1086400"/>
              <a:ext cx="5219555" cy="3447823"/>
            </a:xfrm>
            <a:custGeom>
              <a:avLst/>
              <a:gdLst/>
              <a:ahLst/>
              <a:cxnLst/>
              <a:rect l="l" t="t" r="r" b="b"/>
              <a:pathLst>
                <a:path w="81273" h="51094" extrusionOk="0">
                  <a:moveTo>
                    <a:pt x="58243" y="0"/>
                  </a:moveTo>
                  <a:cubicBezTo>
                    <a:pt x="47662" y="0"/>
                    <a:pt x="38006" y="5843"/>
                    <a:pt x="28577" y="10487"/>
                  </a:cubicBezTo>
                  <a:cubicBezTo>
                    <a:pt x="25989" y="11762"/>
                    <a:pt x="23373" y="12965"/>
                    <a:pt x="20675" y="13978"/>
                  </a:cubicBezTo>
                  <a:cubicBezTo>
                    <a:pt x="15936" y="15754"/>
                    <a:pt x="10682" y="16748"/>
                    <a:pt x="6249" y="19261"/>
                  </a:cubicBezTo>
                  <a:cubicBezTo>
                    <a:pt x="1842" y="21761"/>
                    <a:pt x="251" y="26578"/>
                    <a:pt x="38" y="31389"/>
                  </a:cubicBezTo>
                  <a:cubicBezTo>
                    <a:pt x="1" y="32171"/>
                    <a:pt x="16" y="32955"/>
                    <a:pt x="76" y="33737"/>
                  </a:cubicBezTo>
                  <a:cubicBezTo>
                    <a:pt x="1015" y="45575"/>
                    <a:pt x="12926" y="51094"/>
                    <a:pt x="23577" y="51094"/>
                  </a:cubicBezTo>
                  <a:cubicBezTo>
                    <a:pt x="23770" y="51094"/>
                    <a:pt x="23962" y="51092"/>
                    <a:pt x="24154" y="51088"/>
                  </a:cubicBezTo>
                  <a:cubicBezTo>
                    <a:pt x="28233" y="51010"/>
                    <a:pt x="32269" y="50257"/>
                    <a:pt x="36188" y="49147"/>
                  </a:cubicBezTo>
                  <a:cubicBezTo>
                    <a:pt x="39064" y="48331"/>
                    <a:pt x="41862" y="47259"/>
                    <a:pt x="44747" y="46477"/>
                  </a:cubicBezTo>
                  <a:cubicBezTo>
                    <a:pt x="46266" y="46068"/>
                    <a:pt x="47723" y="45898"/>
                    <a:pt x="49149" y="45898"/>
                  </a:cubicBezTo>
                  <a:cubicBezTo>
                    <a:pt x="52616" y="45898"/>
                    <a:pt x="55904" y="46900"/>
                    <a:pt x="59479" y="47881"/>
                  </a:cubicBezTo>
                  <a:cubicBezTo>
                    <a:pt x="61447" y="48421"/>
                    <a:pt x="63438" y="48754"/>
                    <a:pt x="65354" y="48754"/>
                  </a:cubicBezTo>
                  <a:cubicBezTo>
                    <a:pt x="69249" y="48754"/>
                    <a:pt x="72836" y="47380"/>
                    <a:pt x="75296" y="43586"/>
                  </a:cubicBezTo>
                  <a:cubicBezTo>
                    <a:pt x="76046" y="42411"/>
                    <a:pt x="76655" y="41151"/>
                    <a:pt x="77115" y="39835"/>
                  </a:cubicBezTo>
                  <a:cubicBezTo>
                    <a:pt x="80732" y="29804"/>
                    <a:pt x="81272" y="16147"/>
                    <a:pt x="74621" y="7233"/>
                  </a:cubicBezTo>
                  <a:cubicBezTo>
                    <a:pt x="72129" y="3900"/>
                    <a:pt x="68450" y="1609"/>
                    <a:pt x="64405" y="687"/>
                  </a:cubicBezTo>
                  <a:cubicBezTo>
                    <a:pt x="62314" y="213"/>
                    <a:pt x="60262" y="0"/>
                    <a:pt x="58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2" name="Google Shape;6142;p58"/>
            <p:cNvGrpSpPr/>
            <p:nvPr/>
          </p:nvGrpSpPr>
          <p:grpSpPr>
            <a:xfrm>
              <a:off x="-179125" y="1708667"/>
              <a:ext cx="4751137" cy="3327445"/>
              <a:chOff x="-179125" y="1612092"/>
              <a:chExt cx="4751137" cy="3327445"/>
            </a:xfrm>
          </p:grpSpPr>
          <p:sp>
            <p:nvSpPr>
              <p:cNvPr id="6143" name="Google Shape;6143;p58"/>
              <p:cNvSpPr/>
              <p:nvPr/>
            </p:nvSpPr>
            <p:spPr>
              <a:xfrm>
                <a:off x="242420" y="3465503"/>
                <a:ext cx="223801" cy="2059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313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3401" y="313"/>
                    </a:lnTo>
                    <a:lnTo>
                      <a:pt x="3401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58"/>
              <p:cNvSpPr/>
              <p:nvPr/>
            </p:nvSpPr>
            <p:spPr>
              <a:xfrm>
                <a:off x="237289" y="3462806"/>
                <a:ext cx="231366" cy="28419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432" extrusionOk="0">
                    <a:moveTo>
                      <a:pt x="3401" y="119"/>
                    </a:moveTo>
                    <a:lnTo>
                      <a:pt x="3401" y="313"/>
                    </a:lnTo>
                    <a:lnTo>
                      <a:pt x="119" y="313"/>
                    </a:lnTo>
                    <a:lnTo>
                      <a:pt x="119" y="119"/>
                    </a:lnTo>
                    <a:close/>
                    <a:moveTo>
                      <a:pt x="0" y="0"/>
                    </a:moveTo>
                    <a:lnTo>
                      <a:pt x="0" y="432"/>
                    </a:lnTo>
                    <a:lnTo>
                      <a:pt x="3517" y="432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58"/>
              <p:cNvSpPr/>
              <p:nvPr/>
            </p:nvSpPr>
            <p:spPr>
              <a:xfrm>
                <a:off x="239921" y="3324001"/>
                <a:ext cx="115650" cy="162094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464" extrusionOk="0">
                    <a:moveTo>
                      <a:pt x="1" y="0"/>
                    </a:moveTo>
                    <a:lnTo>
                      <a:pt x="1" y="2464"/>
                    </a:lnTo>
                    <a:lnTo>
                      <a:pt x="1758" y="2464"/>
                    </a:lnTo>
                    <a:lnTo>
                      <a:pt x="175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58"/>
              <p:cNvSpPr/>
              <p:nvPr/>
            </p:nvSpPr>
            <p:spPr>
              <a:xfrm>
                <a:off x="237289" y="3321501"/>
                <a:ext cx="123413" cy="16972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580" extrusionOk="0">
                    <a:moveTo>
                      <a:pt x="1760" y="117"/>
                    </a:moveTo>
                    <a:lnTo>
                      <a:pt x="1760" y="2461"/>
                    </a:lnTo>
                    <a:lnTo>
                      <a:pt x="119" y="2461"/>
                    </a:lnTo>
                    <a:lnTo>
                      <a:pt x="119" y="117"/>
                    </a:lnTo>
                    <a:close/>
                    <a:moveTo>
                      <a:pt x="0" y="1"/>
                    </a:moveTo>
                    <a:lnTo>
                      <a:pt x="0" y="2580"/>
                    </a:lnTo>
                    <a:lnTo>
                      <a:pt x="1876" y="2580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58"/>
              <p:cNvSpPr/>
              <p:nvPr/>
            </p:nvSpPr>
            <p:spPr>
              <a:xfrm>
                <a:off x="-81435" y="2768780"/>
                <a:ext cx="727582" cy="568251"/>
              </a:xfrm>
              <a:custGeom>
                <a:avLst/>
                <a:gdLst/>
                <a:ahLst/>
                <a:cxnLst/>
                <a:rect l="l" t="t" r="r" b="b"/>
                <a:pathLst>
                  <a:path w="11060" h="8638" extrusionOk="0">
                    <a:moveTo>
                      <a:pt x="0" y="1"/>
                    </a:moveTo>
                    <a:lnTo>
                      <a:pt x="0" y="8637"/>
                    </a:lnTo>
                    <a:lnTo>
                      <a:pt x="11059" y="8637"/>
                    </a:lnTo>
                    <a:lnTo>
                      <a:pt x="11059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58"/>
              <p:cNvSpPr/>
              <p:nvPr/>
            </p:nvSpPr>
            <p:spPr>
              <a:xfrm>
                <a:off x="-86632" y="2763649"/>
                <a:ext cx="735213" cy="57581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753" extrusionOk="0">
                    <a:moveTo>
                      <a:pt x="11060" y="119"/>
                    </a:moveTo>
                    <a:lnTo>
                      <a:pt x="11060" y="8637"/>
                    </a:lnTo>
                    <a:lnTo>
                      <a:pt x="120" y="8637"/>
                    </a:lnTo>
                    <a:lnTo>
                      <a:pt x="120" y="119"/>
                    </a:lnTo>
                    <a:close/>
                    <a:moveTo>
                      <a:pt x="1" y="1"/>
                    </a:moveTo>
                    <a:lnTo>
                      <a:pt x="1" y="8753"/>
                    </a:lnTo>
                    <a:lnTo>
                      <a:pt x="11176" y="8753"/>
                    </a:lnTo>
                    <a:lnTo>
                      <a:pt x="11176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58"/>
              <p:cNvSpPr/>
              <p:nvPr/>
            </p:nvSpPr>
            <p:spPr>
              <a:xfrm>
                <a:off x="-60911" y="2768780"/>
                <a:ext cx="727582" cy="568251"/>
              </a:xfrm>
              <a:custGeom>
                <a:avLst/>
                <a:gdLst/>
                <a:ahLst/>
                <a:cxnLst/>
                <a:rect l="l" t="t" r="r" b="b"/>
                <a:pathLst>
                  <a:path w="11060" h="8638" extrusionOk="0">
                    <a:moveTo>
                      <a:pt x="1" y="1"/>
                    </a:moveTo>
                    <a:lnTo>
                      <a:pt x="1" y="8637"/>
                    </a:lnTo>
                    <a:lnTo>
                      <a:pt x="11060" y="8637"/>
                    </a:lnTo>
                    <a:lnTo>
                      <a:pt x="110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58"/>
              <p:cNvSpPr/>
              <p:nvPr/>
            </p:nvSpPr>
            <p:spPr>
              <a:xfrm>
                <a:off x="-63345" y="2763649"/>
                <a:ext cx="735213" cy="575816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753" extrusionOk="0">
                    <a:moveTo>
                      <a:pt x="11056" y="119"/>
                    </a:moveTo>
                    <a:lnTo>
                      <a:pt x="11056" y="8637"/>
                    </a:lnTo>
                    <a:lnTo>
                      <a:pt x="116" y="8637"/>
                    </a:lnTo>
                    <a:lnTo>
                      <a:pt x="116" y="119"/>
                    </a:lnTo>
                    <a:close/>
                    <a:moveTo>
                      <a:pt x="0" y="1"/>
                    </a:moveTo>
                    <a:lnTo>
                      <a:pt x="0" y="8753"/>
                    </a:lnTo>
                    <a:lnTo>
                      <a:pt x="11169" y="8753"/>
                    </a:lnTo>
                    <a:lnTo>
                      <a:pt x="11175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58"/>
              <p:cNvSpPr/>
              <p:nvPr/>
            </p:nvSpPr>
            <p:spPr>
              <a:xfrm>
                <a:off x="-35189" y="2789370"/>
                <a:ext cx="676204" cy="527069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8012" extrusionOk="0">
                    <a:moveTo>
                      <a:pt x="0" y="0"/>
                    </a:moveTo>
                    <a:lnTo>
                      <a:pt x="0" y="8012"/>
                    </a:lnTo>
                    <a:lnTo>
                      <a:pt x="10278" y="8012"/>
                    </a:lnTo>
                    <a:lnTo>
                      <a:pt x="10278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58"/>
              <p:cNvSpPr/>
              <p:nvPr/>
            </p:nvSpPr>
            <p:spPr>
              <a:xfrm>
                <a:off x="-37689" y="2784239"/>
                <a:ext cx="683835" cy="53470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8128" extrusionOk="0">
                    <a:moveTo>
                      <a:pt x="10276" y="119"/>
                    </a:moveTo>
                    <a:lnTo>
                      <a:pt x="10276" y="8012"/>
                    </a:lnTo>
                    <a:lnTo>
                      <a:pt x="117" y="8012"/>
                    </a:lnTo>
                    <a:lnTo>
                      <a:pt x="117" y="119"/>
                    </a:lnTo>
                    <a:close/>
                    <a:moveTo>
                      <a:pt x="1" y="0"/>
                    </a:moveTo>
                    <a:lnTo>
                      <a:pt x="1" y="8127"/>
                    </a:lnTo>
                    <a:lnTo>
                      <a:pt x="10394" y="8127"/>
                    </a:lnTo>
                    <a:lnTo>
                      <a:pt x="10394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58"/>
              <p:cNvSpPr/>
              <p:nvPr/>
            </p:nvSpPr>
            <p:spPr>
              <a:xfrm>
                <a:off x="514899" y="3460306"/>
                <a:ext cx="560357" cy="25788"/>
              </a:xfrm>
              <a:custGeom>
                <a:avLst/>
                <a:gdLst/>
                <a:ahLst/>
                <a:cxnLst/>
                <a:rect l="l" t="t" r="r" b="b"/>
                <a:pathLst>
                  <a:path w="8518" h="392" extrusionOk="0">
                    <a:moveTo>
                      <a:pt x="0" y="1"/>
                    </a:moveTo>
                    <a:lnTo>
                      <a:pt x="0" y="392"/>
                    </a:lnTo>
                    <a:lnTo>
                      <a:pt x="8518" y="392"/>
                    </a:lnTo>
                    <a:lnTo>
                      <a:pt x="85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58"/>
              <p:cNvSpPr/>
              <p:nvPr/>
            </p:nvSpPr>
            <p:spPr>
              <a:xfrm>
                <a:off x="512399" y="3457675"/>
                <a:ext cx="568053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510" extrusionOk="0">
                    <a:moveTo>
                      <a:pt x="8518" y="119"/>
                    </a:moveTo>
                    <a:lnTo>
                      <a:pt x="8518" y="391"/>
                    </a:lnTo>
                    <a:lnTo>
                      <a:pt x="116" y="391"/>
                    </a:lnTo>
                    <a:lnTo>
                      <a:pt x="116" y="119"/>
                    </a:lnTo>
                    <a:close/>
                    <a:moveTo>
                      <a:pt x="1" y="0"/>
                    </a:moveTo>
                    <a:lnTo>
                      <a:pt x="1" y="510"/>
                    </a:lnTo>
                    <a:lnTo>
                      <a:pt x="8634" y="510"/>
                    </a:lnTo>
                    <a:lnTo>
                      <a:pt x="8634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58"/>
              <p:cNvSpPr/>
              <p:nvPr/>
            </p:nvSpPr>
            <p:spPr>
              <a:xfrm>
                <a:off x="-119919" y="3529643"/>
                <a:ext cx="92625" cy="1144199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7393" extrusionOk="0">
                    <a:moveTo>
                      <a:pt x="1" y="0"/>
                    </a:moveTo>
                    <a:lnTo>
                      <a:pt x="10" y="641"/>
                    </a:lnTo>
                    <a:lnTo>
                      <a:pt x="344" y="17033"/>
                    </a:lnTo>
                    <a:cubicBezTo>
                      <a:pt x="344" y="17233"/>
                      <a:pt x="504" y="17393"/>
                      <a:pt x="704" y="17393"/>
                    </a:cubicBezTo>
                    <a:cubicBezTo>
                      <a:pt x="901" y="17393"/>
                      <a:pt x="1063" y="17233"/>
                      <a:pt x="1063" y="17033"/>
                    </a:cubicBezTo>
                    <a:lnTo>
                      <a:pt x="1395" y="641"/>
                    </a:lnTo>
                    <a:lnTo>
                      <a:pt x="14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58"/>
              <p:cNvSpPr/>
              <p:nvPr/>
            </p:nvSpPr>
            <p:spPr>
              <a:xfrm>
                <a:off x="-123406" y="3524709"/>
                <a:ext cx="100585" cy="1151172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7499" extrusionOk="0">
                    <a:moveTo>
                      <a:pt x="1404" y="116"/>
                    </a:moveTo>
                    <a:lnTo>
                      <a:pt x="1060" y="17089"/>
                    </a:lnTo>
                    <a:cubicBezTo>
                      <a:pt x="1060" y="17255"/>
                      <a:pt x="926" y="17389"/>
                      <a:pt x="760" y="17389"/>
                    </a:cubicBezTo>
                    <a:cubicBezTo>
                      <a:pt x="591" y="17389"/>
                      <a:pt x="460" y="17255"/>
                      <a:pt x="460" y="17089"/>
                    </a:cubicBezTo>
                    <a:lnTo>
                      <a:pt x="116" y="116"/>
                    </a:lnTo>
                    <a:close/>
                    <a:moveTo>
                      <a:pt x="0" y="0"/>
                    </a:moveTo>
                    <a:lnTo>
                      <a:pt x="344" y="17092"/>
                    </a:lnTo>
                    <a:cubicBezTo>
                      <a:pt x="351" y="17317"/>
                      <a:pt x="532" y="17499"/>
                      <a:pt x="760" y="17499"/>
                    </a:cubicBezTo>
                    <a:cubicBezTo>
                      <a:pt x="985" y="17499"/>
                      <a:pt x="1173" y="17317"/>
                      <a:pt x="1185" y="17092"/>
                    </a:cubicBez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58"/>
              <p:cNvSpPr/>
              <p:nvPr/>
            </p:nvSpPr>
            <p:spPr>
              <a:xfrm>
                <a:off x="-118867" y="3529643"/>
                <a:ext cx="90520" cy="41181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626" extrusionOk="0">
                    <a:moveTo>
                      <a:pt x="0" y="0"/>
                    </a:moveTo>
                    <a:lnTo>
                      <a:pt x="16" y="626"/>
                    </a:lnTo>
                    <a:lnTo>
                      <a:pt x="1363" y="626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58"/>
              <p:cNvSpPr/>
              <p:nvPr/>
            </p:nvSpPr>
            <p:spPr>
              <a:xfrm>
                <a:off x="-123406" y="3527143"/>
                <a:ext cx="99401" cy="48812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742" extrusionOk="0">
                    <a:moveTo>
                      <a:pt x="1376" y="116"/>
                    </a:moveTo>
                    <a:lnTo>
                      <a:pt x="1366" y="626"/>
                    </a:lnTo>
                    <a:lnTo>
                      <a:pt x="138" y="626"/>
                    </a:lnTo>
                    <a:lnTo>
                      <a:pt x="132" y="116"/>
                    </a:lnTo>
                    <a:close/>
                    <a:moveTo>
                      <a:pt x="0" y="1"/>
                    </a:moveTo>
                    <a:lnTo>
                      <a:pt x="16" y="742"/>
                    </a:lnTo>
                    <a:lnTo>
                      <a:pt x="1491" y="742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58"/>
              <p:cNvSpPr/>
              <p:nvPr/>
            </p:nvSpPr>
            <p:spPr>
              <a:xfrm>
                <a:off x="1522253" y="3529643"/>
                <a:ext cx="92625" cy="1143606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7384" extrusionOk="0">
                    <a:moveTo>
                      <a:pt x="0" y="0"/>
                    </a:moveTo>
                    <a:lnTo>
                      <a:pt x="344" y="17033"/>
                    </a:lnTo>
                    <a:cubicBezTo>
                      <a:pt x="347" y="17227"/>
                      <a:pt x="507" y="17383"/>
                      <a:pt x="704" y="17383"/>
                    </a:cubicBezTo>
                    <a:cubicBezTo>
                      <a:pt x="894" y="17383"/>
                      <a:pt x="1054" y="17227"/>
                      <a:pt x="1063" y="17033"/>
                    </a:cubicBezTo>
                    <a:lnTo>
                      <a:pt x="14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58"/>
              <p:cNvSpPr/>
              <p:nvPr/>
            </p:nvSpPr>
            <p:spPr>
              <a:xfrm>
                <a:off x="1518569" y="3524709"/>
                <a:ext cx="100388" cy="1151172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7499" extrusionOk="0">
                    <a:moveTo>
                      <a:pt x="1404" y="116"/>
                    </a:moveTo>
                    <a:lnTo>
                      <a:pt x="1060" y="17089"/>
                    </a:lnTo>
                    <a:cubicBezTo>
                      <a:pt x="1060" y="17255"/>
                      <a:pt x="929" y="17389"/>
                      <a:pt x="760" y="17389"/>
                    </a:cubicBezTo>
                    <a:cubicBezTo>
                      <a:pt x="591" y="17389"/>
                      <a:pt x="460" y="17255"/>
                      <a:pt x="460" y="17089"/>
                    </a:cubicBezTo>
                    <a:lnTo>
                      <a:pt x="116" y="116"/>
                    </a:lnTo>
                    <a:close/>
                    <a:moveTo>
                      <a:pt x="0" y="0"/>
                    </a:moveTo>
                    <a:lnTo>
                      <a:pt x="344" y="17092"/>
                    </a:lnTo>
                    <a:cubicBezTo>
                      <a:pt x="350" y="17314"/>
                      <a:pt x="532" y="17499"/>
                      <a:pt x="760" y="17499"/>
                    </a:cubicBezTo>
                    <a:cubicBezTo>
                      <a:pt x="985" y="17496"/>
                      <a:pt x="1169" y="17314"/>
                      <a:pt x="1182" y="17092"/>
                    </a:cubicBezTo>
                    <a:lnTo>
                      <a:pt x="152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58"/>
              <p:cNvSpPr/>
              <p:nvPr/>
            </p:nvSpPr>
            <p:spPr>
              <a:xfrm>
                <a:off x="1523042" y="3529643"/>
                <a:ext cx="90586" cy="41181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626" extrusionOk="0">
                    <a:moveTo>
                      <a:pt x="1" y="0"/>
                    </a:moveTo>
                    <a:lnTo>
                      <a:pt x="10" y="626"/>
                    </a:lnTo>
                    <a:lnTo>
                      <a:pt x="1361" y="626"/>
                    </a:lnTo>
                    <a:lnTo>
                      <a:pt x="137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58"/>
              <p:cNvSpPr/>
              <p:nvPr/>
            </p:nvSpPr>
            <p:spPr>
              <a:xfrm>
                <a:off x="1518964" y="3527143"/>
                <a:ext cx="98349" cy="48812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742" extrusionOk="0">
                    <a:moveTo>
                      <a:pt x="1338" y="116"/>
                    </a:moveTo>
                    <a:lnTo>
                      <a:pt x="1329" y="626"/>
                    </a:lnTo>
                    <a:lnTo>
                      <a:pt x="100" y="626"/>
                    </a:lnTo>
                    <a:lnTo>
                      <a:pt x="94" y="116"/>
                    </a:lnTo>
                    <a:close/>
                    <a:moveTo>
                      <a:pt x="0" y="1"/>
                    </a:moveTo>
                    <a:lnTo>
                      <a:pt x="16" y="742"/>
                    </a:lnTo>
                    <a:lnTo>
                      <a:pt x="1488" y="742"/>
                    </a:lnTo>
                    <a:lnTo>
                      <a:pt x="1495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58"/>
              <p:cNvSpPr/>
              <p:nvPr/>
            </p:nvSpPr>
            <p:spPr>
              <a:xfrm>
                <a:off x="-173994" y="3488527"/>
                <a:ext cx="1835336" cy="54141"/>
              </a:xfrm>
              <a:custGeom>
                <a:avLst/>
                <a:gdLst/>
                <a:ahLst/>
                <a:cxnLst/>
                <a:rect l="l" t="t" r="r" b="b"/>
                <a:pathLst>
                  <a:path w="27899" h="823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27899" y="822"/>
                    </a:lnTo>
                    <a:lnTo>
                      <a:pt x="27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58"/>
              <p:cNvSpPr/>
              <p:nvPr/>
            </p:nvSpPr>
            <p:spPr>
              <a:xfrm>
                <a:off x="-179125" y="3483396"/>
                <a:ext cx="1843164" cy="61706"/>
              </a:xfrm>
              <a:custGeom>
                <a:avLst/>
                <a:gdLst/>
                <a:ahLst/>
                <a:cxnLst/>
                <a:rect l="l" t="t" r="r" b="b"/>
                <a:pathLst>
                  <a:path w="28018" h="938" extrusionOk="0">
                    <a:moveTo>
                      <a:pt x="27898" y="119"/>
                    </a:moveTo>
                    <a:lnTo>
                      <a:pt x="27898" y="822"/>
                    </a:lnTo>
                    <a:lnTo>
                      <a:pt x="119" y="822"/>
                    </a:lnTo>
                    <a:lnTo>
                      <a:pt x="119" y="119"/>
                    </a:lnTo>
                    <a:close/>
                    <a:moveTo>
                      <a:pt x="0" y="0"/>
                    </a:moveTo>
                    <a:lnTo>
                      <a:pt x="0" y="938"/>
                    </a:lnTo>
                    <a:lnTo>
                      <a:pt x="28017" y="938"/>
                    </a:lnTo>
                    <a:lnTo>
                      <a:pt x="2801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58"/>
              <p:cNvSpPr/>
              <p:nvPr/>
            </p:nvSpPr>
            <p:spPr>
              <a:xfrm>
                <a:off x="324848" y="3524577"/>
                <a:ext cx="648443" cy="392934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5973" extrusionOk="0">
                    <a:moveTo>
                      <a:pt x="6509" y="1"/>
                    </a:moveTo>
                    <a:cubicBezTo>
                      <a:pt x="5496" y="1"/>
                      <a:pt x="4003" y="80"/>
                      <a:pt x="1789" y="284"/>
                    </a:cubicBezTo>
                    <a:cubicBezTo>
                      <a:pt x="1620" y="299"/>
                      <a:pt x="1492" y="315"/>
                      <a:pt x="1423" y="315"/>
                    </a:cubicBezTo>
                    <a:cubicBezTo>
                      <a:pt x="604" y="374"/>
                      <a:pt x="141" y="1253"/>
                      <a:pt x="91" y="1353"/>
                    </a:cubicBezTo>
                    <a:cubicBezTo>
                      <a:pt x="1" y="1528"/>
                      <a:pt x="76" y="1743"/>
                      <a:pt x="251" y="1831"/>
                    </a:cubicBezTo>
                    <a:cubicBezTo>
                      <a:pt x="303" y="1857"/>
                      <a:pt x="357" y="1870"/>
                      <a:pt x="411" y="1870"/>
                    </a:cubicBezTo>
                    <a:cubicBezTo>
                      <a:pt x="542" y="1870"/>
                      <a:pt x="668" y="1796"/>
                      <a:pt x="732" y="1672"/>
                    </a:cubicBezTo>
                    <a:cubicBezTo>
                      <a:pt x="810" y="1512"/>
                      <a:pt x="1120" y="1056"/>
                      <a:pt x="1479" y="1028"/>
                    </a:cubicBezTo>
                    <a:lnTo>
                      <a:pt x="1854" y="993"/>
                    </a:lnTo>
                    <a:cubicBezTo>
                      <a:pt x="4221" y="773"/>
                      <a:pt x="5702" y="704"/>
                      <a:pt x="6626" y="704"/>
                    </a:cubicBezTo>
                    <a:cubicBezTo>
                      <a:pt x="7712" y="704"/>
                      <a:pt x="8031" y="800"/>
                      <a:pt x="8119" y="859"/>
                    </a:cubicBezTo>
                    <a:cubicBezTo>
                      <a:pt x="8797" y="1596"/>
                      <a:pt x="8128" y="4088"/>
                      <a:pt x="7556" y="5479"/>
                    </a:cubicBezTo>
                    <a:cubicBezTo>
                      <a:pt x="7481" y="5660"/>
                      <a:pt x="7565" y="5873"/>
                      <a:pt x="7750" y="5948"/>
                    </a:cubicBezTo>
                    <a:cubicBezTo>
                      <a:pt x="7793" y="5966"/>
                      <a:pt x="7840" y="5973"/>
                      <a:pt x="7887" y="5973"/>
                    </a:cubicBezTo>
                    <a:cubicBezTo>
                      <a:pt x="8031" y="5973"/>
                      <a:pt x="8165" y="5888"/>
                      <a:pt x="8215" y="5763"/>
                    </a:cubicBezTo>
                    <a:cubicBezTo>
                      <a:pt x="8387" y="5354"/>
                      <a:pt x="9857" y="1703"/>
                      <a:pt x="8644" y="384"/>
                    </a:cubicBezTo>
                    <a:cubicBezTo>
                      <a:pt x="8455" y="175"/>
                      <a:pt x="8005" y="1"/>
                      <a:pt x="650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58"/>
              <p:cNvSpPr/>
              <p:nvPr/>
            </p:nvSpPr>
            <p:spPr>
              <a:xfrm>
                <a:off x="319520" y="3520104"/>
                <a:ext cx="657916" cy="401354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6101" extrusionOk="0">
                    <a:moveTo>
                      <a:pt x="6588" y="117"/>
                    </a:moveTo>
                    <a:cubicBezTo>
                      <a:pt x="8073" y="117"/>
                      <a:pt x="8512" y="287"/>
                      <a:pt x="8687" y="477"/>
                    </a:cubicBezTo>
                    <a:cubicBezTo>
                      <a:pt x="9872" y="1768"/>
                      <a:pt x="8421" y="5390"/>
                      <a:pt x="8250" y="5800"/>
                    </a:cubicBezTo>
                    <a:cubicBezTo>
                      <a:pt x="8218" y="5869"/>
                      <a:pt x="8162" y="5928"/>
                      <a:pt x="8090" y="5959"/>
                    </a:cubicBezTo>
                    <a:cubicBezTo>
                      <a:pt x="8052" y="5976"/>
                      <a:pt x="8012" y="5984"/>
                      <a:pt x="7972" y="5984"/>
                    </a:cubicBezTo>
                    <a:cubicBezTo>
                      <a:pt x="7856" y="5984"/>
                      <a:pt x="7745" y="5915"/>
                      <a:pt x="7693" y="5800"/>
                    </a:cubicBezTo>
                    <a:cubicBezTo>
                      <a:pt x="7662" y="5725"/>
                      <a:pt x="7662" y="5644"/>
                      <a:pt x="7693" y="5569"/>
                    </a:cubicBezTo>
                    <a:cubicBezTo>
                      <a:pt x="8278" y="4162"/>
                      <a:pt x="8940" y="1649"/>
                      <a:pt x="8246" y="886"/>
                    </a:cubicBezTo>
                    <a:lnTo>
                      <a:pt x="8234" y="880"/>
                    </a:lnTo>
                    <a:cubicBezTo>
                      <a:pt x="8137" y="814"/>
                      <a:pt x="7809" y="717"/>
                      <a:pt x="6702" y="717"/>
                    </a:cubicBezTo>
                    <a:cubicBezTo>
                      <a:pt x="6665" y="717"/>
                      <a:pt x="6628" y="717"/>
                      <a:pt x="6589" y="717"/>
                    </a:cubicBezTo>
                    <a:cubicBezTo>
                      <a:pt x="5650" y="717"/>
                      <a:pt x="4194" y="791"/>
                      <a:pt x="1935" y="999"/>
                    </a:cubicBezTo>
                    <a:lnTo>
                      <a:pt x="1560" y="1033"/>
                    </a:lnTo>
                    <a:cubicBezTo>
                      <a:pt x="1173" y="1064"/>
                      <a:pt x="857" y="1530"/>
                      <a:pt x="766" y="1708"/>
                    </a:cubicBezTo>
                    <a:cubicBezTo>
                      <a:pt x="763" y="1718"/>
                      <a:pt x="754" y="1727"/>
                      <a:pt x="751" y="1736"/>
                    </a:cubicBezTo>
                    <a:cubicBezTo>
                      <a:pt x="696" y="1834"/>
                      <a:pt x="594" y="1888"/>
                      <a:pt x="489" y="1888"/>
                    </a:cubicBezTo>
                    <a:cubicBezTo>
                      <a:pt x="439" y="1888"/>
                      <a:pt x="388" y="1875"/>
                      <a:pt x="341" y="1849"/>
                    </a:cubicBezTo>
                    <a:cubicBezTo>
                      <a:pt x="194" y="1768"/>
                      <a:pt x="144" y="1583"/>
                      <a:pt x="226" y="1439"/>
                    </a:cubicBezTo>
                    <a:cubicBezTo>
                      <a:pt x="272" y="1343"/>
                      <a:pt x="723" y="492"/>
                      <a:pt x="1513" y="430"/>
                    </a:cubicBezTo>
                    <a:cubicBezTo>
                      <a:pt x="1579" y="427"/>
                      <a:pt x="1704" y="414"/>
                      <a:pt x="1876" y="399"/>
                    </a:cubicBezTo>
                    <a:cubicBezTo>
                      <a:pt x="4091" y="195"/>
                      <a:pt x="5581" y="117"/>
                      <a:pt x="6588" y="117"/>
                    </a:cubicBezTo>
                    <a:close/>
                    <a:moveTo>
                      <a:pt x="6612" y="0"/>
                    </a:moveTo>
                    <a:cubicBezTo>
                      <a:pt x="5604" y="0"/>
                      <a:pt x="4106" y="79"/>
                      <a:pt x="1857" y="286"/>
                    </a:cubicBezTo>
                    <a:lnTo>
                      <a:pt x="1495" y="317"/>
                    </a:lnTo>
                    <a:cubicBezTo>
                      <a:pt x="638" y="383"/>
                      <a:pt x="160" y="1286"/>
                      <a:pt x="110" y="1389"/>
                    </a:cubicBezTo>
                    <a:cubicBezTo>
                      <a:pt x="104" y="1399"/>
                      <a:pt x="94" y="1411"/>
                      <a:pt x="91" y="1424"/>
                    </a:cubicBezTo>
                    <a:cubicBezTo>
                      <a:pt x="0" y="1633"/>
                      <a:pt x="94" y="1880"/>
                      <a:pt x="307" y="1974"/>
                    </a:cubicBezTo>
                    <a:cubicBezTo>
                      <a:pt x="361" y="1997"/>
                      <a:pt x="417" y="2008"/>
                      <a:pt x="473" y="2008"/>
                    </a:cubicBezTo>
                    <a:cubicBezTo>
                      <a:pt x="633" y="2008"/>
                      <a:pt x="787" y="1916"/>
                      <a:pt x="857" y="1758"/>
                    </a:cubicBezTo>
                    <a:cubicBezTo>
                      <a:pt x="951" y="1568"/>
                      <a:pt x="1248" y="1171"/>
                      <a:pt x="1557" y="1146"/>
                    </a:cubicBezTo>
                    <a:lnTo>
                      <a:pt x="1932" y="1111"/>
                    </a:lnTo>
                    <a:cubicBezTo>
                      <a:pt x="4310" y="893"/>
                      <a:pt x="5782" y="827"/>
                      <a:pt x="6693" y="827"/>
                    </a:cubicBezTo>
                    <a:cubicBezTo>
                      <a:pt x="7819" y="827"/>
                      <a:pt x="8089" y="928"/>
                      <a:pt x="8153" y="967"/>
                    </a:cubicBezTo>
                    <a:cubicBezTo>
                      <a:pt x="8809" y="1696"/>
                      <a:pt x="8153" y="4140"/>
                      <a:pt x="7577" y="5522"/>
                    </a:cubicBezTo>
                    <a:cubicBezTo>
                      <a:pt x="7574" y="5525"/>
                      <a:pt x="7574" y="5525"/>
                      <a:pt x="7574" y="5531"/>
                    </a:cubicBezTo>
                    <a:cubicBezTo>
                      <a:pt x="7490" y="5744"/>
                      <a:pt x="7593" y="5984"/>
                      <a:pt x="7809" y="6069"/>
                    </a:cubicBezTo>
                    <a:cubicBezTo>
                      <a:pt x="7859" y="6088"/>
                      <a:pt x="7912" y="6100"/>
                      <a:pt x="7968" y="6100"/>
                    </a:cubicBezTo>
                    <a:cubicBezTo>
                      <a:pt x="8140" y="6100"/>
                      <a:pt x="8293" y="6000"/>
                      <a:pt x="8350" y="5844"/>
                    </a:cubicBezTo>
                    <a:cubicBezTo>
                      <a:pt x="8521" y="5425"/>
                      <a:pt x="10000" y="1743"/>
                      <a:pt x="8768" y="399"/>
                    </a:cubicBezTo>
                    <a:cubicBezTo>
                      <a:pt x="8577" y="196"/>
                      <a:pt x="8199" y="0"/>
                      <a:pt x="661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58"/>
              <p:cNvSpPr/>
              <p:nvPr/>
            </p:nvSpPr>
            <p:spPr>
              <a:xfrm>
                <a:off x="15794" y="2842721"/>
                <a:ext cx="423063" cy="1149001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7466" extrusionOk="0">
                    <a:moveTo>
                      <a:pt x="1313" y="1"/>
                    </a:moveTo>
                    <a:cubicBezTo>
                      <a:pt x="1015" y="1"/>
                      <a:pt x="675" y="122"/>
                      <a:pt x="285" y="418"/>
                    </a:cubicBezTo>
                    <a:cubicBezTo>
                      <a:pt x="285" y="418"/>
                      <a:pt x="1" y="1521"/>
                      <a:pt x="144" y="2218"/>
                    </a:cubicBezTo>
                    <a:cubicBezTo>
                      <a:pt x="288" y="2912"/>
                      <a:pt x="1582" y="5938"/>
                      <a:pt x="2542" y="8717"/>
                    </a:cubicBezTo>
                    <a:cubicBezTo>
                      <a:pt x="3502" y="11493"/>
                      <a:pt x="3308" y="14522"/>
                      <a:pt x="3308" y="15412"/>
                    </a:cubicBezTo>
                    <a:cubicBezTo>
                      <a:pt x="3308" y="16306"/>
                      <a:pt x="3261" y="16953"/>
                      <a:pt x="3933" y="17297"/>
                    </a:cubicBezTo>
                    <a:cubicBezTo>
                      <a:pt x="4153" y="17411"/>
                      <a:pt x="4414" y="17466"/>
                      <a:pt x="4676" y="17466"/>
                    </a:cubicBezTo>
                    <a:cubicBezTo>
                      <a:pt x="5214" y="17466"/>
                      <a:pt x="5756" y="17234"/>
                      <a:pt x="5949" y="16800"/>
                    </a:cubicBezTo>
                    <a:cubicBezTo>
                      <a:pt x="6237" y="16156"/>
                      <a:pt x="6430" y="12037"/>
                      <a:pt x="5902" y="9555"/>
                    </a:cubicBezTo>
                    <a:cubicBezTo>
                      <a:pt x="5377" y="7076"/>
                      <a:pt x="3758" y="3287"/>
                      <a:pt x="3277" y="2296"/>
                    </a:cubicBezTo>
                    <a:cubicBezTo>
                      <a:pt x="2899" y="1529"/>
                      <a:pt x="2369" y="1"/>
                      <a:pt x="131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58"/>
              <p:cNvSpPr/>
              <p:nvPr/>
            </p:nvSpPr>
            <p:spPr>
              <a:xfrm>
                <a:off x="12110" y="2838840"/>
                <a:ext cx="429642" cy="1156829"/>
              </a:xfrm>
              <a:custGeom>
                <a:avLst/>
                <a:gdLst/>
                <a:ahLst/>
                <a:cxnLst/>
                <a:rect l="l" t="t" r="r" b="b"/>
                <a:pathLst>
                  <a:path w="6531" h="17585" extrusionOk="0">
                    <a:moveTo>
                      <a:pt x="1374" y="119"/>
                    </a:moveTo>
                    <a:cubicBezTo>
                      <a:pt x="1463" y="119"/>
                      <a:pt x="1551" y="130"/>
                      <a:pt x="1638" y="152"/>
                    </a:cubicBezTo>
                    <a:cubicBezTo>
                      <a:pt x="2360" y="339"/>
                      <a:pt x="2810" y="1327"/>
                      <a:pt x="3136" y="2049"/>
                    </a:cubicBezTo>
                    <a:cubicBezTo>
                      <a:pt x="3189" y="2174"/>
                      <a:pt x="3239" y="2293"/>
                      <a:pt x="3292" y="2393"/>
                    </a:cubicBezTo>
                    <a:cubicBezTo>
                      <a:pt x="3783" y="3418"/>
                      <a:pt x="5386" y="7182"/>
                      <a:pt x="5908" y="9639"/>
                    </a:cubicBezTo>
                    <a:cubicBezTo>
                      <a:pt x="6436" y="12130"/>
                      <a:pt x="6224" y="16253"/>
                      <a:pt x="5958" y="16847"/>
                    </a:cubicBezTo>
                    <a:cubicBezTo>
                      <a:pt x="5827" y="17106"/>
                      <a:pt x="5592" y="17300"/>
                      <a:pt x="5314" y="17381"/>
                    </a:cubicBezTo>
                    <a:cubicBezTo>
                      <a:pt x="5130" y="17446"/>
                      <a:pt x="4939" y="17479"/>
                      <a:pt x="4748" y="17479"/>
                    </a:cubicBezTo>
                    <a:cubicBezTo>
                      <a:pt x="4499" y="17479"/>
                      <a:pt x="4250" y="17424"/>
                      <a:pt x="4020" y="17316"/>
                    </a:cubicBezTo>
                    <a:cubicBezTo>
                      <a:pt x="3426" y="17003"/>
                      <a:pt x="3426" y="16437"/>
                      <a:pt x="3426" y="15646"/>
                    </a:cubicBezTo>
                    <a:lnTo>
                      <a:pt x="3426" y="15481"/>
                    </a:lnTo>
                    <a:lnTo>
                      <a:pt x="3426" y="15090"/>
                    </a:lnTo>
                    <a:cubicBezTo>
                      <a:pt x="3451" y="13934"/>
                      <a:pt x="3501" y="11230"/>
                      <a:pt x="2651" y="8763"/>
                    </a:cubicBezTo>
                    <a:cubicBezTo>
                      <a:pt x="2176" y="7394"/>
                      <a:pt x="1613" y="5947"/>
                      <a:pt x="1166" y="4784"/>
                    </a:cubicBezTo>
                    <a:cubicBezTo>
                      <a:pt x="697" y="3574"/>
                      <a:pt x="325" y="2612"/>
                      <a:pt x="254" y="2268"/>
                    </a:cubicBezTo>
                    <a:cubicBezTo>
                      <a:pt x="122" y="1643"/>
                      <a:pt x="354" y="664"/>
                      <a:pt x="388" y="511"/>
                    </a:cubicBezTo>
                    <a:cubicBezTo>
                      <a:pt x="737" y="249"/>
                      <a:pt x="1064" y="119"/>
                      <a:pt x="1374" y="119"/>
                    </a:cubicBezTo>
                    <a:close/>
                    <a:moveTo>
                      <a:pt x="1376" y="0"/>
                    </a:moveTo>
                    <a:cubicBezTo>
                      <a:pt x="1043" y="0"/>
                      <a:pt x="687" y="143"/>
                      <a:pt x="307" y="430"/>
                    </a:cubicBezTo>
                    <a:cubicBezTo>
                      <a:pt x="297" y="436"/>
                      <a:pt x="291" y="449"/>
                      <a:pt x="285" y="461"/>
                    </a:cubicBezTo>
                    <a:cubicBezTo>
                      <a:pt x="275" y="502"/>
                      <a:pt x="0" y="1593"/>
                      <a:pt x="135" y="2284"/>
                    </a:cubicBezTo>
                    <a:cubicBezTo>
                      <a:pt x="213" y="2643"/>
                      <a:pt x="582" y="3606"/>
                      <a:pt x="1057" y="4822"/>
                    </a:cubicBezTo>
                    <a:cubicBezTo>
                      <a:pt x="1501" y="5981"/>
                      <a:pt x="2063" y="7426"/>
                      <a:pt x="2535" y="8795"/>
                    </a:cubicBezTo>
                    <a:cubicBezTo>
                      <a:pt x="3379" y="11239"/>
                      <a:pt x="3329" y="13924"/>
                      <a:pt x="3307" y="15078"/>
                    </a:cubicBezTo>
                    <a:lnTo>
                      <a:pt x="3307" y="15471"/>
                    </a:lnTo>
                    <a:lnTo>
                      <a:pt x="3307" y="15640"/>
                    </a:lnTo>
                    <a:cubicBezTo>
                      <a:pt x="3301" y="16437"/>
                      <a:pt x="3298" y="17066"/>
                      <a:pt x="3958" y="17409"/>
                    </a:cubicBezTo>
                    <a:cubicBezTo>
                      <a:pt x="4190" y="17523"/>
                      <a:pt x="4440" y="17585"/>
                      <a:pt x="4696" y="17585"/>
                    </a:cubicBezTo>
                    <a:cubicBezTo>
                      <a:pt x="4708" y="17585"/>
                      <a:pt x="4721" y="17585"/>
                      <a:pt x="4733" y="17584"/>
                    </a:cubicBezTo>
                    <a:cubicBezTo>
                      <a:pt x="4939" y="17584"/>
                      <a:pt x="5145" y="17553"/>
                      <a:pt x="5339" y="17484"/>
                    </a:cubicBezTo>
                    <a:cubicBezTo>
                      <a:pt x="5652" y="17391"/>
                      <a:pt x="5908" y="17172"/>
                      <a:pt x="6052" y="16881"/>
                    </a:cubicBezTo>
                    <a:cubicBezTo>
                      <a:pt x="6365" y="16181"/>
                      <a:pt x="6530" y="12036"/>
                      <a:pt x="6011" y="9601"/>
                    </a:cubicBezTo>
                    <a:cubicBezTo>
                      <a:pt x="5486" y="7138"/>
                      <a:pt x="3876" y="3356"/>
                      <a:pt x="3379" y="2330"/>
                    </a:cubicBezTo>
                    <a:cubicBezTo>
                      <a:pt x="3329" y="2230"/>
                      <a:pt x="3279" y="2112"/>
                      <a:pt x="3223" y="1993"/>
                    </a:cubicBezTo>
                    <a:cubicBezTo>
                      <a:pt x="2889" y="1252"/>
                      <a:pt x="2432" y="233"/>
                      <a:pt x="1645" y="33"/>
                    </a:cubicBezTo>
                    <a:cubicBezTo>
                      <a:pt x="1557" y="11"/>
                      <a:pt x="1467" y="0"/>
                      <a:pt x="137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58"/>
              <p:cNvSpPr/>
              <p:nvPr/>
            </p:nvSpPr>
            <p:spPr>
              <a:xfrm>
                <a:off x="-30453" y="2851339"/>
                <a:ext cx="423063" cy="1140580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7338" extrusionOk="0">
                    <a:moveTo>
                      <a:pt x="1741" y="0"/>
                    </a:moveTo>
                    <a:cubicBezTo>
                      <a:pt x="1439" y="0"/>
                      <a:pt x="1049" y="158"/>
                      <a:pt x="525" y="552"/>
                    </a:cubicBezTo>
                    <a:cubicBezTo>
                      <a:pt x="525" y="552"/>
                      <a:pt x="0" y="1396"/>
                      <a:pt x="144" y="2090"/>
                    </a:cubicBezTo>
                    <a:cubicBezTo>
                      <a:pt x="288" y="2787"/>
                      <a:pt x="1582" y="5810"/>
                      <a:pt x="2542" y="8589"/>
                    </a:cubicBezTo>
                    <a:cubicBezTo>
                      <a:pt x="3501" y="11368"/>
                      <a:pt x="3307" y="14394"/>
                      <a:pt x="3307" y="15285"/>
                    </a:cubicBezTo>
                    <a:cubicBezTo>
                      <a:pt x="3307" y="16182"/>
                      <a:pt x="3261" y="16826"/>
                      <a:pt x="3933" y="17169"/>
                    </a:cubicBezTo>
                    <a:cubicBezTo>
                      <a:pt x="4153" y="17283"/>
                      <a:pt x="4414" y="17338"/>
                      <a:pt x="4675" y="17338"/>
                    </a:cubicBezTo>
                    <a:cubicBezTo>
                      <a:pt x="5214" y="17338"/>
                      <a:pt x="5755" y="17106"/>
                      <a:pt x="5949" y="16672"/>
                    </a:cubicBezTo>
                    <a:cubicBezTo>
                      <a:pt x="6236" y="16028"/>
                      <a:pt x="6430" y="11909"/>
                      <a:pt x="5902" y="9430"/>
                    </a:cubicBezTo>
                    <a:cubicBezTo>
                      <a:pt x="5377" y="6948"/>
                      <a:pt x="3504" y="2584"/>
                      <a:pt x="3023" y="1593"/>
                    </a:cubicBezTo>
                    <a:cubicBezTo>
                      <a:pt x="2679" y="897"/>
                      <a:pt x="2461" y="0"/>
                      <a:pt x="17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58"/>
              <p:cNvSpPr/>
              <p:nvPr/>
            </p:nvSpPr>
            <p:spPr>
              <a:xfrm>
                <a:off x="-23874" y="2851208"/>
                <a:ext cx="416287" cy="1140515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17337" extrusionOk="0">
                    <a:moveTo>
                      <a:pt x="1643" y="0"/>
                    </a:moveTo>
                    <a:cubicBezTo>
                      <a:pt x="1519" y="0"/>
                      <a:pt x="1380" y="27"/>
                      <a:pt x="1223" y="86"/>
                    </a:cubicBezTo>
                    <a:cubicBezTo>
                      <a:pt x="654" y="298"/>
                      <a:pt x="229" y="780"/>
                      <a:pt x="78" y="1370"/>
                    </a:cubicBezTo>
                    <a:cubicBezTo>
                      <a:pt x="13" y="1605"/>
                      <a:pt x="0" y="1852"/>
                      <a:pt x="38" y="2089"/>
                    </a:cubicBezTo>
                    <a:cubicBezTo>
                      <a:pt x="185" y="2780"/>
                      <a:pt x="1479" y="5809"/>
                      <a:pt x="2438" y="8588"/>
                    </a:cubicBezTo>
                    <a:cubicBezTo>
                      <a:pt x="3395" y="11364"/>
                      <a:pt x="3204" y="14393"/>
                      <a:pt x="3204" y="15283"/>
                    </a:cubicBezTo>
                    <a:cubicBezTo>
                      <a:pt x="3204" y="16177"/>
                      <a:pt x="3157" y="16824"/>
                      <a:pt x="3829" y="17168"/>
                    </a:cubicBezTo>
                    <a:cubicBezTo>
                      <a:pt x="4049" y="17282"/>
                      <a:pt x="4310" y="17337"/>
                      <a:pt x="4572" y="17337"/>
                    </a:cubicBezTo>
                    <a:cubicBezTo>
                      <a:pt x="5109" y="17337"/>
                      <a:pt x="5650" y="17105"/>
                      <a:pt x="5846" y="16671"/>
                    </a:cubicBezTo>
                    <a:cubicBezTo>
                      <a:pt x="6130" y="16027"/>
                      <a:pt x="6327" y="11908"/>
                      <a:pt x="5799" y="9426"/>
                    </a:cubicBezTo>
                    <a:cubicBezTo>
                      <a:pt x="5270" y="6947"/>
                      <a:pt x="3398" y="2580"/>
                      <a:pt x="2920" y="1592"/>
                    </a:cubicBezTo>
                    <a:cubicBezTo>
                      <a:pt x="2584" y="896"/>
                      <a:pt x="2364" y="0"/>
                      <a:pt x="164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58"/>
              <p:cNvSpPr/>
              <p:nvPr/>
            </p:nvSpPr>
            <p:spPr>
              <a:xfrm>
                <a:off x="-27821" y="2846800"/>
                <a:ext cx="423261" cy="1148869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17464" extrusionOk="0">
                    <a:moveTo>
                      <a:pt x="1700" y="126"/>
                    </a:moveTo>
                    <a:cubicBezTo>
                      <a:pt x="2252" y="126"/>
                      <a:pt x="2499" y="689"/>
                      <a:pt x="2752" y="1278"/>
                    </a:cubicBezTo>
                    <a:cubicBezTo>
                      <a:pt x="2811" y="1409"/>
                      <a:pt x="2874" y="1550"/>
                      <a:pt x="2936" y="1684"/>
                    </a:cubicBezTo>
                    <a:cubicBezTo>
                      <a:pt x="3389" y="2628"/>
                      <a:pt x="5274" y="6989"/>
                      <a:pt x="5809" y="9508"/>
                    </a:cubicBezTo>
                    <a:cubicBezTo>
                      <a:pt x="6337" y="12003"/>
                      <a:pt x="6124" y="16126"/>
                      <a:pt x="5859" y="16720"/>
                    </a:cubicBezTo>
                    <a:cubicBezTo>
                      <a:pt x="5727" y="16976"/>
                      <a:pt x="5493" y="17173"/>
                      <a:pt x="5215" y="17254"/>
                    </a:cubicBezTo>
                    <a:cubicBezTo>
                      <a:pt x="5030" y="17318"/>
                      <a:pt x="4838" y="17350"/>
                      <a:pt x="4646" y="17350"/>
                    </a:cubicBezTo>
                    <a:cubicBezTo>
                      <a:pt x="4398" y="17350"/>
                      <a:pt x="4150" y="17296"/>
                      <a:pt x="3921" y="17188"/>
                    </a:cubicBezTo>
                    <a:cubicBezTo>
                      <a:pt x="3327" y="16876"/>
                      <a:pt x="3327" y="16307"/>
                      <a:pt x="3327" y="15519"/>
                    </a:cubicBezTo>
                    <a:lnTo>
                      <a:pt x="3327" y="15350"/>
                    </a:lnTo>
                    <a:cubicBezTo>
                      <a:pt x="3327" y="15250"/>
                      <a:pt x="3330" y="15116"/>
                      <a:pt x="3330" y="14960"/>
                    </a:cubicBezTo>
                    <a:cubicBezTo>
                      <a:pt x="3355" y="13803"/>
                      <a:pt x="3405" y="11099"/>
                      <a:pt x="2555" y="8633"/>
                    </a:cubicBezTo>
                    <a:cubicBezTo>
                      <a:pt x="2080" y="7267"/>
                      <a:pt x="1517" y="5820"/>
                      <a:pt x="1070" y="4657"/>
                    </a:cubicBezTo>
                    <a:cubicBezTo>
                      <a:pt x="601" y="3450"/>
                      <a:pt x="229" y="2488"/>
                      <a:pt x="157" y="2144"/>
                    </a:cubicBezTo>
                    <a:cubicBezTo>
                      <a:pt x="120" y="1912"/>
                      <a:pt x="132" y="1675"/>
                      <a:pt x="198" y="1453"/>
                    </a:cubicBezTo>
                    <a:cubicBezTo>
                      <a:pt x="342" y="881"/>
                      <a:pt x="757" y="412"/>
                      <a:pt x="1308" y="206"/>
                    </a:cubicBezTo>
                    <a:cubicBezTo>
                      <a:pt x="1454" y="151"/>
                      <a:pt x="1583" y="126"/>
                      <a:pt x="1700" y="126"/>
                    </a:cubicBezTo>
                    <a:close/>
                    <a:moveTo>
                      <a:pt x="1708" y="1"/>
                    </a:moveTo>
                    <a:cubicBezTo>
                      <a:pt x="1578" y="1"/>
                      <a:pt x="1432" y="28"/>
                      <a:pt x="1267" y="90"/>
                    </a:cubicBezTo>
                    <a:cubicBezTo>
                      <a:pt x="682" y="312"/>
                      <a:pt x="235" y="809"/>
                      <a:pt x="85" y="1419"/>
                    </a:cubicBezTo>
                    <a:cubicBezTo>
                      <a:pt x="13" y="1659"/>
                      <a:pt x="1" y="1912"/>
                      <a:pt x="45" y="2163"/>
                    </a:cubicBezTo>
                    <a:cubicBezTo>
                      <a:pt x="123" y="2522"/>
                      <a:pt x="495" y="3485"/>
                      <a:pt x="967" y="4701"/>
                    </a:cubicBezTo>
                    <a:cubicBezTo>
                      <a:pt x="1414" y="5860"/>
                      <a:pt x="1976" y="7305"/>
                      <a:pt x="2448" y="8674"/>
                    </a:cubicBezTo>
                    <a:cubicBezTo>
                      <a:pt x="3292" y="11118"/>
                      <a:pt x="3242" y="13803"/>
                      <a:pt x="3217" y="14957"/>
                    </a:cubicBezTo>
                    <a:cubicBezTo>
                      <a:pt x="3214" y="15116"/>
                      <a:pt x="3214" y="15244"/>
                      <a:pt x="3214" y="15350"/>
                    </a:cubicBezTo>
                    <a:lnTo>
                      <a:pt x="3214" y="15519"/>
                    </a:lnTo>
                    <a:cubicBezTo>
                      <a:pt x="3211" y="16316"/>
                      <a:pt x="3205" y="16945"/>
                      <a:pt x="3868" y="17288"/>
                    </a:cubicBezTo>
                    <a:cubicBezTo>
                      <a:pt x="4094" y="17402"/>
                      <a:pt x="4347" y="17464"/>
                      <a:pt x="4600" y="17464"/>
                    </a:cubicBezTo>
                    <a:cubicBezTo>
                      <a:pt x="4612" y="17464"/>
                      <a:pt x="4624" y="17464"/>
                      <a:pt x="4637" y="17463"/>
                    </a:cubicBezTo>
                    <a:cubicBezTo>
                      <a:pt x="4843" y="17463"/>
                      <a:pt x="5049" y="17429"/>
                      <a:pt x="5246" y="17354"/>
                    </a:cubicBezTo>
                    <a:cubicBezTo>
                      <a:pt x="5556" y="17260"/>
                      <a:pt x="5812" y="17048"/>
                      <a:pt x="5956" y="16757"/>
                    </a:cubicBezTo>
                    <a:cubicBezTo>
                      <a:pt x="6268" y="16057"/>
                      <a:pt x="6434" y="11912"/>
                      <a:pt x="5915" y="9477"/>
                    </a:cubicBezTo>
                    <a:cubicBezTo>
                      <a:pt x="5377" y="6951"/>
                      <a:pt x="3496" y="2578"/>
                      <a:pt x="3033" y="1628"/>
                    </a:cubicBezTo>
                    <a:cubicBezTo>
                      <a:pt x="2967" y="1500"/>
                      <a:pt x="2914" y="1359"/>
                      <a:pt x="2855" y="1225"/>
                    </a:cubicBezTo>
                    <a:cubicBezTo>
                      <a:pt x="2589" y="623"/>
                      <a:pt x="2325" y="1"/>
                      <a:pt x="170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58"/>
              <p:cNvSpPr/>
              <p:nvPr/>
            </p:nvSpPr>
            <p:spPr>
              <a:xfrm>
                <a:off x="630613" y="3943559"/>
                <a:ext cx="41247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212" extrusionOk="0">
                    <a:moveTo>
                      <a:pt x="1" y="1"/>
                    </a:moveTo>
                    <a:lnTo>
                      <a:pt x="1" y="6212"/>
                    </a:lnTo>
                    <a:lnTo>
                      <a:pt x="626" y="6212"/>
                    </a:lnTo>
                    <a:lnTo>
                      <a:pt x="626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58"/>
              <p:cNvSpPr/>
              <p:nvPr/>
            </p:nvSpPr>
            <p:spPr>
              <a:xfrm>
                <a:off x="627784" y="3938033"/>
                <a:ext cx="49207" cy="41688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7" extrusionOk="0">
                    <a:moveTo>
                      <a:pt x="628" y="122"/>
                    </a:moveTo>
                    <a:lnTo>
                      <a:pt x="628" y="6218"/>
                    </a:lnTo>
                    <a:lnTo>
                      <a:pt x="81" y="6218"/>
                    </a:lnTo>
                    <a:lnTo>
                      <a:pt x="81" y="122"/>
                    </a:lnTo>
                    <a:close/>
                    <a:moveTo>
                      <a:pt x="59" y="0"/>
                    </a:moveTo>
                    <a:cubicBezTo>
                      <a:pt x="28" y="0"/>
                      <a:pt x="0" y="28"/>
                      <a:pt x="0" y="60"/>
                    </a:cubicBezTo>
                    <a:lnTo>
                      <a:pt x="0" y="6277"/>
                    </a:lnTo>
                    <a:cubicBezTo>
                      <a:pt x="0" y="6308"/>
                      <a:pt x="28" y="6336"/>
                      <a:pt x="59" y="6336"/>
                    </a:cubicBezTo>
                    <a:lnTo>
                      <a:pt x="688" y="6336"/>
                    </a:lnTo>
                    <a:cubicBezTo>
                      <a:pt x="719" y="6336"/>
                      <a:pt x="747" y="6308"/>
                      <a:pt x="747" y="6277"/>
                    </a:cubicBezTo>
                    <a:lnTo>
                      <a:pt x="747" y="60"/>
                    </a:lnTo>
                    <a:cubicBezTo>
                      <a:pt x="747" y="28"/>
                      <a:pt x="719" y="0"/>
                      <a:pt x="68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58"/>
              <p:cNvSpPr/>
              <p:nvPr/>
            </p:nvSpPr>
            <p:spPr>
              <a:xfrm>
                <a:off x="167953" y="4298268"/>
                <a:ext cx="956251" cy="316163"/>
              </a:xfrm>
              <a:custGeom>
                <a:avLst/>
                <a:gdLst/>
                <a:ahLst/>
                <a:cxnLst/>
                <a:rect l="l" t="t" r="r" b="b"/>
                <a:pathLst>
                  <a:path w="14536" h="4806" extrusionOk="0">
                    <a:moveTo>
                      <a:pt x="6524" y="1"/>
                    </a:moveTo>
                    <a:lnTo>
                      <a:pt x="6524" y="1054"/>
                    </a:lnTo>
                    <a:lnTo>
                      <a:pt x="1" y="3567"/>
                    </a:lnTo>
                    <a:lnTo>
                      <a:pt x="1" y="4805"/>
                    </a:lnTo>
                    <a:lnTo>
                      <a:pt x="429" y="4805"/>
                    </a:lnTo>
                    <a:lnTo>
                      <a:pt x="429" y="3864"/>
                    </a:lnTo>
                    <a:lnTo>
                      <a:pt x="7356" y="2398"/>
                    </a:lnTo>
                    <a:lnTo>
                      <a:pt x="14104" y="3864"/>
                    </a:lnTo>
                    <a:lnTo>
                      <a:pt x="14104" y="4805"/>
                    </a:lnTo>
                    <a:lnTo>
                      <a:pt x="14536" y="4805"/>
                    </a:lnTo>
                    <a:lnTo>
                      <a:pt x="14536" y="3567"/>
                    </a:lnTo>
                    <a:lnTo>
                      <a:pt x="8165" y="1048"/>
                    </a:lnTo>
                    <a:lnTo>
                      <a:pt x="81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58"/>
              <p:cNvSpPr/>
              <p:nvPr/>
            </p:nvSpPr>
            <p:spPr>
              <a:xfrm>
                <a:off x="164861" y="4295374"/>
                <a:ext cx="964474" cy="324188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4928" extrusionOk="0">
                    <a:moveTo>
                      <a:pt x="8175" y="82"/>
                    </a:moveTo>
                    <a:lnTo>
                      <a:pt x="8175" y="1079"/>
                    </a:lnTo>
                    <a:cubicBezTo>
                      <a:pt x="8175" y="1101"/>
                      <a:pt x="8184" y="1126"/>
                      <a:pt x="8209" y="1133"/>
                    </a:cubicBezTo>
                    <a:lnTo>
                      <a:pt x="14542" y="3658"/>
                    </a:lnTo>
                    <a:lnTo>
                      <a:pt x="14542" y="4812"/>
                    </a:lnTo>
                    <a:lnTo>
                      <a:pt x="14233" y="4812"/>
                    </a:lnTo>
                    <a:lnTo>
                      <a:pt x="14233" y="3908"/>
                    </a:lnTo>
                    <a:cubicBezTo>
                      <a:pt x="14230" y="3880"/>
                      <a:pt x="14211" y="3858"/>
                      <a:pt x="14183" y="3852"/>
                    </a:cubicBezTo>
                    <a:lnTo>
                      <a:pt x="7434" y="2389"/>
                    </a:lnTo>
                    <a:cubicBezTo>
                      <a:pt x="7431" y="2386"/>
                      <a:pt x="7427" y="2384"/>
                      <a:pt x="7423" y="2384"/>
                    </a:cubicBezTo>
                    <a:cubicBezTo>
                      <a:pt x="7419" y="2384"/>
                      <a:pt x="7415" y="2386"/>
                      <a:pt x="7412" y="2389"/>
                    </a:cubicBezTo>
                    <a:lnTo>
                      <a:pt x="479" y="3849"/>
                    </a:lnTo>
                    <a:cubicBezTo>
                      <a:pt x="454" y="3852"/>
                      <a:pt x="432" y="3877"/>
                      <a:pt x="438" y="3905"/>
                    </a:cubicBezTo>
                    <a:lnTo>
                      <a:pt x="438" y="4771"/>
                    </a:lnTo>
                    <a:lnTo>
                      <a:pt x="126" y="4771"/>
                    </a:lnTo>
                    <a:lnTo>
                      <a:pt x="126" y="3630"/>
                    </a:lnTo>
                    <a:lnTo>
                      <a:pt x="6615" y="1133"/>
                    </a:lnTo>
                    <a:cubicBezTo>
                      <a:pt x="6634" y="1126"/>
                      <a:pt x="6650" y="1101"/>
                      <a:pt x="6650" y="1079"/>
                    </a:cubicBezTo>
                    <a:lnTo>
                      <a:pt x="6650" y="82"/>
                    </a:lnTo>
                    <a:close/>
                    <a:moveTo>
                      <a:pt x="6584" y="1"/>
                    </a:moveTo>
                    <a:cubicBezTo>
                      <a:pt x="6553" y="1"/>
                      <a:pt x="6524" y="29"/>
                      <a:pt x="6524" y="60"/>
                    </a:cubicBezTo>
                    <a:lnTo>
                      <a:pt x="6524" y="1076"/>
                    </a:lnTo>
                    <a:lnTo>
                      <a:pt x="35" y="3577"/>
                    </a:lnTo>
                    <a:cubicBezTo>
                      <a:pt x="16" y="3586"/>
                      <a:pt x="1" y="3608"/>
                      <a:pt x="1" y="3630"/>
                    </a:cubicBezTo>
                    <a:lnTo>
                      <a:pt x="1" y="4868"/>
                    </a:lnTo>
                    <a:cubicBezTo>
                      <a:pt x="1" y="4899"/>
                      <a:pt x="26" y="4927"/>
                      <a:pt x="57" y="4927"/>
                    </a:cubicBezTo>
                    <a:lnTo>
                      <a:pt x="492" y="4927"/>
                    </a:lnTo>
                    <a:cubicBezTo>
                      <a:pt x="523" y="4927"/>
                      <a:pt x="551" y="4899"/>
                      <a:pt x="551" y="4868"/>
                    </a:cubicBezTo>
                    <a:lnTo>
                      <a:pt x="551" y="3974"/>
                    </a:lnTo>
                    <a:lnTo>
                      <a:pt x="7418" y="2520"/>
                    </a:lnTo>
                    <a:lnTo>
                      <a:pt x="14108" y="3974"/>
                    </a:lnTo>
                    <a:lnTo>
                      <a:pt x="14108" y="4868"/>
                    </a:lnTo>
                    <a:cubicBezTo>
                      <a:pt x="14108" y="4899"/>
                      <a:pt x="14136" y="4927"/>
                      <a:pt x="14167" y="4927"/>
                    </a:cubicBezTo>
                    <a:lnTo>
                      <a:pt x="14602" y="4927"/>
                    </a:lnTo>
                    <a:cubicBezTo>
                      <a:pt x="14633" y="4927"/>
                      <a:pt x="14661" y="4899"/>
                      <a:pt x="14655" y="4868"/>
                    </a:cubicBezTo>
                    <a:lnTo>
                      <a:pt x="14655" y="3630"/>
                    </a:lnTo>
                    <a:cubicBezTo>
                      <a:pt x="14655" y="3608"/>
                      <a:pt x="14645" y="3583"/>
                      <a:pt x="14620" y="3577"/>
                    </a:cubicBezTo>
                    <a:lnTo>
                      <a:pt x="8287" y="1067"/>
                    </a:lnTo>
                    <a:lnTo>
                      <a:pt x="8287" y="60"/>
                    </a:lnTo>
                    <a:cubicBezTo>
                      <a:pt x="8287" y="29"/>
                      <a:pt x="8259" y="1"/>
                      <a:pt x="822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58"/>
              <p:cNvSpPr/>
              <p:nvPr/>
            </p:nvSpPr>
            <p:spPr>
              <a:xfrm>
                <a:off x="545686" y="3943559"/>
                <a:ext cx="210841" cy="131044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1992" extrusionOk="0">
                    <a:moveTo>
                      <a:pt x="1" y="1"/>
                    </a:moveTo>
                    <a:lnTo>
                      <a:pt x="1" y="1992"/>
                    </a:lnTo>
                    <a:lnTo>
                      <a:pt x="3205" y="1992"/>
                    </a:lnTo>
                    <a:lnTo>
                      <a:pt x="3205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58"/>
              <p:cNvSpPr/>
              <p:nvPr/>
            </p:nvSpPr>
            <p:spPr>
              <a:xfrm>
                <a:off x="542857" y="3938427"/>
                <a:ext cx="218867" cy="138872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2111" extrusionOk="0">
                    <a:moveTo>
                      <a:pt x="3210" y="116"/>
                    </a:moveTo>
                    <a:lnTo>
                      <a:pt x="3210" y="1992"/>
                    </a:lnTo>
                    <a:lnTo>
                      <a:pt x="122" y="1992"/>
                    </a:lnTo>
                    <a:lnTo>
                      <a:pt x="122" y="116"/>
                    </a:lnTo>
                    <a:close/>
                    <a:moveTo>
                      <a:pt x="60" y="1"/>
                    </a:moveTo>
                    <a:cubicBezTo>
                      <a:pt x="28" y="1"/>
                      <a:pt x="0" y="26"/>
                      <a:pt x="0" y="57"/>
                    </a:cubicBezTo>
                    <a:lnTo>
                      <a:pt x="0" y="2051"/>
                    </a:lnTo>
                    <a:cubicBezTo>
                      <a:pt x="0" y="2082"/>
                      <a:pt x="28" y="2110"/>
                      <a:pt x="60" y="2110"/>
                    </a:cubicBezTo>
                    <a:lnTo>
                      <a:pt x="3267" y="2110"/>
                    </a:lnTo>
                    <a:cubicBezTo>
                      <a:pt x="3298" y="2110"/>
                      <a:pt x="3326" y="2085"/>
                      <a:pt x="3326" y="2054"/>
                    </a:cubicBezTo>
                    <a:lnTo>
                      <a:pt x="3326" y="57"/>
                    </a:lnTo>
                    <a:cubicBezTo>
                      <a:pt x="3326" y="26"/>
                      <a:pt x="3298" y="1"/>
                      <a:pt x="326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58"/>
              <p:cNvSpPr/>
              <p:nvPr/>
            </p:nvSpPr>
            <p:spPr>
              <a:xfrm>
                <a:off x="76907" y="4572195"/>
                <a:ext cx="91112" cy="91178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1386" extrusionOk="0">
                    <a:moveTo>
                      <a:pt x="691" y="0"/>
                    </a:moveTo>
                    <a:cubicBezTo>
                      <a:pt x="309" y="0"/>
                      <a:pt x="0" y="310"/>
                      <a:pt x="0" y="691"/>
                    </a:cubicBezTo>
                    <a:cubicBezTo>
                      <a:pt x="0" y="1076"/>
                      <a:pt x="309" y="1385"/>
                      <a:pt x="691" y="1385"/>
                    </a:cubicBezTo>
                    <a:cubicBezTo>
                      <a:pt x="1075" y="1385"/>
                      <a:pt x="1385" y="1076"/>
                      <a:pt x="1385" y="691"/>
                    </a:cubicBezTo>
                    <a:cubicBezTo>
                      <a:pt x="1385" y="310"/>
                      <a:pt x="1075" y="0"/>
                      <a:pt x="69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58"/>
              <p:cNvSpPr/>
              <p:nvPr/>
            </p:nvSpPr>
            <p:spPr>
              <a:xfrm>
                <a:off x="68750" y="4568314"/>
                <a:ext cx="101769" cy="98809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502" extrusionOk="0">
                    <a:moveTo>
                      <a:pt x="811" y="119"/>
                    </a:moveTo>
                    <a:cubicBezTo>
                      <a:pt x="1152" y="119"/>
                      <a:pt x="1431" y="399"/>
                      <a:pt x="1431" y="744"/>
                    </a:cubicBezTo>
                    <a:lnTo>
                      <a:pt x="1431" y="756"/>
                    </a:lnTo>
                    <a:cubicBezTo>
                      <a:pt x="1431" y="1107"/>
                      <a:pt x="1146" y="1388"/>
                      <a:pt x="802" y="1388"/>
                    </a:cubicBezTo>
                    <a:cubicBezTo>
                      <a:pt x="793" y="1388"/>
                      <a:pt x="783" y="1388"/>
                      <a:pt x="774" y="1388"/>
                    </a:cubicBezTo>
                    <a:cubicBezTo>
                      <a:pt x="455" y="1372"/>
                      <a:pt x="199" y="1110"/>
                      <a:pt x="180" y="791"/>
                    </a:cubicBezTo>
                    <a:cubicBezTo>
                      <a:pt x="155" y="422"/>
                      <a:pt x="446" y="119"/>
                      <a:pt x="805" y="119"/>
                    </a:cubicBezTo>
                    <a:cubicBezTo>
                      <a:pt x="807" y="119"/>
                      <a:pt x="809" y="119"/>
                      <a:pt x="811" y="119"/>
                    </a:cubicBezTo>
                    <a:close/>
                    <a:moveTo>
                      <a:pt x="796" y="1"/>
                    </a:moveTo>
                    <a:cubicBezTo>
                      <a:pt x="766" y="1"/>
                      <a:pt x="736" y="3"/>
                      <a:pt x="705" y="6"/>
                    </a:cubicBezTo>
                    <a:cubicBezTo>
                      <a:pt x="362" y="44"/>
                      <a:pt x="80" y="325"/>
                      <a:pt x="46" y="669"/>
                    </a:cubicBezTo>
                    <a:cubicBezTo>
                      <a:pt x="0" y="1122"/>
                      <a:pt x="353" y="1502"/>
                      <a:pt x="793" y="1502"/>
                    </a:cubicBezTo>
                    <a:cubicBezTo>
                      <a:pt x="866" y="1502"/>
                      <a:pt x="942" y="1491"/>
                      <a:pt x="1018" y="1469"/>
                    </a:cubicBezTo>
                    <a:cubicBezTo>
                      <a:pt x="1337" y="1375"/>
                      <a:pt x="1546" y="1078"/>
                      <a:pt x="1543" y="753"/>
                    </a:cubicBezTo>
                    <a:lnTo>
                      <a:pt x="1543" y="750"/>
                    </a:lnTo>
                    <a:cubicBezTo>
                      <a:pt x="1543" y="336"/>
                      <a:pt x="1209" y="1"/>
                      <a:pt x="79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58"/>
              <p:cNvSpPr/>
              <p:nvPr/>
            </p:nvSpPr>
            <p:spPr>
              <a:xfrm>
                <a:off x="101313" y="4598377"/>
                <a:ext cx="41050" cy="3887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91" extrusionOk="0">
                    <a:moveTo>
                      <a:pt x="322" y="0"/>
                    </a:moveTo>
                    <a:cubicBezTo>
                      <a:pt x="304" y="0"/>
                      <a:pt x="285" y="2"/>
                      <a:pt x="267" y="6"/>
                    </a:cubicBezTo>
                    <a:cubicBezTo>
                      <a:pt x="148" y="27"/>
                      <a:pt x="54" y="121"/>
                      <a:pt x="35" y="237"/>
                    </a:cubicBezTo>
                    <a:cubicBezTo>
                      <a:pt x="1" y="428"/>
                      <a:pt x="145" y="590"/>
                      <a:pt x="329" y="590"/>
                    </a:cubicBezTo>
                    <a:cubicBezTo>
                      <a:pt x="333" y="590"/>
                      <a:pt x="336" y="590"/>
                      <a:pt x="340" y="590"/>
                    </a:cubicBezTo>
                    <a:cubicBezTo>
                      <a:pt x="495" y="590"/>
                      <a:pt x="623" y="458"/>
                      <a:pt x="623" y="299"/>
                    </a:cubicBezTo>
                    <a:cubicBezTo>
                      <a:pt x="623" y="133"/>
                      <a:pt x="486" y="0"/>
                      <a:pt x="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58"/>
              <p:cNvSpPr/>
              <p:nvPr/>
            </p:nvSpPr>
            <p:spPr>
              <a:xfrm>
                <a:off x="97563" y="4594562"/>
                <a:ext cx="47234" cy="469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374" y="114"/>
                    </a:moveTo>
                    <a:cubicBezTo>
                      <a:pt x="502" y="117"/>
                      <a:pt x="608" y="226"/>
                      <a:pt x="605" y="357"/>
                    </a:cubicBezTo>
                    <a:cubicBezTo>
                      <a:pt x="602" y="488"/>
                      <a:pt x="496" y="591"/>
                      <a:pt x="366" y="591"/>
                    </a:cubicBezTo>
                    <a:cubicBezTo>
                      <a:pt x="349" y="591"/>
                      <a:pt x="332" y="589"/>
                      <a:pt x="314" y="586"/>
                    </a:cubicBezTo>
                    <a:cubicBezTo>
                      <a:pt x="227" y="567"/>
                      <a:pt x="155" y="498"/>
                      <a:pt x="136" y="407"/>
                    </a:cubicBezTo>
                    <a:cubicBezTo>
                      <a:pt x="105" y="254"/>
                      <a:pt x="217" y="123"/>
                      <a:pt x="367" y="123"/>
                    </a:cubicBezTo>
                    <a:lnTo>
                      <a:pt x="371" y="123"/>
                    </a:lnTo>
                    <a:lnTo>
                      <a:pt x="371" y="114"/>
                    </a:lnTo>
                    <a:close/>
                    <a:moveTo>
                      <a:pt x="368" y="1"/>
                    </a:moveTo>
                    <a:cubicBezTo>
                      <a:pt x="363" y="1"/>
                      <a:pt x="357" y="1"/>
                      <a:pt x="352" y="1"/>
                    </a:cubicBezTo>
                    <a:cubicBezTo>
                      <a:pt x="167" y="7"/>
                      <a:pt x="14" y="160"/>
                      <a:pt x="8" y="345"/>
                    </a:cubicBezTo>
                    <a:cubicBezTo>
                      <a:pt x="0" y="546"/>
                      <a:pt x="163" y="712"/>
                      <a:pt x="363" y="712"/>
                    </a:cubicBezTo>
                    <a:cubicBezTo>
                      <a:pt x="408" y="712"/>
                      <a:pt x="455" y="704"/>
                      <a:pt x="502" y="686"/>
                    </a:cubicBezTo>
                    <a:cubicBezTo>
                      <a:pt x="636" y="632"/>
                      <a:pt x="718" y="501"/>
                      <a:pt x="718" y="357"/>
                    </a:cubicBezTo>
                    <a:lnTo>
                      <a:pt x="718" y="351"/>
                    </a:lnTo>
                    <a:cubicBezTo>
                      <a:pt x="718" y="160"/>
                      <a:pt x="558" y="1"/>
                      <a:pt x="36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58"/>
              <p:cNvSpPr/>
              <p:nvPr/>
            </p:nvSpPr>
            <p:spPr>
              <a:xfrm>
                <a:off x="1128666" y="4572195"/>
                <a:ext cx="91178" cy="91178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386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6"/>
                      <a:pt x="310" y="1385"/>
                      <a:pt x="691" y="1385"/>
                    </a:cubicBezTo>
                    <a:cubicBezTo>
                      <a:pt x="1076" y="1385"/>
                      <a:pt x="1385" y="1076"/>
                      <a:pt x="1385" y="691"/>
                    </a:cubicBezTo>
                    <a:cubicBezTo>
                      <a:pt x="1385" y="310"/>
                      <a:pt x="1076" y="0"/>
                      <a:pt x="69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58"/>
              <p:cNvSpPr/>
              <p:nvPr/>
            </p:nvSpPr>
            <p:spPr>
              <a:xfrm>
                <a:off x="1122811" y="4568314"/>
                <a:ext cx="101572" cy="98809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502" extrusionOk="0">
                    <a:moveTo>
                      <a:pt x="803" y="116"/>
                    </a:moveTo>
                    <a:cubicBezTo>
                      <a:pt x="804" y="116"/>
                      <a:pt x="804" y="117"/>
                      <a:pt x="802" y="119"/>
                    </a:cubicBezTo>
                    <a:cubicBezTo>
                      <a:pt x="804" y="119"/>
                      <a:pt x="806" y="119"/>
                      <a:pt x="808" y="119"/>
                    </a:cubicBezTo>
                    <a:cubicBezTo>
                      <a:pt x="1159" y="119"/>
                      <a:pt x="1437" y="405"/>
                      <a:pt x="1434" y="750"/>
                    </a:cubicBezTo>
                    <a:cubicBezTo>
                      <a:pt x="1434" y="1106"/>
                      <a:pt x="1149" y="1388"/>
                      <a:pt x="799" y="1388"/>
                    </a:cubicBezTo>
                    <a:cubicBezTo>
                      <a:pt x="790" y="1388"/>
                      <a:pt x="780" y="1388"/>
                      <a:pt x="771" y="1388"/>
                    </a:cubicBezTo>
                    <a:cubicBezTo>
                      <a:pt x="446" y="1372"/>
                      <a:pt x="180" y="1106"/>
                      <a:pt x="165" y="781"/>
                    </a:cubicBezTo>
                    <a:cubicBezTo>
                      <a:pt x="149" y="419"/>
                      <a:pt x="443" y="119"/>
                      <a:pt x="802" y="119"/>
                    </a:cubicBezTo>
                    <a:cubicBezTo>
                      <a:pt x="802" y="117"/>
                      <a:pt x="803" y="116"/>
                      <a:pt x="803" y="116"/>
                    </a:cubicBezTo>
                    <a:close/>
                    <a:moveTo>
                      <a:pt x="798" y="1"/>
                    </a:moveTo>
                    <a:cubicBezTo>
                      <a:pt x="769" y="1"/>
                      <a:pt x="739" y="3"/>
                      <a:pt x="709" y="6"/>
                    </a:cubicBezTo>
                    <a:cubicBezTo>
                      <a:pt x="365" y="44"/>
                      <a:pt x="87" y="325"/>
                      <a:pt x="46" y="669"/>
                    </a:cubicBezTo>
                    <a:cubicBezTo>
                      <a:pt x="0" y="1120"/>
                      <a:pt x="351" y="1502"/>
                      <a:pt x="791" y="1502"/>
                    </a:cubicBezTo>
                    <a:cubicBezTo>
                      <a:pt x="864" y="1502"/>
                      <a:pt x="939" y="1491"/>
                      <a:pt x="1015" y="1469"/>
                    </a:cubicBezTo>
                    <a:cubicBezTo>
                      <a:pt x="1334" y="1382"/>
                      <a:pt x="1543" y="1078"/>
                      <a:pt x="1543" y="750"/>
                    </a:cubicBezTo>
                    <a:cubicBezTo>
                      <a:pt x="1543" y="339"/>
                      <a:pt x="1211" y="1"/>
                      <a:pt x="79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58"/>
              <p:cNvSpPr/>
              <p:nvPr/>
            </p:nvSpPr>
            <p:spPr>
              <a:xfrm>
                <a:off x="1152545" y="4598114"/>
                <a:ext cx="40984" cy="3894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92" extrusionOk="0">
                    <a:moveTo>
                      <a:pt x="325" y="1"/>
                    </a:moveTo>
                    <a:cubicBezTo>
                      <a:pt x="306" y="1"/>
                      <a:pt x="286" y="2"/>
                      <a:pt x="266" y="6"/>
                    </a:cubicBezTo>
                    <a:cubicBezTo>
                      <a:pt x="150" y="28"/>
                      <a:pt x="56" y="122"/>
                      <a:pt x="38" y="235"/>
                    </a:cubicBezTo>
                    <a:cubicBezTo>
                      <a:pt x="0" y="428"/>
                      <a:pt x="147" y="591"/>
                      <a:pt x="328" y="591"/>
                    </a:cubicBezTo>
                    <a:cubicBezTo>
                      <a:pt x="330" y="591"/>
                      <a:pt x="332" y="591"/>
                      <a:pt x="334" y="591"/>
                    </a:cubicBezTo>
                    <a:cubicBezTo>
                      <a:pt x="494" y="591"/>
                      <a:pt x="622" y="461"/>
                      <a:pt x="622" y="297"/>
                    </a:cubicBezTo>
                    <a:cubicBezTo>
                      <a:pt x="622" y="135"/>
                      <a:pt x="487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58"/>
              <p:cNvSpPr/>
              <p:nvPr/>
            </p:nvSpPr>
            <p:spPr>
              <a:xfrm>
                <a:off x="1150901" y="4594627"/>
                <a:ext cx="46707" cy="4670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710" extrusionOk="0">
                    <a:moveTo>
                      <a:pt x="382" y="113"/>
                    </a:moveTo>
                    <a:cubicBezTo>
                      <a:pt x="516" y="116"/>
                      <a:pt x="619" y="225"/>
                      <a:pt x="616" y="360"/>
                    </a:cubicBezTo>
                    <a:cubicBezTo>
                      <a:pt x="616" y="490"/>
                      <a:pt x="507" y="599"/>
                      <a:pt x="372" y="599"/>
                    </a:cubicBezTo>
                    <a:cubicBezTo>
                      <a:pt x="356" y="599"/>
                      <a:pt x="339" y="597"/>
                      <a:pt x="322" y="594"/>
                    </a:cubicBezTo>
                    <a:cubicBezTo>
                      <a:pt x="235" y="575"/>
                      <a:pt x="160" y="500"/>
                      <a:pt x="141" y="410"/>
                    </a:cubicBezTo>
                    <a:cubicBezTo>
                      <a:pt x="110" y="253"/>
                      <a:pt x="225" y="116"/>
                      <a:pt x="375" y="116"/>
                    </a:cubicBezTo>
                    <a:lnTo>
                      <a:pt x="378" y="116"/>
                    </a:lnTo>
                    <a:lnTo>
                      <a:pt x="378" y="113"/>
                    </a:lnTo>
                    <a:close/>
                    <a:moveTo>
                      <a:pt x="353" y="0"/>
                    </a:moveTo>
                    <a:cubicBezTo>
                      <a:pt x="160" y="0"/>
                      <a:pt x="0" y="159"/>
                      <a:pt x="0" y="356"/>
                    </a:cubicBezTo>
                    <a:cubicBezTo>
                      <a:pt x="0" y="550"/>
                      <a:pt x="160" y="710"/>
                      <a:pt x="353" y="710"/>
                    </a:cubicBezTo>
                    <a:cubicBezTo>
                      <a:pt x="553" y="710"/>
                      <a:pt x="710" y="553"/>
                      <a:pt x="710" y="356"/>
                    </a:cubicBezTo>
                    <a:cubicBezTo>
                      <a:pt x="710" y="159"/>
                      <a:pt x="550" y="0"/>
                      <a:pt x="35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58"/>
              <p:cNvSpPr/>
              <p:nvPr/>
            </p:nvSpPr>
            <p:spPr>
              <a:xfrm>
                <a:off x="617456" y="4380565"/>
                <a:ext cx="71443" cy="244128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3711" extrusionOk="0">
                    <a:moveTo>
                      <a:pt x="1" y="0"/>
                    </a:moveTo>
                    <a:lnTo>
                      <a:pt x="270" y="3710"/>
                    </a:lnTo>
                    <a:lnTo>
                      <a:pt x="817" y="3710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58"/>
              <p:cNvSpPr/>
              <p:nvPr/>
            </p:nvSpPr>
            <p:spPr>
              <a:xfrm>
                <a:off x="613575" y="4374973"/>
                <a:ext cx="79863" cy="252417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3837" extrusionOk="0">
                    <a:moveTo>
                      <a:pt x="1082" y="123"/>
                    </a:moveTo>
                    <a:lnTo>
                      <a:pt x="819" y="3717"/>
                    </a:lnTo>
                    <a:lnTo>
                      <a:pt x="385" y="3717"/>
                    </a:lnTo>
                    <a:lnTo>
                      <a:pt x="116" y="123"/>
                    </a:lnTo>
                    <a:close/>
                    <a:moveTo>
                      <a:pt x="60" y="1"/>
                    </a:moveTo>
                    <a:cubicBezTo>
                      <a:pt x="44" y="1"/>
                      <a:pt x="29" y="10"/>
                      <a:pt x="16" y="23"/>
                    </a:cubicBezTo>
                    <a:cubicBezTo>
                      <a:pt x="4" y="32"/>
                      <a:pt x="0" y="48"/>
                      <a:pt x="0" y="63"/>
                    </a:cubicBezTo>
                    <a:lnTo>
                      <a:pt x="275" y="3780"/>
                    </a:lnTo>
                    <a:cubicBezTo>
                      <a:pt x="279" y="3811"/>
                      <a:pt x="301" y="3836"/>
                      <a:pt x="332" y="3836"/>
                    </a:cubicBezTo>
                    <a:lnTo>
                      <a:pt x="876" y="3836"/>
                    </a:lnTo>
                    <a:cubicBezTo>
                      <a:pt x="907" y="3836"/>
                      <a:pt x="935" y="3811"/>
                      <a:pt x="938" y="3780"/>
                    </a:cubicBezTo>
                    <a:lnTo>
                      <a:pt x="1213" y="63"/>
                    </a:lnTo>
                    <a:cubicBezTo>
                      <a:pt x="1213" y="48"/>
                      <a:pt x="1207" y="32"/>
                      <a:pt x="1198" y="23"/>
                    </a:cubicBezTo>
                    <a:cubicBezTo>
                      <a:pt x="1185" y="10"/>
                      <a:pt x="1169" y="1"/>
                      <a:pt x="115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58"/>
              <p:cNvSpPr/>
              <p:nvPr/>
            </p:nvSpPr>
            <p:spPr>
              <a:xfrm>
                <a:off x="633113" y="4573182"/>
                <a:ext cx="36050" cy="10045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527" extrusionOk="0">
                    <a:moveTo>
                      <a:pt x="0" y="1"/>
                    </a:moveTo>
                    <a:lnTo>
                      <a:pt x="0" y="1526"/>
                    </a:lnTo>
                    <a:lnTo>
                      <a:pt x="547" y="1526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58"/>
              <p:cNvSpPr/>
              <p:nvPr/>
            </p:nvSpPr>
            <p:spPr>
              <a:xfrm>
                <a:off x="630218" y="4567853"/>
                <a:ext cx="44076" cy="1082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645" extrusionOk="0">
                    <a:moveTo>
                      <a:pt x="554" y="123"/>
                    </a:moveTo>
                    <a:lnTo>
                      <a:pt x="554" y="1529"/>
                    </a:lnTo>
                    <a:lnTo>
                      <a:pt x="123" y="1529"/>
                    </a:lnTo>
                    <a:lnTo>
                      <a:pt x="123" y="123"/>
                    </a:lnTo>
                    <a:close/>
                    <a:moveTo>
                      <a:pt x="60" y="1"/>
                    </a:moveTo>
                    <a:cubicBezTo>
                      <a:pt x="29" y="1"/>
                      <a:pt x="1" y="29"/>
                      <a:pt x="1" y="60"/>
                    </a:cubicBezTo>
                    <a:lnTo>
                      <a:pt x="1" y="1585"/>
                    </a:lnTo>
                    <a:cubicBezTo>
                      <a:pt x="1" y="1617"/>
                      <a:pt x="29" y="1645"/>
                      <a:pt x="60" y="1645"/>
                    </a:cubicBezTo>
                    <a:lnTo>
                      <a:pt x="610" y="1645"/>
                    </a:lnTo>
                    <a:cubicBezTo>
                      <a:pt x="641" y="1645"/>
                      <a:pt x="670" y="1617"/>
                      <a:pt x="670" y="1585"/>
                    </a:cubicBezTo>
                    <a:lnTo>
                      <a:pt x="670" y="60"/>
                    </a:lnTo>
                    <a:cubicBezTo>
                      <a:pt x="670" y="29"/>
                      <a:pt x="641" y="1"/>
                      <a:pt x="61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58"/>
              <p:cNvSpPr/>
              <p:nvPr/>
            </p:nvSpPr>
            <p:spPr>
              <a:xfrm>
                <a:off x="320572" y="3801267"/>
                <a:ext cx="688703" cy="202026"/>
              </a:xfrm>
              <a:custGeom>
                <a:avLst/>
                <a:gdLst/>
                <a:ahLst/>
                <a:cxnLst/>
                <a:rect l="l" t="t" r="r" b="b"/>
                <a:pathLst>
                  <a:path w="10469" h="3071" extrusionOk="0">
                    <a:moveTo>
                      <a:pt x="9908" y="0"/>
                    </a:moveTo>
                    <a:cubicBezTo>
                      <a:pt x="9904" y="0"/>
                      <a:pt x="9900" y="0"/>
                      <a:pt x="9896" y="1"/>
                    </a:cubicBezTo>
                    <a:lnTo>
                      <a:pt x="481" y="298"/>
                    </a:lnTo>
                    <a:cubicBezTo>
                      <a:pt x="213" y="307"/>
                      <a:pt x="0" y="529"/>
                      <a:pt x="9" y="804"/>
                    </a:cubicBezTo>
                    <a:lnTo>
                      <a:pt x="66" y="2595"/>
                    </a:lnTo>
                    <a:cubicBezTo>
                      <a:pt x="75" y="2863"/>
                      <a:pt x="294" y="3070"/>
                      <a:pt x="560" y="3070"/>
                    </a:cubicBezTo>
                    <a:cubicBezTo>
                      <a:pt x="564" y="3070"/>
                      <a:pt x="568" y="3070"/>
                      <a:pt x="572" y="3070"/>
                    </a:cubicBezTo>
                    <a:lnTo>
                      <a:pt x="9987" y="2773"/>
                    </a:lnTo>
                    <a:cubicBezTo>
                      <a:pt x="10256" y="2764"/>
                      <a:pt x="10469" y="2539"/>
                      <a:pt x="10459" y="2267"/>
                    </a:cubicBezTo>
                    <a:lnTo>
                      <a:pt x="10403" y="476"/>
                    </a:lnTo>
                    <a:cubicBezTo>
                      <a:pt x="10394" y="208"/>
                      <a:pt x="10175" y="0"/>
                      <a:pt x="99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58"/>
              <p:cNvSpPr/>
              <p:nvPr/>
            </p:nvSpPr>
            <p:spPr>
              <a:xfrm>
                <a:off x="394382" y="3801069"/>
                <a:ext cx="688703" cy="201828"/>
              </a:xfrm>
              <a:custGeom>
                <a:avLst/>
                <a:gdLst/>
                <a:ahLst/>
                <a:cxnLst/>
                <a:rect l="l" t="t" r="r" b="b"/>
                <a:pathLst>
                  <a:path w="10469" h="3068" extrusionOk="0">
                    <a:moveTo>
                      <a:pt x="9908" y="0"/>
                    </a:moveTo>
                    <a:cubicBezTo>
                      <a:pt x="9904" y="0"/>
                      <a:pt x="9901" y="0"/>
                      <a:pt x="9897" y="0"/>
                    </a:cubicBezTo>
                    <a:lnTo>
                      <a:pt x="482" y="297"/>
                    </a:lnTo>
                    <a:cubicBezTo>
                      <a:pt x="210" y="310"/>
                      <a:pt x="0" y="532"/>
                      <a:pt x="7" y="801"/>
                    </a:cubicBezTo>
                    <a:lnTo>
                      <a:pt x="66" y="2595"/>
                    </a:lnTo>
                    <a:cubicBezTo>
                      <a:pt x="75" y="2858"/>
                      <a:pt x="291" y="3067"/>
                      <a:pt x="552" y="3067"/>
                    </a:cubicBezTo>
                    <a:cubicBezTo>
                      <a:pt x="558" y="3067"/>
                      <a:pt x="563" y="3067"/>
                      <a:pt x="569" y="3067"/>
                    </a:cubicBezTo>
                    <a:lnTo>
                      <a:pt x="9987" y="2770"/>
                    </a:lnTo>
                    <a:cubicBezTo>
                      <a:pt x="10256" y="2764"/>
                      <a:pt x="10469" y="2536"/>
                      <a:pt x="10459" y="2267"/>
                    </a:cubicBezTo>
                    <a:lnTo>
                      <a:pt x="10400" y="472"/>
                    </a:lnTo>
                    <a:cubicBezTo>
                      <a:pt x="10394" y="208"/>
                      <a:pt x="10172" y="0"/>
                      <a:pt x="9908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58"/>
              <p:cNvSpPr/>
              <p:nvPr/>
            </p:nvSpPr>
            <p:spPr>
              <a:xfrm>
                <a:off x="390698" y="3798570"/>
                <a:ext cx="696071" cy="209196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180" extrusionOk="0">
                    <a:moveTo>
                      <a:pt x="9978" y="95"/>
                    </a:moveTo>
                    <a:cubicBezTo>
                      <a:pt x="10206" y="95"/>
                      <a:pt x="10400" y="276"/>
                      <a:pt x="10406" y="507"/>
                    </a:cubicBezTo>
                    <a:lnTo>
                      <a:pt x="10462" y="2302"/>
                    </a:lnTo>
                    <a:cubicBezTo>
                      <a:pt x="10468" y="2539"/>
                      <a:pt x="10281" y="2739"/>
                      <a:pt x="10043" y="2745"/>
                    </a:cubicBezTo>
                    <a:lnTo>
                      <a:pt x="625" y="3042"/>
                    </a:lnTo>
                    <a:cubicBezTo>
                      <a:pt x="615" y="3043"/>
                      <a:pt x="605" y="3044"/>
                      <a:pt x="595" y="3044"/>
                    </a:cubicBezTo>
                    <a:cubicBezTo>
                      <a:pt x="493" y="3044"/>
                      <a:pt x="393" y="3001"/>
                      <a:pt x="319" y="2930"/>
                    </a:cubicBezTo>
                    <a:cubicBezTo>
                      <a:pt x="231" y="2852"/>
                      <a:pt x="184" y="2742"/>
                      <a:pt x="181" y="2630"/>
                    </a:cubicBezTo>
                    <a:lnTo>
                      <a:pt x="125" y="836"/>
                    </a:lnTo>
                    <a:cubicBezTo>
                      <a:pt x="119" y="598"/>
                      <a:pt x="306" y="398"/>
                      <a:pt x="544" y="392"/>
                    </a:cubicBezTo>
                    <a:lnTo>
                      <a:pt x="9962" y="95"/>
                    </a:lnTo>
                    <a:close/>
                    <a:moveTo>
                      <a:pt x="9974" y="0"/>
                    </a:moveTo>
                    <a:cubicBezTo>
                      <a:pt x="9967" y="0"/>
                      <a:pt x="9960" y="1"/>
                      <a:pt x="9953" y="1"/>
                    </a:cubicBezTo>
                    <a:lnTo>
                      <a:pt x="535" y="298"/>
                    </a:lnTo>
                    <a:cubicBezTo>
                      <a:pt x="234" y="304"/>
                      <a:pt x="0" y="557"/>
                      <a:pt x="9" y="861"/>
                    </a:cubicBezTo>
                    <a:lnTo>
                      <a:pt x="63" y="2652"/>
                    </a:lnTo>
                    <a:cubicBezTo>
                      <a:pt x="72" y="2945"/>
                      <a:pt x="313" y="3180"/>
                      <a:pt x="606" y="3180"/>
                    </a:cubicBezTo>
                    <a:lnTo>
                      <a:pt x="616" y="3180"/>
                    </a:lnTo>
                    <a:lnTo>
                      <a:pt x="10040" y="2883"/>
                    </a:lnTo>
                    <a:lnTo>
                      <a:pt x="10043" y="2883"/>
                    </a:lnTo>
                    <a:cubicBezTo>
                      <a:pt x="10343" y="2877"/>
                      <a:pt x="10581" y="2620"/>
                      <a:pt x="10572" y="2320"/>
                    </a:cubicBezTo>
                    <a:lnTo>
                      <a:pt x="10515" y="526"/>
                    </a:lnTo>
                    <a:cubicBezTo>
                      <a:pt x="10512" y="382"/>
                      <a:pt x="10450" y="245"/>
                      <a:pt x="10343" y="148"/>
                    </a:cubicBezTo>
                    <a:cubicBezTo>
                      <a:pt x="10242" y="56"/>
                      <a:pt x="10111" y="0"/>
                      <a:pt x="997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58"/>
              <p:cNvSpPr/>
              <p:nvPr/>
            </p:nvSpPr>
            <p:spPr>
              <a:xfrm>
                <a:off x="320572" y="3801267"/>
                <a:ext cx="688703" cy="202026"/>
              </a:xfrm>
              <a:custGeom>
                <a:avLst/>
                <a:gdLst/>
                <a:ahLst/>
                <a:cxnLst/>
                <a:rect l="l" t="t" r="r" b="b"/>
                <a:pathLst>
                  <a:path w="10469" h="3071" extrusionOk="0">
                    <a:moveTo>
                      <a:pt x="9908" y="0"/>
                    </a:moveTo>
                    <a:cubicBezTo>
                      <a:pt x="9904" y="0"/>
                      <a:pt x="9900" y="0"/>
                      <a:pt x="9896" y="1"/>
                    </a:cubicBezTo>
                    <a:lnTo>
                      <a:pt x="481" y="298"/>
                    </a:lnTo>
                    <a:cubicBezTo>
                      <a:pt x="213" y="307"/>
                      <a:pt x="0" y="529"/>
                      <a:pt x="9" y="804"/>
                    </a:cubicBezTo>
                    <a:lnTo>
                      <a:pt x="66" y="2595"/>
                    </a:lnTo>
                    <a:cubicBezTo>
                      <a:pt x="75" y="2863"/>
                      <a:pt x="294" y="3070"/>
                      <a:pt x="560" y="3070"/>
                    </a:cubicBezTo>
                    <a:cubicBezTo>
                      <a:pt x="564" y="3070"/>
                      <a:pt x="568" y="3070"/>
                      <a:pt x="572" y="3070"/>
                    </a:cubicBezTo>
                    <a:lnTo>
                      <a:pt x="9987" y="2773"/>
                    </a:lnTo>
                    <a:cubicBezTo>
                      <a:pt x="10256" y="2764"/>
                      <a:pt x="10469" y="2539"/>
                      <a:pt x="10459" y="2267"/>
                    </a:cubicBezTo>
                    <a:lnTo>
                      <a:pt x="10403" y="476"/>
                    </a:lnTo>
                    <a:cubicBezTo>
                      <a:pt x="10394" y="208"/>
                      <a:pt x="10175" y="0"/>
                      <a:pt x="9908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58"/>
              <p:cNvSpPr/>
              <p:nvPr/>
            </p:nvSpPr>
            <p:spPr>
              <a:xfrm>
                <a:off x="316625" y="3798570"/>
                <a:ext cx="696137" cy="209196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3180" extrusionOk="0">
                    <a:moveTo>
                      <a:pt x="9972" y="95"/>
                    </a:moveTo>
                    <a:cubicBezTo>
                      <a:pt x="10203" y="95"/>
                      <a:pt x="10394" y="276"/>
                      <a:pt x="10407" y="507"/>
                    </a:cubicBezTo>
                    <a:lnTo>
                      <a:pt x="10463" y="2302"/>
                    </a:lnTo>
                    <a:cubicBezTo>
                      <a:pt x="10469" y="2539"/>
                      <a:pt x="10282" y="2739"/>
                      <a:pt x="10044" y="2745"/>
                    </a:cubicBezTo>
                    <a:lnTo>
                      <a:pt x="626" y="3042"/>
                    </a:lnTo>
                    <a:cubicBezTo>
                      <a:pt x="616" y="3043"/>
                      <a:pt x="606" y="3044"/>
                      <a:pt x="596" y="3044"/>
                    </a:cubicBezTo>
                    <a:cubicBezTo>
                      <a:pt x="493" y="3044"/>
                      <a:pt x="394" y="3001"/>
                      <a:pt x="320" y="2930"/>
                    </a:cubicBezTo>
                    <a:cubicBezTo>
                      <a:pt x="232" y="2852"/>
                      <a:pt x="185" y="2742"/>
                      <a:pt x="182" y="2630"/>
                    </a:cubicBezTo>
                    <a:lnTo>
                      <a:pt x="126" y="836"/>
                    </a:lnTo>
                    <a:cubicBezTo>
                      <a:pt x="120" y="723"/>
                      <a:pt x="163" y="610"/>
                      <a:pt x="241" y="526"/>
                    </a:cubicBezTo>
                    <a:cubicBezTo>
                      <a:pt x="320" y="445"/>
                      <a:pt x="429" y="395"/>
                      <a:pt x="541" y="392"/>
                    </a:cubicBezTo>
                    <a:lnTo>
                      <a:pt x="9956" y="95"/>
                    </a:lnTo>
                    <a:close/>
                    <a:moveTo>
                      <a:pt x="9971" y="1"/>
                    </a:moveTo>
                    <a:cubicBezTo>
                      <a:pt x="9965" y="1"/>
                      <a:pt x="9959" y="1"/>
                      <a:pt x="9953" y="1"/>
                    </a:cubicBezTo>
                    <a:lnTo>
                      <a:pt x="538" y="298"/>
                    </a:lnTo>
                    <a:cubicBezTo>
                      <a:pt x="235" y="307"/>
                      <a:pt x="1" y="557"/>
                      <a:pt x="10" y="861"/>
                    </a:cubicBezTo>
                    <a:lnTo>
                      <a:pt x="63" y="2652"/>
                    </a:lnTo>
                    <a:cubicBezTo>
                      <a:pt x="76" y="2945"/>
                      <a:pt x="320" y="3180"/>
                      <a:pt x="610" y="3180"/>
                    </a:cubicBezTo>
                    <a:lnTo>
                      <a:pt x="623" y="3180"/>
                    </a:lnTo>
                    <a:lnTo>
                      <a:pt x="10041" y="2883"/>
                    </a:lnTo>
                    <a:lnTo>
                      <a:pt x="10044" y="2883"/>
                    </a:lnTo>
                    <a:cubicBezTo>
                      <a:pt x="10344" y="2877"/>
                      <a:pt x="10582" y="2620"/>
                      <a:pt x="10572" y="2320"/>
                    </a:cubicBezTo>
                    <a:lnTo>
                      <a:pt x="10516" y="526"/>
                    </a:lnTo>
                    <a:cubicBezTo>
                      <a:pt x="10504" y="232"/>
                      <a:pt x="10263" y="1"/>
                      <a:pt x="997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58"/>
              <p:cNvSpPr/>
              <p:nvPr/>
            </p:nvSpPr>
            <p:spPr>
              <a:xfrm>
                <a:off x="258011" y="3524577"/>
                <a:ext cx="648640" cy="392934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5973" extrusionOk="0">
                    <a:moveTo>
                      <a:pt x="6509" y="1"/>
                    </a:moveTo>
                    <a:cubicBezTo>
                      <a:pt x="5496" y="1"/>
                      <a:pt x="4003" y="80"/>
                      <a:pt x="1789" y="284"/>
                    </a:cubicBezTo>
                    <a:cubicBezTo>
                      <a:pt x="1620" y="299"/>
                      <a:pt x="1492" y="315"/>
                      <a:pt x="1423" y="315"/>
                    </a:cubicBezTo>
                    <a:cubicBezTo>
                      <a:pt x="604" y="374"/>
                      <a:pt x="142" y="1253"/>
                      <a:pt x="92" y="1353"/>
                    </a:cubicBezTo>
                    <a:cubicBezTo>
                      <a:pt x="1" y="1528"/>
                      <a:pt x="76" y="1743"/>
                      <a:pt x="251" y="1831"/>
                    </a:cubicBezTo>
                    <a:cubicBezTo>
                      <a:pt x="303" y="1857"/>
                      <a:pt x="357" y="1870"/>
                      <a:pt x="411" y="1870"/>
                    </a:cubicBezTo>
                    <a:cubicBezTo>
                      <a:pt x="542" y="1870"/>
                      <a:pt x="668" y="1796"/>
                      <a:pt x="732" y="1672"/>
                    </a:cubicBezTo>
                    <a:cubicBezTo>
                      <a:pt x="810" y="1512"/>
                      <a:pt x="1120" y="1056"/>
                      <a:pt x="1479" y="1028"/>
                    </a:cubicBezTo>
                    <a:lnTo>
                      <a:pt x="1854" y="993"/>
                    </a:lnTo>
                    <a:cubicBezTo>
                      <a:pt x="4221" y="773"/>
                      <a:pt x="5702" y="704"/>
                      <a:pt x="6626" y="704"/>
                    </a:cubicBezTo>
                    <a:cubicBezTo>
                      <a:pt x="7712" y="704"/>
                      <a:pt x="8031" y="800"/>
                      <a:pt x="8119" y="859"/>
                    </a:cubicBezTo>
                    <a:cubicBezTo>
                      <a:pt x="8797" y="1596"/>
                      <a:pt x="8128" y="4088"/>
                      <a:pt x="7556" y="5479"/>
                    </a:cubicBezTo>
                    <a:cubicBezTo>
                      <a:pt x="7481" y="5660"/>
                      <a:pt x="7565" y="5873"/>
                      <a:pt x="7750" y="5948"/>
                    </a:cubicBezTo>
                    <a:cubicBezTo>
                      <a:pt x="7794" y="5966"/>
                      <a:pt x="7840" y="5973"/>
                      <a:pt x="7887" y="5973"/>
                    </a:cubicBezTo>
                    <a:cubicBezTo>
                      <a:pt x="8031" y="5973"/>
                      <a:pt x="8166" y="5888"/>
                      <a:pt x="8219" y="5763"/>
                    </a:cubicBezTo>
                    <a:cubicBezTo>
                      <a:pt x="8391" y="5354"/>
                      <a:pt x="9860" y="1703"/>
                      <a:pt x="8650" y="384"/>
                    </a:cubicBezTo>
                    <a:cubicBezTo>
                      <a:pt x="8458" y="175"/>
                      <a:pt x="8006" y="1"/>
                      <a:pt x="6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58"/>
              <p:cNvSpPr/>
              <p:nvPr/>
            </p:nvSpPr>
            <p:spPr>
              <a:xfrm>
                <a:off x="253275" y="3519907"/>
                <a:ext cx="657718" cy="401552"/>
              </a:xfrm>
              <a:custGeom>
                <a:avLst/>
                <a:gdLst/>
                <a:ahLst/>
                <a:cxnLst/>
                <a:rect l="l" t="t" r="r" b="b"/>
                <a:pathLst>
                  <a:path w="9998" h="6104" extrusionOk="0">
                    <a:moveTo>
                      <a:pt x="6564" y="120"/>
                    </a:moveTo>
                    <a:cubicBezTo>
                      <a:pt x="8049" y="120"/>
                      <a:pt x="8488" y="290"/>
                      <a:pt x="8663" y="480"/>
                    </a:cubicBezTo>
                    <a:cubicBezTo>
                      <a:pt x="9847" y="1771"/>
                      <a:pt x="8394" y="5393"/>
                      <a:pt x="8225" y="5803"/>
                    </a:cubicBezTo>
                    <a:cubicBezTo>
                      <a:pt x="8175" y="5917"/>
                      <a:pt x="8060" y="5988"/>
                      <a:pt x="7942" y="5988"/>
                    </a:cubicBezTo>
                    <a:cubicBezTo>
                      <a:pt x="7905" y="5988"/>
                      <a:pt x="7867" y="5981"/>
                      <a:pt x="7831" y="5966"/>
                    </a:cubicBezTo>
                    <a:cubicBezTo>
                      <a:pt x="7675" y="5900"/>
                      <a:pt x="7603" y="5725"/>
                      <a:pt x="7666" y="5572"/>
                    </a:cubicBezTo>
                    <a:cubicBezTo>
                      <a:pt x="8247" y="4165"/>
                      <a:pt x="8913" y="1652"/>
                      <a:pt x="8216" y="889"/>
                    </a:cubicBezTo>
                    <a:lnTo>
                      <a:pt x="8206" y="883"/>
                    </a:lnTo>
                    <a:cubicBezTo>
                      <a:pt x="8106" y="817"/>
                      <a:pt x="7778" y="720"/>
                      <a:pt x="6675" y="720"/>
                    </a:cubicBezTo>
                    <a:cubicBezTo>
                      <a:pt x="6638" y="720"/>
                      <a:pt x="6600" y="720"/>
                      <a:pt x="6562" y="720"/>
                    </a:cubicBezTo>
                    <a:cubicBezTo>
                      <a:pt x="5622" y="720"/>
                      <a:pt x="4166" y="794"/>
                      <a:pt x="1905" y="1002"/>
                    </a:cubicBezTo>
                    <a:lnTo>
                      <a:pt x="1529" y="1036"/>
                    </a:lnTo>
                    <a:cubicBezTo>
                      <a:pt x="1139" y="1067"/>
                      <a:pt x="826" y="1533"/>
                      <a:pt x="739" y="1711"/>
                    </a:cubicBezTo>
                    <a:cubicBezTo>
                      <a:pt x="711" y="1789"/>
                      <a:pt x="648" y="1852"/>
                      <a:pt x="567" y="1886"/>
                    </a:cubicBezTo>
                    <a:cubicBezTo>
                      <a:pt x="530" y="1900"/>
                      <a:pt x="492" y="1907"/>
                      <a:pt x="455" y="1907"/>
                    </a:cubicBezTo>
                    <a:cubicBezTo>
                      <a:pt x="415" y="1907"/>
                      <a:pt x="375" y="1899"/>
                      <a:pt x="339" y="1883"/>
                    </a:cubicBezTo>
                    <a:cubicBezTo>
                      <a:pt x="164" y="1808"/>
                      <a:pt x="104" y="1599"/>
                      <a:pt x="201" y="1442"/>
                    </a:cubicBezTo>
                    <a:cubicBezTo>
                      <a:pt x="248" y="1346"/>
                      <a:pt x="698" y="495"/>
                      <a:pt x="1489" y="433"/>
                    </a:cubicBezTo>
                    <a:cubicBezTo>
                      <a:pt x="1555" y="430"/>
                      <a:pt x="1680" y="417"/>
                      <a:pt x="1851" y="402"/>
                    </a:cubicBezTo>
                    <a:cubicBezTo>
                      <a:pt x="4067" y="198"/>
                      <a:pt x="5556" y="120"/>
                      <a:pt x="6564" y="120"/>
                    </a:cubicBezTo>
                    <a:close/>
                    <a:moveTo>
                      <a:pt x="6612" y="0"/>
                    </a:moveTo>
                    <a:cubicBezTo>
                      <a:pt x="5603" y="0"/>
                      <a:pt x="4105" y="79"/>
                      <a:pt x="1855" y="286"/>
                    </a:cubicBezTo>
                    <a:lnTo>
                      <a:pt x="1492" y="317"/>
                    </a:lnTo>
                    <a:cubicBezTo>
                      <a:pt x="636" y="383"/>
                      <a:pt x="160" y="1286"/>
                      <a:pt x="110" y="1386"/>
                    </a:cubicBezTo>
                    <a:cubicBezTo>
                      <a:pt x="101" y="1399"/>
                      <a:pt x="95" y="1411"/>
                      <a:pt x="88" y="1424"/>
                    </a:cubicBezTo>
                    <a:cubicBezTo>
                      <a:pt x="1" y="1633"/>
                      <a:pt x="95" y="1880"/>
                      <a:pt x="304" y="1974"/>
                    </a:cubicBezTo>
                    <a:cubicBezTo>
                      <a:pt x="359" y="1997"/>
                      <a:pt x="416" y="2008"/>
                      <a:pt x="472" y="2008"/>
                    </a:cubicBezTo>
                    <a:cubicBezTo>
                      <a:pt x="632" y="2008"/>
                      <a:pt x="785" y="1916"/>
                      <a:pt x="854" y="1758"/>
                    </a:cubicBezTo>
                    <a:cubicBezTo>
                      <a:pt x="948" y="1567"/>
                      <a:pt x="1245" y="1167"/>
                      <a:pt x="1555" y="1145"/>
                    </a:cubicBezTo>
                    <a:lnTo>
                      <a:pt x="1926" y="1114"/>
                    </a:lnTo>
                    <a:cubicBezTo>
                      <a:pt x="4304" y="896"/>
                      <a:pt x="5777" y="830"/>
                      <a:pt x="6689" y="830"/>
                    </a:cubicBezTo>
                    <a:cubicBezTo>
                      <a:pt x="7814" y="830"/>
                      <a:pt x="8085" y="931"/>
                      <a:pt x="8147" y="970"/>
                    </a:cubicBezTo>
                    <a:cubicBezTo>
                      <a:pt x="8803" y="1699"/>
                      <a:pt x="8147" y="4143"/>
                      <a:pt x="7572" y="5525"/>
                    </a:cubicBezTo>
                    <a:cubicBezTo>
                      <a:pt x="7553" y="5581"/>
                      <a:pt x="7540" y="5634"/>
                      <a:pt x="7540" y="5690"/>
                    </a:cubicBezTo>
                    <a:cubicBezTo>
                      <a:pt x="7544" y="5919"/>
                      <a:pt x="7728" y="6103"/>
                      <a:pt x="7959" y="6103"/>
                    </a:cubicBezTo>
                    <a:cubicBezTo>
                      <a:pt x="7962" y="6103"/>
                      <a:pt x="7965" y="6103"/>
                      <a:pt x="7967" y="6103"/>
                    </a:cubicBezTo>
                    <a:cubicBezTo>
                      <a:pt x="8139" y="6103"/>
                      <a:pt x="8292" y="6004"/>
                      <a:pt x="8350" y="5840"/>
                    </a:cubicBezTo>
                    <a:cubicBezTo>
                      <a:pt x="8522" y="5425"/>
                      <a:pt x="9997" y="1743"/>
                      <a:pt x="8769" y="398"/>
                    </a:cubicBezTo>
                    <a:cubicBezTo>
                      <a:pt x="8578" y="196"/>
                      <a:pt x="8200" y="0"/>
                      <a:pt x="661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58"/>
              <p:cNvSpPr/>
              <p:nvPr/>
            </p:nvSpPr>
            <p:spPr>
              <a:xfrm>
                <a:off x="1753813" y="2331839"/>
                <a:ext cx="902373" cy="2344248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35635" extrusionOk="0">
                    <a:moveTo>
                      <a:pt x="13598" y="119"/>
                    </a:moveTo>
                    <a:lnTo>
                      <a:pt x="13598" y="35557"/>
                    </a:lnTo>
                    <a:lnTo>
                      <a:pt x="119" y="35557"/>
                    </a:lnTo>
                    <a:lnTo>
                      <a:pt x="119" y="119"/>
                    </a:lnTo>
                    <a:close/>
                    <a:moveTo>
                      <a:pt x="0" y="0"/>
                    </a:moveTo>
                    <a:lnTo>
                      <a:pt x="0" y="35635"/>
                    </a:lnTo>
                    <a:lnTo>
                      <a:pt x="13716" y="35635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58"/>
              <p:cNvSpPr/>
              <p:nvPr/>
            </p:nvSpPr>
            <p:spPr>
              <a:xfrm>
                <a:off x="1800060" y="2393545"/>
                <a:ext cx="807182" cy="591210"/>
              </a:xfrm>
              <a:custGeom>
                <a:avLst/>
                <a:gdLst/>
                <a:ahLst/>
                <a:cxnLst/>
                <a:rect l="l" t="t" r="r" b="b"/>
                <a:pathLst>
                  <a:path w="12270" h="8987" extrusionOk="0">
                    <a:moveTo>
                      <a:pt x="12154" y="119"/>
                    </a:moveTo>
                    <a:lnTo>
                      <a:pt x="12154" y="8871"/>
                    </a:lnTo>
                    <a:lnTo>
                      <a:pt x="119" y="8871"/>
                    </a:lnTo>
                    <a:lnTo>
                      <a:pt x="119" y="119"/>
                    </a:lnTo>
                    <a:close/>
                    <a:moveTo>
                      <a:pt x="0" y="0"/>
                    </a:moveTo>
                    <a:lnTo>
                      <a:pt x="0" y="8987"/>
                    </a:lnTo>
                    <a:lnTo>
                      <a:pt x="12269" y="8987"/>
                    </a:lnTo>
                    <a:lnTo>
                      <a:pt x="122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58"/>
              <p:cNvSpPr/>
              <p:nvPr/>
            </p:nvSpPr>
            <p:spPr>
              <a:xfrm>
                <a:off x="2082800" y="2519588"/>
                <a:ext cx="244325" cy="15676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2383" extrusionOk="0">
                    <a:moveTo>
                      <a:pt x="3595" y="116"/>
                    </a:moveTo>
                    <a:lnTo>
                      <a:pt x="3595" y="2266"/>
                    </a:lnTo>
                    <a:lnTo>
                      <a:pt x="119" y="2266"/>
                    </a:lnTo>
                    <a:lnTo>
                      <a:pt x="119" y="116"/>
                    </a:lnTo>
                    <a:close/>
                    <a:moveTo>
                      <a:pt x="0" y="0"/>
                    </a:moveTo>
                    <a:lnTo>
                      <a:pt x="0" y="2382"/>
                    </a:lnTo>
                    <a:lnTo>
                      <a:pt x="3714" y="2382"/>
                    </a:lnTo>
                    <a:lnTo>
                      <a:pt x="37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58"/>
              <p:cNvSpPr/>
              <p:nvPr/>
            </p:nvSpPr>
            <p:spPr>
              <a:xfrm>
                <a:off x="2075169" y="2725230"/>
                <a:ext cx="257154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3908" y="547"/>
                    </a:lnTo>
                    <a:lnTo>
                      <a:pt x="390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58"/>
              <p:cNvSpPr/>
              <p:nvPr/>
            </p:nvSpPr>
            <p:spPr>
              <a:xfrm>
                <a:off x="2072538" y="2722533"/>
                <a:ext cx="264916" cy="4387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667" extrusionOk="0">
                    <a:moveTo>
                      <a:pt x="3907" y="79"/>
                    </a:moveTo>
                    <a:lnTo>
                      <a:pt x="3907" y="547"/>
                    </a:lnTo>
                    <a:lnTo>
                      <a:pt x="119" y="547"/>
                    </a:lnTo>
                    <a:lnTo>
                      <a:pt x="119" y="79"/>
                    </a:lnTo>
                    <a:close/>
                    <a:moveTo>
                      <a:pt x="0" y="0"/>
                    </a:moveTo>
                    <a:lnTo>
                      <a:pt x="0" y="666"/>
                    </a:lnTo>
                    <a:lnTo>
                      <a:pt x="4026" y="666"/>
                    </a:lnTo>
                    <a:lnTo>
                      <a:pt x="40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58"/>
              <p:cNvSpPr/>
              <p:nvPr/>
            </p:nvSpPr>
            <p:spPr>
              <a:xfrm>
                <a:off x="1800060" y="3066981"/>
                <a:ext cx="807182" cy="591210"/>
              </a:xfrm>
              <a:custGeom>
                <a:avLst/>
                <a:gdLst/>
                <a:ahLst/>
                <a:cxnLst/>
                <a:rect l="l" t="t" r="r" b="b"/>
                <a:pathLst>
                  <a:path w="12270" h="8987" extrusionOk="0">
                    <a:moveTo>
                      <a:pt x="12154" y="119"/>
                    </a:moveTo>
                    <a:lnTo>
                      <a:pt x="12154" y="8871"/>
                    </a:lnTo>
                    <a:lnTo>
                      <a:pt x="119" y="8871"/>
                    </a:lnTo>
                    <a:lnTo>
                      <a:pt x="119" y="119"/>
                    </a:lnTo>
                    <a:close/>
                    <a:moveTo>
                      <a:pt x="0" y="0"/>
                    </a:moveTo>
                    <a:lnTo>
                      <a:pt x="0" y="8987"/>
                    </a:lnTo>
                    <a:lnTo>
                      <a:pt x="12269" y="8987"/>
                    </a:lnTo>
                    <a:lnTo>
                      <a:pt x="122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58"/>
              <p:cNvSpPr/>
              <p:nvPr/>
            </p:nvSpPr>
            <p:spPr>
              <a:xfrm>
                <a:off x="2082800" y="3193024"/>
                <a:ext cx="244325" cy="15676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2383" extrusionOk="0">
                    <a:moveTo>
                      <a:pt x="3595" y="116"/>
                    </a:moveTo>
                    <a:lnTo>
                      <a:pt x="3595" y="2267"/>
                    </a:lnTo>
                    <a:lnTo>
                      <a:pt x="119" y="2267"/>
                    </a:lnTo>
                    <a:lnTo>
                      <a:pt x="119" y="116"/>
                    </a:lnTo>
                    <a:close/>
                    <a:moveTo>
                      <a:pt x="0" y="0"/>
                    </a:moveTo>
                    <a:lnTo>
                      <a:pt x="0" y="2382"/>
                    </a:lnTo>
                    <a:lnTo>
                      <a:pt x="3714" y="2382"/>
                    </a:lnTo>
                    <a:lnTo>
                      <a:pt x="37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58"/>
              <p:cNvSpPr/>
              <p:nvPr/>
            </p:nvSpPr>
            <p:spPr>
              <a:xfrm>
                <a:off x="2075169" y="3398666"/>
                <a:ext cx="257154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3908" y="547"/>
                    </a:lnTo>
                    <a:lnTo>
                      <a:pt x="3908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58"/>
              <p:cNvSpPr/>
              <p:nvPr/>
            </p:nvSpPr>
            <p:spPr>
              <a:xfrm>
                <a:off x="2072538" y="3395969"/>
                <a:ext cx="264916" cy="4387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667" extrusionOk="0">
                    <a:moveTo>
                      <a:pt x="3907" y="79"/>
                    </a:moveTo>
                    <a:lnTo>
                      <a:pt x="3907" y="548"/>
                    </a:lnTo>
                    <a:lnTo>
                      <a:pt x="119" y="548"/>
                    </a:lnTo>
                    <a:lnTo>
                      <a:pt x="119" y="79"/>
                    </a:lnTo>
                    <a:close/>
                    <a:moveTo>
                      <a:pt x="0" y="1"/>
                    </a:moveTo>
                    <a:lnTo>
                      <a:pt x="0" y="666"/>
                    </a:lnTo>
                    <a:lnTo>
                      <a:pt x="4026" y="666"/>
                    </a:lnTo>
                    <a:lnTo>
                      <a:pt x="40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58"/>
              <p:cNvSpPr/>
              <p:nvPr/>
            </p:nvSpPr>
            <p:spPr>
              <a:xfrm>
                <a:off x="1800060" y="3740416"/>
                <a:ext cx="807182" cy="591276"/>
              </a:xfrm>
              <a:custGeom>
                <a:avLst/>
                <a:gdLst/>
                <a:ahLst/>
                <a:cxnLst/>
                <a:rect l="l" t="t" r="r" b="b"/>
                <a:pathLst>
                  <a:path w="12270" h="8988" extrusionOk="0">
                    <a:moveTo>
                      <a:pt x="12154" y="119"/>
                    </a:moveTo>
                    <a:lnTo>
                      <a:pt x="12154" y="8871"/>
                    </a:lnTo>
                    <a:lnTo>
                      <a:pt x="119" y="8871"/>
                    </a:lnTo>
                    <a:lnTo>
                      <a:pt x="119" y="119"/>
                    </a:lnTo>
                    <a:close/>
                    <a:moveTo>
                      <a:pt x="0" y="0"/>
                    </a:moveTo>
                    <a:lnTo>
                      <a:pt x="0" y="8987"/>
                    </a:lnTo>
                    <a:lnTo>
                      <a:pt x="12269" y="8987"/>
                    </a:lnTo>
                    <a:lnTo>
                      <a:pt x="122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58"/>
              <p:cNvSpPr/>
              <p:nvPr/>
            </p:nvSpPr>
            <p:spPr>
              <a:xfrm>
                <a:off x="2082800" y="3866459"/>
                <a:ext cx="244325" cy="15676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2383" extrusionOk="0">
                    <a:moveTo>
                      <a:pt x="3595" y="116"/>
                    </a:moveTo>
                    <a:lnTo>
                      <a:pt x="3595" y="2267"/>
                    </a:lnTo>
                    <a:lnTo>
                      <a:pt x="119" y="2267"/>
                    </a:lnTo>
                    <a:lnTo>
                      <a:pt x="119" y="116"/>
                    </a:lnTo>
                    <a:close/>
                    <a:moveTo>
                      <a:pt x="0" y="0"/>
                    </a:moveTo>
                    <a:lnTo>
                      <a:pt x="0" y="2382"/>
                    </a:lnTo>
                    <a:lnTo>
                      <a:pt x="3714" y="2382"/>
                    </a:lnTo>
                    <a:lnTo>
                      <a:pt x="37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58"/>
              <p:cNvSpPr/>
              <p:nvPr/>
            </p:nvSpPr>
            <p:spPr>
              <a:xfrm>
                <a:off x="2075169" y="4074535"/>
                <a:ext cx="257154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3908" y="548"/>
                    </a:lnTo>
                    <a:lnTo>
                      <a:pt x="3908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58"/>
              <p:cNvSpPr/>
              <p:nvPr/>
            </p:nvSpPr>
            <p:spPr>
              <a:xfrm>
                <a:off x="2072538" y="4069404"/>
                <a:ext cx="264916" cy="43879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667" extrusionOk="0">
                    <a:moveTo>
                      <a:pt x="3907" y="119"/>
                    </a:moveTo>
                    <a:lnTo>
                      <a:pt x="3907" y="588"/>
                    </a:lnTo>
                    <a:lnTo>
                      <a:pt x="119" y="588"/>
                    </a:lnTo>
                    <a:lnTo>
                      <a:pt x="119" y="119"/>
                    </a:lnTo>
                    <a:close/>
                    <a:moveTo>
                      <a:pt x="0" y="1"/>
                    </a:moveTo>
                    <a:lnTo>
                      <a:pt x="0" y="666"/>
                    </a:lnTo>
                    <a:lnTo>
                      <a:pt x="4026" y="666"/>
                    </a:lnTo>
                    <a:lnTo>
                      <a:pt x="402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58"/>
              <p:cNvSpPr/>
              <p:nvPr/>
            </p:nvSpPr>
            <p:spPr>
              <a:xfrm>
                <a:off x="2846292" y="1612092"/>
                <a:ext cx="1544763" cy="3064002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46576" extrusionOk="0">
                    <a:moveTo>
                      <a:pt x="23366" y="120"/>
                    </a:moveTo>
                    <a:lnTo>
                      <a:pt x="23366" y="46460"/>
                    </a:lnTo>
                    <a:lnTo>
                      <a:pt x="116" y="46460"/>
                    </a:lnTo>
                    <a:lnTo>
                      <a:pt x="116" y="120"/>
                    </a:lnTo>
                    <a:close/>
                    <a:moveTo>
                      <a:pt x="1" y="1"/>
                    </a:moveTo>
                    <a:lnTo>
                      <a:pt x="1" y="46576"/>
                    </a:lnTo>
                    <a:lnTo>
                      <a:pt x="23482" y="46576"/>
                    </a:lnTo>
                    <a:lnTo>
                      <a:pt x="2348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58"/>
              <p:cNvSpPr/>
              <p:nvPr/>
            </p:nvSpPr>
            <p:spPr>
              <a:xfrm>
                <a:off x="2895038" y="1678929"/>
                <a:ext cx="1447336" cy="2930327"/>
              </a:xfrm>
              <a:custGeom>
                <a:avLst/>
                <a:gdLst/>
                <a:ahLst/>
                <a:cxnLst/>
                <a:rect l="l" t="t" r="r" b="b"/>
                <a:pathLst>
                  <a:path w="22001" h="44544" extrusionOk="0">
                    <a:moveTo>
                      <a:pt x="21881" y="120"/>
                    </a:moveTo>
                    <a:lnTo>
                      <a:pt x="21881" y="44428"/>
                    </a:lnTo>
                    <a:lnTo>
                      <a:pt x="119" y="44428"/>
                    </a:lnTo>
                    <a:lnTo>
                      <a:pt x="119" y="120"/>
                    </a:lnTo>
                    <a:close/>
                    <a:moveTo>
                      <a:pt x="1" y="1"/>
                    </a:moveTo>
                    <a:lnTo>
                      <a:pt x="1" y="44544"/>
                    </a:lnTo>
                    <a:lnTo>
                      <a:pt x="22000" y="44544"/>
                    </a:lnTo>
                    <a:lnTo>
                      <a:pt x="220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58"/>
              <p:cNvSpPr/>
              <p:nvPr/>
            </p:nvSpPr>
            <p:spPr>
              <a:xfrm>
                <a:off x="2895038" y="3013103"/>
                <a:ext cx="1318792" cy="264719"/>
              </a:xfrm>
              <a:custGeom>
                <a:avLst/>
                <a:gdLst/>
                <a:ahLst/>
                <a:cxnLst/>
                <a:rect l="l" t="t" r="r" b="b"/>
                <a:pathLst>
                  <a:path w="20047" h="4024" extrusionOk="0">
                    <a:moveTo>
                      <a:pt x="19928" y="116"/>
                    </a:moveTo>
                    <a:lnTo>
                      <a:pt x="19928" y="3908"/>
                    </a:lnTo>
                    <a:lnTo>
                      <a:pt x="119" y="3908"/>
                    </a:lnTo>
                    <a:lnTo>
                      <a:pt x="119" y="116"/>
                    </a:lnTo>
                    <a:close/>
                    <a:moveTo>
                      <a:pt x="1" y="0"/>
                    </a:moveTo>
                    <a:lnTo>
                      <a:pt x="1" y="4023"/>
                    </a:lnTo>
                    <a:lnTo>
                      <a:pt x="20046" y="4023"/>
                    </a:lnTo>
                    <a:lnTo>
                      <a:pt x="200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58"/>
              <p:cNvSpPr/>
              <p:nvPr/>
            </p:nvSpPr>
            <p:spPr>
              <a:xfrm>
                <a:off x="4205921" y="2773911"/>
                <a:ext cx="131241" cy="681335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0357" extrusionOk="0">
                    <a:moveTo>
                      <a:pt x="1876" y="120"/>
                    </a:moveTo>
                    <a:lnTo>
                      <a:pt x="1876" y="10238"/>
                    </a:lnTo>
                    <a:lnTo>
                      <a:pt x="113" y="10238"/>
                    </a:lnTo>
                    <a:lnTo>
                      <a:pt x="119" y="120"/>
                    </a:lnTo>
                    <a:close/>
                    <a:moveTo>
                      <a:pt x="1" y="1"/>
                    </a:moveTo>
                    <a:lnTo>
                      <a:pt x="1" y="10357"/>
                    </a:lnTo>
                    <a:lnTo>
                      <a:pt x="1989" y="10357"/>
                    </a:lnTo>
                    <a:lnTo>
                      <a:pt x="199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58"/>
              <p:cNvSpPr/>
              <p:nvPr/>
            </p:nvSpPr>
            <p:spPr>
              <a:xfrm>
                <a:off x="3437693" y="2064294"/>
                <a:ext cx="59272" cy="59272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820" y="1"/>
                    </a:moveTo>
                    <a:lnTo>
                      <a:pt x="1" y="823"/>
                    </a:lnTo>
                    <a:lnTo>
                      <a:pt x="82" y="901"/>
                    </a:lnTo>
                    <a:lnTo>
                      <a:pt x="901" y="82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58"/>
              <p:cNvSpPr/>
              <p:nvPr/>
            </p:nvSpPr>
            <p:spPr>
              <a:xfrm>
                <a:off x="3535974" y="1740832"/>
                <a:ext cx="284454" cy="284454"/>
              </a:xfrm>
              <a:custGeom>
                <a:avLst/>
                <a:gdLst/>
                <a:ahLst/>
                <a:cxnLst/>
                <a:rect l="l" t="t" r="r" b="b"/>
                <a:pathLst>
                  <a:path w="4324" h="4324" extrusionOk="0">
                    <a:moveTo>
                      <a:pt x="4246" y="1"/>
                    </a:moveTo>
                    <a:lnTo>
                      <a:pt x="1" y="4242"/>
                    </a:lnTo>
                    <a:lnTo>
                      <a:pt x="82" y="4324"/>
                    </a:lnTo>
                    <a:lnTo>
                      <a:pt x="4324" y="79"/>
                    </a:lnTo>
                    <a:lnTo>
                      <a:pt x="42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58"/>
              <p:cNvSpPr/>
              <p:nvPr/>
            </p:nvSpPr>
            <p:spPr>
              <a:xfrm>
                <a:off x="3298098" y="1994826"/>
                <a:ext cx="186106" cy="186106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829" extrusionOk="0">
                    <a:moveTo>
                      <a:pt x="2751" y="0"/>
                    </a:moveTo>
                    <a:lnTo>
                      <a:pt x="0" y="2748"/>
                    </a:lnTo>
                    <a:lnTo>
                      <a:pt x="81" y="2829"/>
                    </a:lnTo>
                    <a:lnTo>
                      <a:pt x="2829" y="78"/>
                    </a:lnTo>
                    <a:lnTo>
                      <a:pt x="27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58"/>
              <p:cNvSpPr/>
              <p:nvPr/>
            </p:nvSpPr>
            <p:spPr>
              <a:xfrm>
                <a:off x="3272771" y="3749429"/>
                <a:ext cx="424313" cy="42431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6450" extrusionOk="0">
                    <a:moveTo>
                      <a:pt x="6371" y="1"/>
                    </a:moveTo>
                    <a:lnTo>
                      <a:pt x="1" y="6368"/>
                    </a:lnTo>
                    <a:lnTo>
                      <a:pt x="82" y="6449"/>
                    </a:lnTo>
                    <a:lnTo>
                      <a:pt x="6449" y="79"/>
                    </a:lnTo>
                    <a:lnTo>
                      <a:pt x="637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58"/>
              <p:cNvSpPr/>
              <p:nvPr/>
            </p:nvSpPr>
            <p:spPr>
              <a:xfrm>
                <a:off x="3723328" y="3682855"/>
                <a:ext cx="40129" cy="4012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610" extrusionOk="0">
                    <a:moveTo>
                      <a:pt x="529" y="0"/>
                    </a:moveTo>
                    <a:lnTo>
                      <a:pt x="0" y="528"/>
                    </a:lnTo>
                    <a:lnTo>
                      <a:pt x="79" y="610"/>
                    </a:lnTo>
                    <a:lnTo>
                      <a:pt x="610" y="78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58"/>
              <p:cNvSpPr/>
              <p:nvPr/>
            </p:nvSpPr>
            <p:spPr>
              <a:xfrm>
                <a:off x="3485386" y="3727259"/>
                <a:ext cx="55983" cy="55983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51" extrusionOk="0">
                    <a:moveTo>
                      <a:pt x="773" y="0"/>
                    </a:moveTo>
                    <a:lnTo>
                      <a:pt x="1" y="769"/>
                    </a:lnTo>
                    <a:lnTo>
                      <a:pt x="82" y="850"/>
                    </a:lnTo>
                    <a:lnTo>
                      <a:pt x="851" y="78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58"/>
              <p:cNvSpPr/>
              <p:nvPr/>
            </p:nvSpPr>
            <p:spPr>
              <a:xfrm>
                <a:off x="3567880" y="3511355"/>
                <a:ext cx="189461" cy="189461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2880" extrusionOk="0">
                    <a:moveTo>
                      <a:pt x="2798" y="0"/>
                    </a:moveTo>
                    <a:lnTo>
                      <a:pt x="0" y="2798"/>
                    </a:lnTo>
                    <a:lnTo>
                      <a:pt x="78" y="2879"/>
                    </a:lnTo>
                    <a:lnTo>
                      <a:pt x="2879" y="81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58"/>
              <p:cNvSpPr/>
              <p:nvPr/>
            </p:nvSpPr>
            <p:spPr>
              <a:xfrm>
                <a:off x="4388735" y="3480304"/>
                <a:ext cx="136635" cy="211367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3213" extrusionOk="0">
                    <a:moveTo>
                      <a:pt x="404" y="0"/>
                    </a:moveTo>
                    <a:cubicBezTo>
                      <a:pt x="404" y="0"/>
                      <a:pt x="404" y="0"/>
                      <a:pt x="404" y="0"/>
                    </a:cubicBezTo>
                    <a:lnTo>
                      <a:pt x="404" y="0"/>
                    </a:lnTo>
                    <a:lnTo>
                      <a:pt x="404" y="0"/>
                    </a:lnTo>
                    <a:close/>
                    <a:moveTo>
                      <a:pt x="404" y="0"/>
                    </a:moveTo>
                    <a:lnTo>
                      <a:pt x="1" y="2842"/>
                    </a:lnTo>
                    <a:cubicBezTo>
                      <a:pt x="116" y="2904"/>
                      <a:pt x="235" y="2963"/>
                      <a:pt x="360" y="3010"/>
                    </a:cubicBezTo>
                    <a:cubicBezTo>
                      <a:pt x="469" y="3046"/>
                      <a:pt x="1101" y="3212"/>
                      <a:pt x="1342" y="3212"/>
                    </a:cubicBezTo>
                    <a:cubicBezTo>
                      <a:pt x="1377" y="3212"/>
                      <a:pt x="1404" y="3209"/>
                      <a:pt x="1420" y="3201"/>
                    </a:cubicBezTo>
                    <a:cubicBezTo>
                      <a:pt x="1545" y="3138"/>
                      <a:pt x="1989" y="2204"/>
                      <a:pt x="2032" y="2057"/>
                    </a:cubicBezTo>
                    <a:cubicBezTo>
                      <a:pt x="2076" y="1907"/>
                      <a:pt x="1904" y="63"/>
                      <a:pt x="1904" y="63"/>
                    </a:cubicBezTo>
                    <a:cubicBezTo>
                      <a:pt x="1818" y="88"/>
                      <a:pt x="1687" y="98"/>
                      <a:pt x="1537" y="98"/>
                    </a:cubicBezTo>
                    <a:cubicBezTo>
                      <a:pt x="1065" y="98"/>
                      <a:pt x="411" y="2"/>
                      <a:pt x="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58"/>
              <p:cNvSpPr/>
              <p:nvPr/>
            </p:nvSpPr>
            <p:spPr>
              <a:xfrm>
                <a:off x="4384196" y="3476357"/>
                <a:ext cx="144464" cy="218932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28" extrusionOk="0">
                    <a:moveTo>
                      <a:pt x="520" y="120"/>
                    </a:moveTo>
                    <a:cubicBezTo>
                      <a:pt x="690" y="143"/>
                      <a:pt x="1207" y="210"/>
                      <a:pt x="1604" y="210"/>
                    </a:cubicBezTo>
                    <a:cubicBezTo>
                      <a:pt x="1725" y="210"/>
                      <a:pt x="1835" y="204"/>
                      <a:pt x="1920" y="188"/>
                    </a:cubicBezTo>
                    <a:cubicBezTo>
                      <a:pt x="1989" y="901"/>
                      <a:pt x="2073" y="1995"/>
                      <a:pt x="2045" y="2095"/>
                    </a:cubicBezTo>
                    <a:cubicBezTo>
                      <a:pt x="1995" y="2279"/>
                      <a:pt x="1554" y="3164"/>
                      <a:pt x="1461" y="3205"/>
                    </a:cubicBezTo>
                    <a:cubicBezTo>
                      <a:pt x="1450" y="3210"/>
                      <a:pt x="1432" y="3212"/>
                      <a:pt x="1408" y="3212"/>
                    </a:cubicBezTo>
                    <a:cubicBezTo>
                      <a:pt x="1212" y="3212"/>
                      <a:pt x="617" y="3069"/>
                      <a:pt x="445" y="3011"/>
                    </a:cubicBezTo>
                    <a:cubicBezTo>
                      <a:pt x="335" y="2970"/>
                      <a:pt x="229" y="2920"/>
                      <a:pt x="129" y="2867"/>
                    </a:cubicBezTo>
                    <a:lnTo>
                      <a:pt x="520" y="120"/>
                    </a:lnTo>
                    <a:close/>
                    <a:moveTo>
                      <a:pt x="473" y="1"/>
                    </a:moveTo>
                    <a:cubicBezTo>
                      <a:pt x="457" y="1"/>
                      <a:pt x="442" y="7"/>
                      <a:pt x="429" y="13"/>
                    </a:cubicBezTo>
                    <a:cubicBezTo>
                      <a:pt x="413" y="26"/>
                      <a:pt x="404" y="38"/>
                      <a:pt x="404" y="54"/>
                    </a:cubicBezTo>
                    <a:lnTo>
                      <a:pt x="1" y="2892"/>
                    </a:lnTo>
                    <a:cubicBezTo>
                      <a:pt x="1" y="2917"/>
                      <a:pt x="13" y="2939"/>
                      <a:pt x="35" y="2952"/>
                    </a:cubicBezTo>
                    <a:cubicBezTo>
                      <a:pt x="154" y="3014"/>
                      <a:pt x="279" y="3073"/>
                      <a:pt x="404" y="3123"/>
                    </a:cubicBezTo>
                    <a:cubicBezTo>
                      <a:pt x="413" y="3123"/>
                      <a:pt x="1104" y="3327"/>
                      <a:pt x="1401" y="3327"/>
                    </a:cubicBezTo>
                    <a:cubicBezTo>
                      <a:pt x="1408" y="3327"/>
                      <a:pt x="1415" y="3327"/>
                      <a:pt x="1422" y="3327"/>
                    </a:cubicBezTo>
                    <a:cubicBezTo>
                      <a:pt x="1453" y="3327"/>
                      <a:pt x="1482" y="3321"/>
                      <a:pt x="1507" y="3311"/>
                    </a:cubicBezTo>
                    <a:cubicBezTo>
                      <a:pt x="1667" y="3233"/>
                      <a:pt x="2108" y="2283"/>
                      <a:pt x="2151" y="2133"/>
                    </a:cubicBezTo>
                    <a:cubicBezTo>
                      <a:pt x="2195" y="1983"/>
                      <a:pt x="2054" y="429"/>
                      <a:pt x="2026" y="120"/>
                    </a:cubicBezTo>
                    <a:cubicBezTo>
                      <a:pt x="2026" y="104"/>
                      <a:pt x="2020" y="88"/>
                      <a:pt x="2004" y="76"/>
                    </a:cubicBezTo>
                    <a:cubicBezTo>
                      <a:pt x="1995" y="68"/>
                      <a:pt x="1984" y="65"/>
                      <a:pt x="1973" y="65"/>
                    </a:cubicBezTo>
                    <a:cubicBezTo>
                      <a:pt x="1965" y="65"/>
                      <a:pt x="1958" y="67"/>
                      <a:pt x="1951" y="70"/>
                    </a:cubicBezTo>
                    <a:cubicBezTo>
                      <a:pt x="1873" y="92"/>
                      <a:pt x="1753" y="101"/>
                      <a:pt x="1616" y="101"/>
                    </a:cubicBezTo>
                    <a:cubicBezTo>
                      <a:pt x="1151" y="101"/>
                      <a:pt x="480" y="1"/>
                      <a:pt x="47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58"/>
              <p:cNvSpPr/>
              <p:nvPr/>
            </p:nvSpPr>
            <p:spPr>
              <a:xfrm>
                <a:off x="4398011" y="3556285"/>
                <a:ext cx="89468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471" extrusionOk="0">
                    <a:moveTo>
                      <a:pt x="703" y="0"/>
                    </a:moveTo>
                    <a:cubicBezTo>
                      <a:pt x="698" y="0"/>
                      <a:pt x="693" y="1"/>
                      <a:pt x="688" y="2"/>
                    </a:cubicBezTo>
                    <a:cubicBezTo>
                      <a:pt x="657" y="14"/>
                      <a:pt x="641" y="45"/>
                      <a:pt x="647" y="77"/>
                    </a:cubicBezTo>
                    <a:cubicBezTo>
                      <a:pt x="663" y="127"/>
                      <a:pt x="804" y="564"/>
                      <a:pt x="960" y="699"/>
                    </a:cubicBezTo>
                    <a:cubicBezTo>
                      <a:pt x="1047" y="771"/>
                      <a:pt x="1138" y="839"/>
                      <a:pt x="1235" y="896"/>
                    </a:cubicBezTo>
                    <a:lnTo>
                      <a:pt x="1201" y="1343"/>
                    </a:lnTo>
                    <a:lnTo>
                      <a:pt x="78" y="1043"/>
                    </a:lnTo>
                    <a:cubicBezTo>
                      <a:pt x="73" y="1041"/>
                      <a:pt x="67" y="1040"/>
                      <a:pt x="62" y="1040"/>
                    </a:cubicBezTo>
                    <a:cubicBezTo>
                      <a:pt x="37" y="1040"/>
                      <a:pt x="14" y="1057"/>
                      <a:pt x="6" y="1083"/>
                    </a:cubicBezTo>
                    <a:cubicBezTo>
                      <a:pt x="0" y="1114"/>
                      <a:pt x="19" y="1146"/>
                      <a:pt x="50" y="1155"/>
                    </a:cubicBezTo>
                    <a:lnTo>
                      <a:pt x="1238" y="1471"/>
                    </a:lnTo>
                    <a:lnTo>
                      <a:pt x="1254" y="1471"/>
                    </a:lnTo>
                    <a:cubicBezTo>
                      <a:pt x="1266" y="1471"/>
                      <a:pt x="1276" y="1468"/>
                      <a:pt x="1288" y="1465"/>
                    </a:cubicBezTo>
                    <a:cubicBezTo>
                      <a:pt x="1301" y="1452"/>
                      <a:pt x="1313" y="1436"/>
                      <a:pt x="1313" y="1421"/>
                    </a:cubicBezTo>
                    <a:lnTo>
                      <a:pt x="1354" y="871"/>
                    </a:lnTo>
                    <a:cubicBezTo>
                      <a:pt x="1360" y="846"/>
                      <a:pt x="1347" y="827"/>
                      <a:pt x="1329" y="814"/>
                    </a:cubicBezTo>
                    <a:cubicBezTo>
                      <a:pt x="1226" y="752"/>
                      <a:pt x="1129" y="686"/>
                      <a:pt x="1038" y="608"/>
                    </a:cubicBezTo>
                    <a:cubicBezTo>
                      <a:pt x="925" y="514"/>
                      <a:pt x="797" y="164"/>
                      <a:pt x="757" y="39"/>
                    </a:cubicBezTo>
                    <a:cubicBezTo>
                      <a:pt x="751" y="13"/>
                      <a:pt x="729" y="0"/>
                      <a:pt x="70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58"/>
              <p:cNvSpPr/>
              <p:nvPr/>
            </p:nvSpPr>
            <p:spPr>
              <a:xfrm>
                <a:off x="4385841" y="2553533"/>
                <a:ext cx="182093" cy="951909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4470" extrusionOk="0">
                    <a:moveTo>
                      <a:pt x="1820" y="0"/>
                    </a:moveTo>
                    <a:cubicBezTo>
                      <a:pt x="1707" y="0"/>
                      <a:pt x="1467" y="719"/>
                      <a:pt x="1470" y="719"/>
                    </a:cubicBezTo>
                    <a:lnTo>
                      <a:pt x="1" y="8743"/>
                    </a:lnTo>
                    <a:lnTo>
                      <a:pt x="395" y="11087"/>
                    </a:lnTo>
                    <a:lnTo>
                      <a:pt x="563" y="14338"/>
                    </a:lnTo>
                    <a:lnTo>
                      <a:pt x="1129" y="14451"/>
                    </a:lnTo>
                    <a:cubicBezTo>
                      <a:pt x="1201" y="14463"/>
                      <a:pt x="1273" y="14470"/>
                      <a:pt x="1345" y="14470"/>
                    </a:cubicBezTo>
                    <a:cubicBezTo>
                      <a:pt x="1626" y="14470"/>
                      <a:pt x="1899" y="14374"/>
                      <a:pt x="2120" y="14198"/>
                    </a:cubicBezTo>
                    <a:cubicBezTo>
                      <a:pt x="2120" y="14198"/>
                      <a:pt x="2767" y="8887"/>
                      <a:pt x="2767" y="7815"/>
                    </a:cubicBezTo>
                    <a:cubicBezTo>
                      <a:pt x="2767" y="6739"/>
                      <a:pt x="1845" y="16"/>
                      <a:pt x="1845" y="16"/>
                    </a:cubicBezTo>
                    <a:cubicBezTo>
                      <a:pt x="1838" y="5"/>
                      <a:pt x="1829" y="0"/>
                      <a:pt x="1820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58"/>
              <p:cNvSpPr/>
              <p:nvPr/>
            </p:nvSpPr>
            <p:spPr>
              <a:xfrm>
                <a:off x="4381762" y="2549586"/>
                <a:ext cx="190250" cy="960198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14596" extrusionOk="0">
                    <a:moveTo>
                      <a:pt x="1860" y="147"/>
                    </a:moveTo>
                    <a:cubicBezTo>
                      <a:pt x="1957" y="845"/>
                      <a:pt x="2770" y="6874"/>
                      <a:pt x="2770" y="7875"/>
                    </a:cubicBezTo>
                    <a:cubicBezTo>
                      <a:pt x="2770" y="8897"/>
                      <a:pt x="2170" y="13848"/>
                      <a:pt x="2123" y="14229"/>
                    </a:cubicBezTo>
                    <a:cubicBezTo>
                      <a:pt x="1913" y="14389"/>
                      <a:pt x="1655" y="14477"/>
                      <a:pt x="1395" y="14477"/>
                    </a:cubicBezTo>
                    <a:cubicBezTo>
                      <a:pt x="1330" y="14477"/>
                      <a:pt x="1265" y="14472"/>
                      <a:pt x="1201" y="14461"/>
                    </a:cubicBezTo>
                    <a:lnTo>
                      <a:pt x="675" y="14354"/>
                    </a:lnTo>
                    <a:lnTo>
                      <a:pt x="513" y="11144"/>
                    </a:lnTo>
                    <a:lnTo>
                      <a:pt x="116" y="8806"/>
                    </a:lnTo>
                    <a:lnTo>
                      <a:pt x="1582" y="798"/>
                    </a:lnTo>
                    <a:cubicBezTo>
                      <a:pt x="1654" y="576"/>
                      <a:pt x="1748" y="357"/>
                      <a:pt x="1860" y="147"/>
                    </a:cubicBezTo>
                    <a:close/>
                    <a:moveTo>
                      <a:pt x="1881" y="0"/>
                    </a:moveTo>
                    <a:cubicBezTo>
                      <a:pt x="1878" y="0"/>
                      <a:pt x="1876" y="0"/>
                      <a:pt x="1873" y="1"/>
                    </a:cubicBezTo>
                    <a:cubicBezTo>
                      <a:pt x="1748" y="19"/>
                      <a:pt x="1588" y="423"/>
                      <a:pt x="1473" y="766"/>
                    </a:cubicBezTo>
                    <a:lnTo>
                      <a:pt x="0" y="8790"/>
                    </a:lnTo>
                    <a:lnTo>
                      <a:pt x="0" y="8812"/>
                    </a:lnTo>
                    <a:lnTo>
                      <a:pt x="394" y="11150"/>
                    </a:lnTo>
                    <a:lnTo>
                      <a:pt x="566" y="14401"/>
                    </a:lnTo>
                    <a:cubicBezTo>
                      <a:pt x="566" y="14429"/>
                      <a:pt x="588" y="14454"/>
                      <a:pt x="613" y="14458"/>
                    </a:cubicBezTo>
                    <a:lnTo>
                      <a:pt x="1176" y="14570"/>
                    </a:lnTo>
                    <a:cubicBezTo>
                      <a:pt x="1251" y="14586"/>
                      <a:pt x="1329" y="14595"/>
                      <a:pt x="1407" y="14595"/>
                    </a:cubicBezTo>
                    <a:cubicBezTo>
                      <a:pt x="1704" y="14589"/>
                      <a:pt x="1988" y="14489"/>
                      <a:pt x="2220" y="14298"/>
                    </a:cubicBezTo>
                    <a:cubicBezTo>
                      <a:pt x="2232" y="14289"/>
                      <a:pt x="2238" y="14276"/>
                      <a:pt x="2238" y="14261"/>
                    </a:cubicBezTo>
                    <a:cubicBezTo>
                      <a:pt x="2248" y="14208"/>
                      <a:pt x="2892" y="8937"/>
                      <a:pt x="2892" y="7868"/>
                    </a:cubicBezTo>
                    <a:cubicBezTo>
                      <a:pt x="2892" y="6802"/>
                      <a:pt x="2004" y="335"/>
                      <a:pt x="1970" y="63"/>
                    </a:cubicBezTo>
                    <a:lnTo>
                      <a:pt x="1957" y="38"/>
                    </a:lnTo>
                    <a:cubicBezTo>
                      <a:pt x="1940" y="15"/>
                      <a:pt x="1912" y="0"/>
                      <a:pt x="188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58"/>
              <p:cNvSpPr/>
              <p:nvPr/>
            </p:nvSpPr>
            <p:spPr>
              <a:xfrm>
                <a:off x="4428008" y="3436097"/>
                <a:ext cx="97559" cy="29472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448" extrusionOk="0">
                    <a:moveTo>
                      <a:pt x="1417" y="0"/>
                    </a:moveTo>
                    <a:cubicBezTo>
                      <a:pt x="1404" y="0"/>
                      <a:pt x="1390" y="4"/>
                      <a:pt x="1379" y="13"/>
                    </a:cubicBezTo>
                    <a:cubicBezTo>
                      <a:pt x="1076" y="269"/>
                      <a:pt x="785" y="339"/>
                      <a:pt x="557" y="339"/>
                    </a:cubicBezTo>
                    <a:cubicBezTo>
                      <a:pt x="286" y="339"/>
                      <a:pt x="103" y="240"/>
                      <a:pt x="91" y="231"/>
                    </a:cubicBezTo>
                    <a:cubicBezTo>
                      <a:pt x="83" y="228"/>
                      <a:pt x="74" y="226"/>
                      <a:pt x="66" y="226"/>
                    </a:cubicBezTo>
                    <a:cubicBezTo>
                      <a:pt x="47" y="226"/>
                      <a:pt x="30" y="235"/>
                      <a:pt x="19" y="250"/>
                    </a:cubicBezTo>
                    <a:cubicBezTo>
                      <a:pt x="1" y="278"/>
                      <a:pt x="4" y="313"/>
                      <a:pt x="32" y="331"/>
                    </a:cubicBezTo>
                    <a:cubicBezTo>
                      <a:pt x="189" y="404"/>
                      <a:pt x="364" y="447"/>
                      <a:pt x="542" y="447"/>
                    </a:cubicBezTo>
                    <a:cubicBezTo>
                      <a:pt x="548" y="447"/>
                      <a:pt x="554" y="447"/>
                      <a:pt x="560" y="447"/>
                    </a:cubicBezTo>
                    <a:cubicBezTo>
                      <a:pt x="891" y="438"/>
                      <a:pt x="1207" y="316"/>
                      <a:pt x="1457" y="97"/>
                    </a:cubicBezTo>
                    <a:cubicBezTo>
                      <a:pt x="1482" y="78"/>
                      <a:pt x="1482" y="44"/>
                      <a:pt x="1463" y="19"/>
                    </a:cubicBezTo>
                    <a:cubicBezTo>
                      <a:pt x="1451" y="7"/>
                      <a:pt x="1434" y="0"/>
                      <a:pt x="141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58"/>
              <p:cNvSpPr/>
              <p:nvPr/>
            </p:nvSpPr>
            <p:spPr>
              <a:xfrm>
                <a:off x="4425969" y="3039483"/>
                <a:ext cx="58878" cy="85784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304" extrusionOk="0">
                    <a:moveTo>
                      <a:pt x="66" y="0"/>
                    </a:moveTo>
                    <a:cubicBezTo>
                      <a:pt x="56" y="0"/>
                      <a:pt x="45" y="3"/>
                      <a:pt x="35" y="9"/>
                    </a:cubicBezTo>
                    <a:cubicBezTo>
                      <a:pt x="10" y="24"/>
                      <a:pt x="0" y="59"/>
                      <a:pt x="16" y="87"/>
                    </a:cubicBezTo>
                    <a:cubicBezTo>
                      <a:pt x="41" y="124"/>
                      <a:pt x="613" y="1046"/>
                      <a:pt x="782" y="1278"/>
                    </a:cubicBezTo>
                    <a:cubicBezTo>
                      <a:pt x="794" y="1293"/>
                      <a:pt x="810" y="1303"/>
                      <a:pt x="829" y="1303"/>
                    </a:cubicBezTo>
                    <a:cubicBezTo>
                      <a:pt x="830" y="1303"/>
                      <a:pt x="832" y="1303"/>
                      <a:pt x="834" y="1303"/>
                    </a:cubicBezTo>
                    <a:cubicBezTo>
                      <a:pt x="844" y="1303"/>
                      <a:pt x="852" y="1296"/>
                      <a:pt x="863" y="1293"/>
                    </a:cubicBezTo>
                    <a:cubicBezTo>
                      <a:pt x="888" y="1275"/>
                      <a:pt x="894" y="1240"/>
                      <a:pt x="876" y="1212"/>
                    </a:cubicBezTo>
                    <a:cubicBezTo>
                      <a:pt x="707" y="990"/>
                      <a:pt x="119" y="40"/>
                      <a:pt x="113" y="27"/>
                    </a:cubicBezTo>
                    <a:cubicBezTo>
                      <a:pt x="103" y="9"/>
                      <a:pt x="85" y="0"/>
                      <a:pt x="6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58"/>
              <p:cNvSpPr/>
              <p:nvPr/>
            </p:nvSpPr>
            <p:spPr>
              <a:xfrm>
                <a:off x="4414852" y="3052113"/>
                <a:ext cx="70587" cy="145714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215" extrusionOk="0">
                    <a:moveTo>
                      <a:pt x="71" y="0"/>
                    </a:moveTo>
                    <a:cubicBezTo>
                      <a:pt x="64" y="0"/>
                      <a:pt x="57" y="2"/>
                      <a:pt x="51" y="4"/>
                    </a:cubicBezTo>
                    <a:cubicBezTo>
                      <a:pt x="19" y="17"/>
                      <a:pt x="1" y="51"/>
                      <a:pt x="13" y="82"/>
                    </a:cubicBezTo>
                    <a:cubicBezTo>
                      <a:pt x="32" y="151"/>
                      <a:pt x="585" y="1739"/>
                      <a:pt x="954" y="2192"/>
                    </a:cubicBezTo>
                    <a:cubicBezTo>
                      <a:pt x="963" y="2208"/>
                      <a:pt x="982" y="2214"/>
                      <a:pt x="998" y="2214"/>
                    </a:cubicBezTo>
                    <a:cubicBezTo>
                      <a:pt x="1010" y="2214"/>
                      <a:pt x="1026" y="2211"/>
                      <a:pt x="1045" y="2195"/>
                    </a:cubicBezTo>
                    <a:cubicBezTo>
                      <a:pt x="1066" y="2177"/>
                      <a:pt x="1073" y="2142"/>
                      <a:pt x="1054" y="2117"/>
                    </a:cubicBezTo>
                    <a:cubicBezTo>
                      <a:pt x="698" y="1677"/>
                      <a:pt x="129" y="57"/>
                      <a:pt x="129" y="42"/>
                    </a:cubicBezTo>
                    <a:cubicBezTo>
                      <a:pt x="121" y="17"/>
                      <a:pt x="97" y="0"/>
                      <a:pt x="7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58"/>
              <p:cNvSpPr/>
              <p:nvPr/>
            </p:nvSpPr>
            <p:spPr>
              <a:xfrm>
                <a:off x="4213355" y="4745932"/>
                <a:ext cx="155516" cy="18229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771" extrusionOk="0">
                    <a:moveTo>
                      <a:pt x="2116" y="1"/>
                    </a:moveTo>
                    <a:cubicBezTo>
                      <a:pt x="1485" y="501"/>
                      <a:pt x="0" y="704"/>
                      <a:pt x="6" y="704"/>
                    </a:cubicBezTo>
                    <a:lnTo>
                      <a:pt x="88" y="2458"/>
                    </a:lnTo>
                    <a:cubicBezTo>
                      <a:pt x="235" y="2520"/>
                      <a:pt x="382" y="2598"/>
                      <a:pt x="513" y="2689"/>
                    </a:cubicBezTo>
                    <a:cubicBezTo>
                      <a:pt x="600" y="2751"/>
                      <a:pt x="694" y="2770"/>
                      <a:pt x="801" y="2770"/>
                    </a:cubicBezTo>
                    <a:cubicBezTo>
                      <a:pt x="907" y="2770"/>
                      <a:pt x="1027" y="2751"/>
                      <a:pt x="1166" y="2739"/>
                    </a:cubicBezTo>
                    <a:cubicBezTo>
                      <a:pt x="1441" y="2717"/>
                      <a:pt x="2326" y="2489"/>
                      <a:pt x="2345" y="2089"/>
                    </a:cubicBezTo>
                    <a:cubicBezTo>
                      <a:pt x="2363" y="1686"/>
                      <a:pt x="2116" y="1"/>
                      <a:pt x="21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58"/>
              <p:cNvSpPr/>
              <p:nvPr/>
            </p:nvSpPr>
            <p:spPr>
              <a:xfrm>
                <a:off x="4210065" y="4742116"/>
                <a:ext cx="163081" cy="189790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885" extrusionOk="0">
                    <a:moveTo>
                      <a:pt x="2120" y="165"/>
                    </a:moveTo>
                    <a:cubicBezTo>
                      <a:pt x="2170" y="528"/>
                      <a:pt x="2348" y="1812"/>
                      <a:pt x="2329" y="2140"/>
                    </a:cubicBezTo>
                    <a:cubicBezTo>
                      <a:pt x="2307" y="2469"/>
                      <a:pt x="1529" y="2706"/>
                      <a:pt x="1201" y="2741"/>
                    </a:cubicBezTo>
                    <a:lnTo>
                      <a:pt x="1072" y="2756"/>
                    </a:lnTo>
                    <a:cubicBezTo>
                      <a:pt x="987" y="2764"/>
                      <a:pt x="912" y="2772"/>
                      <a:pt x="844" y="2772"/>
                    </a:cubicBezTo>
                    <a:cubicBezTo>
                      <a:pt x="746" y="2772"/>
                      <a:pt x="664" y="2756"/>
                      <a:pt x="588" y="2700"/>
                    </a:cubicBezTo>
                    <a:cubicBezTo>
                      <a:pt x="463" y="2616"/>
                      <a:pt x="325" y="2541"/>
                      <a:pt x="185" y="2481"/>
                    </a:cubicBezTo>
                    <a:lnTo>
                      <a:pt x="110" y="812"/>
                    </a:lnTo>
                    <a:cubicBezTo>
                      <a:pt x="372" y="774"/>
                      <a:pt x="1516" y="581"/>
                      <a:pt x="2120" y="165"/>
                    </a:cubicBezTo>
                    <a:close/>
                    <a:moveTo>
                      <a:pt x="2168" y="0"/>
                    </a:moveTo>
                    <a:cubicBezTo>
                      <a:pt x="2156" y="0"/>
                      <a:pt x="2145" y="4"/>
                      <a:pt x="2135" y="12"/>
                    </a:cubicBezTo>
                    <a:cubicBezTo>
                      <a:pt x="1526" y="499"/>
                      <a:pt x="66" y="703"/>
                      <a:pt x="50" y="703"/>
                    </a:cubicBezTo>
                    <a:cubicBezTo>
                      <a:pt x="19" y="709"/>
                      <a:pt x="0" y="731"/>
                      <a:pt x="0" y="762"/>
                    </a:cubicBezTo>
                    <a:lnTo>
                      <a:pt x="75" y="2522"/>
                    </a:lnTo>
                    <a:cubicBezTo>
                      <a:pt x="75" y="2544"/>
                      <a:pt x="91" y="2562"/>
                      <a:pt x="110" y="2572"/>
                    </a:cubicBezTo>
                    <a:cubicBezTo>
                      <a:pt x="253" y="2631"/>
                      <a:pt x="394" y="2703"/>
                      <a:pt x="525" y="2791"/>
                    </a:cubicBezTo>
                    <a:cubicBezTo>
                      <a:pt x="615" y="2853"/>
                      <a:pt x="724" y="2885"/>
                      <a:pt x="832" y="2885"/>
                    </a:cubicBezTo>
                    <a:cubicBezTo>
                      <a:pt x="837" y="2885"/>
                      <a:pt x="842" y="2885"/>
                      <a:pt x="847" y="2884"/>
                    </a:cubicBezTo>
                    <a:cubicBezTo>
                      <a:pt x="925" y="2884"/>
                      <a:pt x="1007" y="2875"/>
                      <a:pt x="1094" y="2866"/>
                    </a:cubicBezTo>
                    <a:lnTo>
                      <a:pt x="1222" y="2853"/>
                    </a:lnTo>
                    <a:cubicBezTo>
                      <a:pt x="1485" y="2828"/>
                      <a:pt x="2426" y="2600"/>
                      <a:pt x="2454" y="2147"/>
                    </a:cubicBezTo>
                    <a:cubicBezTo>
                      <a:pt x="2479" y="1744"/>
                      <a:pt x="2235" y="118"/>
                      <a:pt x="2223" y="46"/>
                    </a:cubicBezTo>
                    <a:cubicBezTo>
                      <a:pt x="2220" y="27"/>
                      <a:pt x="2207" y="12"/>
                      <a:pt x="2188" y="6"/>
                    </a:cubicBezTo>
                    <a:cubicBezTo>
                      <a:pt x="2182" y="2"/>
                      <a:pt x="2175" y="0"/>
                      <a:pt x="216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58"/>
              <p:cNvSpPr/>
              <p:nvPr/>
            </p:nvSpPr>
            <p:spPr>
              <a:xfrm>
                <a:off x="4217828" y="4860923"/>
                <a:ext cx="149792" cy="67298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1023" extrusionOk="0">
                    <a:moveTo>
                      <a:pt x="2261" y="0"/>
                    </a:moveTo>
                    <a:cubicBezTo>
                      <a:pt x="1948" y="263"/>
                      <a:pt x="1586" y="453"/>
                      <a:pt x="1192" y="563"/>
                    </a:cubicBezTo>
                    <a:cubicBezTo>
                      <a:pt x="1067" y="586"/>
                      <a:pt x="942" y="597"/>
                      <a:pt x="817" y="597"/>
                    </a:cubicBezTo>
                    <a:cubicBezTo>
                      <a:pt x="537" y="597"/>
                      <a:pt x="260" y="540"/>
                      <a:pt x="1" y="425"/>
                    </a:cubicBezTo>
                    <a:lnTo>
                      <a:pt x="1" y="425"/>
                    </a:lnTo>
                    <a:lnTo>
                      <a:pt x="10" y="710"/>
                    </a:lnTo>
                    <a:cubicBezTo>
                      <a:pt x="160" y="772"/>
                      <a:pt x="304" y="850"/>
                      <a:pt x="439" y="941"/>
                    </a:cubicBezTo>
                    <a:cubicBezTo>
                      <a:pt x="526" y="1003"/>
                      <a:pt x="620" y="1022"/>
                      <a:pt x="726" y="1022"/>
                    </a:cubicBezTo>
                    <a:cubicBezTo>
                      <a:pt x="832" y="1022"/>
                      <a:pt x="951" y="1003"/>
                      <a:pt x="1089" y="991"/>
                    </a:cubicBezTo>
                    <a:cubicBezTo>
                      <a:pt x="1367" y="969"/>
                      <a:pt x="2245" y="738"/>
                      <a:pt x="2273" y="334"/>
                    </a:cubicBezTo>
                    <a:cubicBezTo>
                      <a:pt x="2277" y="222"/>
                      <a:pt x="2273" y="113"/>
                      <a:pt x="2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58"/>
              <p:cNvSpPr/>
              <p:nvPr/>
            </p:nvSpPr>
            <p:spPr>
              <a:xfrm>
                <a:off x="4214144" y="4857239"/>
                <a:ext cx="157160" cy="74666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135" extrusionOk="0">
                    <a:moveTo>
                      <a:pt x="2267" y="172"/>
                    </a:moveTo>
                    <a:cubicBezTo>
                      <a:pt x="2270" y="247"/>
                      <a:pt x="2270" y="315"/>
                      <a:pt x="2267" y="390"/>
                    </a:cubicBezTo>
                    <a:cubicBezTo>
                      <a:pt x="2245" y="719"/>
                      <a:pt x="1467" y="956"/>
                      <a:pt x="1139" y="991"/>
                    </a:cubicBezTo>
                    <a:lnTo>
                      <a:pt x="1010" y="1006"/>
                    </a:lnTo>
                    <a:cubicBezTo>
                      <a:pt x="925" y="1014"/>
                      <a:pt x="850" y="1022"/>
                      <a:pt x="782" y="1022"/>
                    </a:cubicBezTo>
                    <a:cubicBezTo>
                      <a:pt x="684" y="1022"/>
                      <a:pt x="602" y="1006"/>
                      <a:pt x="526" y="950"/>
                    </a:cubicBezTo>
                    <a:cubicBezTo>
                      <a:pt x="401" y="866"/>
                      <a:pt x="263" y="791"/>
                      <a:pt x="123" y="731"/>
                    </a:cubicBezTo>
                    <a:lnTo>
                      <a:pt x="119" y="572"/>
                    </a:lnTo>
                    <a:lnTo>
                      <a:pt x="119" y="572"/>
                    </a:lnTo>
                    <a:cubicBezTo>
                      <a:pt x="362" y="666"/>
                      <a:pt x="619" y="714"/>
                      <a:pt x="879" y="714"/>
                    </a:cubicBezTo>
                    <a:cubicBezTo>
                      <a:pt x="1007" y="714"/>
                      <a:pt x="1136" y="702"/>
                      <a:pt x="1264" y="678"/>
                    </a:cubicBezTo>
                    <a:cubicBezTo>
                      <a:pt x="1626" y="578"/>
                      <a:pt x="1970" y="406"/>
                      <a:pt x="2267" y="172"/>
                    </a:cubicBezTo>
                    <a:close/>
                    <a:moveTo>
                      <a:pt x="2313" y="1"/>
                    </a:moveTo>
                    <a:cubicBezTo>
                      <a:pt x="2301" y="1"/>
                      <a:pt x="2289" y="5"/>
                      <a:pt x="2279" y="12"/>
                    </a:cubicBezTo>
                    <a:cubicBezTo>
                      <a:pt x="1973" y="269"/>
                      <a:pt x="1614" y="459"/>
                      <a:pt x="1232" y="562"/>
                    </a:cubicBezTo>
                    <a:cubicBezTo>
                      <a:pt x="1113" y="584"/>
                      <a:pt x="992" y="595"/>
                      <a:pt x="872" y="595"/>
                    </a:cubicBezTo>
                    <a:cubicBezTo>
                      <a:pt x="600" y="595"/>
                      <a:pt x="330" y="540"/>
                      <a:pt x="79" y="431"/>
                    </a:cubicBezTo>
                    <a:cubicBezTo>
                      <a:pt x="72" y="426"/>
                      <a:pt x="64" y="423"/>
                      <a:pt x="56" y="423"/>
                    </a:cubicBezTo>
                    <a:cubicBezTo>
                      <a:pt x="45" y="423"/>
                      <a:pt x="34" y="427"/>
                      <a:pt x="26" y="434"/>
                    </a:cubicBezTo>
                    <a:cubicBezTo>
                      <a:pt x="7" y="447"/>
                      <a:pt x="1" y="466"/>
                      <a:pt x="1" y="484"/>
                    </a:cubicBezTo>
                    <a:lnTo>
                      <a:pt x="13" y="772"/>
                    </a:lnTo>
                    <a:cubicBezTo>
                      <a:pt x="13" y="794"/>
                      <a:pt x="29" y="812"/>
                      <a:pt x="48" y="822"/>
                    </a:cubicBezTo>
                    <a:cubicBezTo>
                      <a:pt x="191" y="881"/>
                      <a:pt x="332" y="953"/>
                      <a:pt x="463" y="1041"/>
                    </a:cubicBezTo>
                    <a:cubicBezTo>
                      <a:pt x="553" y="1103"/>
                      <a:pt x="662" y="1135"/>
                      <a:pt x="770" y="1135"/>
                    </a:cubicBezTo>
                    <a:cubicBezTo>
                      <a:pt x="775" y="1135"/>
                      <a:pt x="780" y="1135"/>
                      <a:pt x="785" y="1134"/>
                    </a:cubicBezTo>
                    <a:cubicBezTo>
                      <a:pt x="863" y="1134"/>
                      <a:pt x="942" y="1131"/>
                      <a:pt x="1023" y="1116"/>
                    </a:cubicBezTo>
                    <a:lnTo>
                      <a:pt x="1154" y="1103"/>
                    </a:lnTo>
                    <a:cubicBezTo>
                      <a:pt x="1414" y="1078"/>
                      <a:pt x="2358" y="850"/>
                      <a:pt x="2386" y="397"/>
                    </a:cubicBezTo>
                    <a:cubicBezTo>
                      <a:pt x="2389" y="281"/>
                      <a:pt x="2386" y="165"/>
                      <a:pt x="2373" y="53"/>
                    </a:cubicBezTo>
                    <a:cubicBezTo>
                      <a:pt x="2370" y="31"/>
                      <a:pt x="2358" y="12"/>
                      <a:pt x="2339" y="6"/>
                    </a:cubicBezTo>
                    <a:cubicBezTo>
                      <a:pt x="2330" y="2"/>
                      <a:pt x="2322" y="1"/>
                      <a:pt x="231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58"/>
              <p:cNvSpPr/>
              <p:nvPr/>
            </p:nvSpPr>
            <p:spPr>
              <a:xfrm>
                <a:off x="3872987" y="4747576"/>
                <a:ext cx="391815" cy="188211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2861" extrusionOk="0">
                    <a:moveTo>
                      <a:pt x="2289" y="1"/>
                    </a:moveTo>
                    <a:cubicBezTo>
                      <a:pt x="1917" y="276"/>
                      <a:pt x="1520" y="520"/>
                      <a:pt x="1108" y="729"/>
                    </a:cubicBezTo>
                    <a:cubicBezTo>
                      <a:pt x="604" y="960"/>
                      <a:pt x="1" y="1182"/>
                      <a:pt x="104" y="1507"/>
                    </a:cubicBezTo>
                    <a:cubicBezTo>
                      <a:pt x="204" y="1836"/>
                      <a:pt x="2492" y="2511"/>
                      <a:pt x="3296" y="2636"/>
                    </a:cubicBezTo>
                    <a:cubicBezTo>
                      <a:pt x="3742" y="2705"/>
                      <a:pt x="4328" y="2861"/>
                      <a:pt x="4812" y="2861"/>
                    </a:cubicBezTo>
                    <a:cubicBezTo>
                      <a:pt x="5200" y="2861"/>
                      <a:pt x="5522" y="2761"/>
                      <a:pt x="5656" y="2439"/>
                    </a:cubicBezTo>
                    <a:cubicBezTo>
                      <a:pt x="5956" y="1711"/>
                      <a:pt x="5631" y="907"/>
                      <a:pt x="5631" y="907"/>
                    </a:cubicBezTo>
                    <a:lnTo>
                      <a:pt x="22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58"/>
              <p:cNvSpPr/>
              <p:nvPr/>
            </p:nvSpPr>
            <p:spPr>
              <a:xfrm>
                <a:off x="3868908" y="4743695"/>
                <a:ext cx="399841" cy="195842"/>
              </a:xfrm>
              <a:custGeom>
                <a:avLst/>
                <a:gdLst/>
                <a:ahLst/>
                <a:cxnLst/>
                <a:rect l="l" t="t" r="r" b="b"/>
                <a:pathLst>
                  <a:path w="6078" h="2977" extrusionOk="0">
                    <a:moveTo>
                      <a:pt x="2357" y="122"/>
                    </a:moveTo>
                    <a:lnTo>
                      <a:pt x="5643" y="1013"/>
                    </a:lnTo>
                    <a:cubicBezTo>
                      <a:pt x="5693" y="1154"/>
                      <a:pt x="5918" y="1848"/>
                      <a:pt x="5658" y="2473"/>
                    </a:cubicBezTo>
                    <a:cubicBezTo>
                      <a:pt x="5538" y="2770"/>
                      <a:pt x="5238" y="2863"/>
                      <a:pt x="4870" y="2863"/>
                    </a:cubicBezTo>
                    <a:cubicBezTo>
                      <a:pt x="4540" y="2863"/>
                      <a:pt x="4156" y="2789"/>
                      <a:pt x="3795" y="2720"/>
                    </a:cubicBezTo>
                    <a:cubicBezTo>
                      <a:pt x="3642" y="2692"/>
                      <a:pt x="3495" y="2660"/>
                      <a:pt x="3361" y="2642"/>
                    </a:cubicBezTo>
                    <a:cubicBezTo>
                      <a:pt x="2457" y="2501"/>
                      <a:pt x="297" y="1816"/>
                      <a:pt x="216" y="1551"/>
                    </a:cubicBezTo>
                    <a:cubicBezTo>
                      <a:pt x="141" y="1304"/>
                      <a:pt x="619" y="1094"/>
                      <a:pt x="1041" y="907"/>
                    </a:cubicBezTo>
                    <a:cubicBezTo>
                      <a:pt x="1091" y="882"/>
                      <a:pt x="1141" y="863"/>
                      <a:pt x="1188" y="841"/>
                    </a:cubicBezTo>
                    <a:cubicBezTo>
                      <a:pt x="1601" y="632"/>
                      <a:pt x="1992" y="394"/>
                      <a:pt x="2357" y="122"/>
                    </a:cubicBezTo>
                    <a:close/>
                    <a:moveTo>
                      <a:pt x="2347" y="0"/>
                    </a:moveTo>
                    <a:cubicBezTo>
                      <a:pt x="2334" y="0"/>
                      <a:pt x="2324" y="4"/>
                      <a:pt x="2314" y="13"/>
                    </a:cubicBezTo>
                    <a:cubicBezTo>
                      <a:pt x="1945" y="285"/>
                      <a:pt x="1554" y="529"/>
                      <a:pt x="1141" y="735"/>
                    </a:cubicBezTo>
                    <a:lnTo>
                      <a:pt x="994" y="801"/>
                    </a:lnTo>
                    <a:cubicBezTo>
                      <a:pt x="507" y="1016"/>
                      <a:pt x="0" y="1238"/>
                      <a:pt x="107" y="1582"/>
                    </a:cubicBezTo>
                    <a:cubicBezTo>
                      <a:pt x="229" y="1970"/>
                      <a:pt x="2604" y="2642"/>
                      <a:pt x="3345" y="2754"/>
                    </a:cubicBezTo>
                    <a:cubicBezTo>
                      <a:pt x="3479" y="2773"/>
                      <a:pt x="3623" y="2801"/>
                      <a:pt x="3776" y="2832"/>
                    </a:cubicBezTo>
                    <a:cubicBezTo>
                      <a:pt x="4136" y="2914"/>
                      <a:pt x="4499" y="2960"/>
                      <a:pt x="4864" y="2976"/>
                    </a:cubicBezTo>
                    <a:cubicBezTo>
                      <a:pt x="5277" y="2976"/>
                      <a:pt x="5624" y="2873"/>
                      <a:pt x="5768" y="2517"/>
                    </a:cubicBezTo>
                    <a:cubicBezTo>
                      <a:pt x="6077" y="1773"/>
                      <a:pt x="5761" y="976"/>
                      <a:pt x="5746" y="941"/>
                    </a:cubicBezTo>
                    <a:cubicBezTo>
                      <a:pt x="5736" y="926"/>
                      <a:pt x="5721" y="910"/>
                      <a:pt x="5705" y="907"/>
                    </a:cubicBezTo>
                    <a:lnTo>
                      <a:pt x="2367" y="3"/>
                    </a:lnTo>
                    <a:cubicBezTo>
                      <a:pt x="2359" y="1"/>
                      <a:pt x="2353" y="0"/>
                      <a:pt x="234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58"/>
              <p:cNvSpPr/>
              <p:nvPr/>
            </p:nvSpPr>
            <p:spPr>
              <a:xfrm>
                <a:off x="3877723" y="4827965"/>
                <a:ext cx="372080" cy="107887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1640" extrusionOk="0">
                    <a:moveTo>
                      <a:pt x="126" y="1"/>
                    </a:moveTo>
                    <a:cubicBezTo>
                      <a:pt x="38" y="70"/>
                      <a:pt x="1" y="185"/>
                      <a:pt x="29" y="288"/>
                    </a:cubicBezTo>
                    <a:cubicBezTo>
                      <a:pt x="129" y="614"/>
                      <a:pt x="2414" y="1295"/>
                      <a:pt x="3220" y="1420"/>
                    </a:cubicBezTo>
                    <a:cubicBezTo>
                      <a:pt x="3666" y="1486"/>
                      <a:pt x="4251" y="1639"/>
                      <a:pt x="4736" y="1639"/>
                    </a:cubicBezTo>
                    <a:cubicBezTo>
                      <a:pt x="5125" y="1639"/>
                      <a:pt x="5450" y="1540"/>
                      <a:pt x="5584" y="1217"/>
                    </a:cubicBezTo>
                    <a:cubicBezTo>
                      <a:pt x="5612" y="1145"/>
                      <a:pt x="5637" y="1070"/>
                      <a:pt x="5655" y="998"/>
                    </a:cubicBezTo>
                    <a:lnTo>
                      <a:pt x="5655" y="998"/>
                    </a:lnTo>
                    <a:cubicBezTo>
                      <a:pt x="5222" y="1116"/>
                      <a:pt x="4777" y="1175"/>
                      <a:pt x="4333" y="1175"/>
                    </a:cubicBezTo>
                    <a:cubicBezTo>
                      <a:pt x="3882" y="1175"/>
                      <a:pt x="3431" y="1114"/>
                      <a:pt x="2992" y="992"/>
                    </a:cubicBezTo>
                    <a:cubicBezTo>
                      <a:pt x="2017" y="723"/>
                      <a:pt x="1057" y="392"/>
                      <a:pt x="1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58"/>
              <p:cNvSpPr/>
              <p:nvPr/>
            </p:nvSpPr>
            <p:spPr>
              <a:xfrm>
                <a:off x="3873842" y="4824084"/>
                <a:ext cx="379645" cy="115453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1755" extrusionOk="0">
                    <a:moveTo>
                      <a:pt x="207" y="122"/>
                    </a:moveTo>
                    <a:cubicBezTo>
                      <a:pt x="1135" y="510"/>
                      <a:pt x="2079" y="838"/>
                      <a:pt x="3045" y="1098"/>
                    </a:cubicBezTo>
                    <a:cubicBezTo>
                      <a:pt x="3489" y="1223"/>
                      <a:pt x="3946" y="1285"/>
                      <a:pt x="4405" y="1285"/>
                    </a:cubicBezTo>
                    <a:cubicBezTo>
                      <a:pt x="4818" y="1285"/>
                      <a:pt x="5232" y="1234"/>
                      <a:pt x="5636" y="1132"/>
                    </a:cubicBezTo>
                    <a:lnTo>
                      <a:pt x="5636" y="1132"/>
                    </a:lnTo>
                    <a:cubicBezTo>
                      <a:pt x="5621" y="1173"/>
                      <a:pt x="5608" y="1210"/>
                      <a:pt x="5593" y="1248"/>
                    </a:cubicBezTo>
                    <a:cubicBezTo>
                      <a:pt x="5470" y="1545"/>
                      <a:pt x="5171" y="1638"/>
                      <a:pt x="4803" y="1638"/>
                    </a:cubicBezTo>
                    <a:cubicBezTo>
                      <a:pt x="4474" y="1638"/>
                      <a:pt x="4091" y="1564"/>
                      <a:pt x="3730" y="1495"/>
                    </a:cubicBezTo>
                    <a:cubicBezTo>
                      <a:pt x="3576" y="1467"/>
                      <a:pt x="3426" y="1435"/>
                      <a:pt x="3295" y="1416"/>
                    </a:cubicBezTo>
                    <a:cubicBezTo>
                      <a:pt x="2392" y="1276"/>
                      <a:pt x="232" y="591"/>
                      <a:pt x="151" y="326"/>
                    </a:cubicBezTo>
                    <a:cubicBezTo>
                      <a:pt x="129" y="251"/>
                      <a:pt x="151" y="172"/>
                      <a:pt x="207" y="122"/>
                    </a:cubicBezTo>
                    <a:close/>
                    <a:moveTo>
                      <a:pt x="187" y="1"/>
                    </a:moveTo>
                    <a:cubicBezTo>
                      <a:pt x="171" y="1"/>
                      <a:pt x="155" y="5"/>
                      <a:pt x="144" y="16"/>
                    </a:cubicBezTo>
                    <a:cubicBezTo>
                      <a:pt x="44" y="97"/>
                      <a:pt x="0" y="232"/>
                      <a:pt x="32" y="360"/>
                    </a:cubicBezTo>
                    <a:cubicBezTo>
                      <a:pt x="154" y="748"/>
                      <a:pt x="2529" y="1420"/>
                      <a:pt x="3270" y="1532"/>
                    </a:cubicBezTo>
                    <a:cubicBezTo>
                      <a:pt x="3404" y="1551"/>
                      <a:pt x="3548" y="1579"/>
                      <a:pt x="3701" y="1610"/>
                    </a:cubicBezTo>
                    <a:cubicBezTo>
                      <a:pt x="4061" y="1692"/>
                      <a:pt x="4424" y="1738"/>
                      <a:pt x="4789" y="1754"/>
                    </a:cubicBezTo>
                    <a:cubicBezTo>
                      <a:pt x="5202" y="1754"/>
                      <a:pt x="5549" y="1651"/>
                      <a:pt x="5693" y="1307"/>
                    </a:cubicBezTo>
                    <a:cubicBezTo>
                      <a:pt x="5724" y="1232"/>
                      <a:pt x="5749" y="1154"/>
                      <a:pt x="5768" y="1076"/>
                    </a:cubicBezTo>
                    <a:cubicBezTo>
                      <a:pt x="5771" y="1057"/>
                      <a:pt x="5768" y="1035"/>
                      <a:pt x="5752" y="1020"/>
                    </a:cubicBezTo>
                    <a:cubicBezTo>
                      <a:pt x="5742" y="1007"/>
                      <a:pt x="5727" y="1003"/>
                      <a:pt x="5712" y="1003"/>
                    </a:cubicBezTo>
                    <a:cubicBezTo>
                      <a:pt x="5707" y="1003"/>
                      <a:pt x="5703" y="1003"/>
                      <a:pt x="5699" y="1004"/>
                    </a:cubicBezTo>
                    <a:cubicBezTo>
                      <a:pt x="5270" y="1120"/>
                      <a:pt x="4832" y="1178"/>
                      <a:pt x="4394" y="1178"/>
                    </a:cubicBezTo>
                    <a:cubicBezTo>
                      <a:pt x="3947" y="1178"/>
                      <a:pt x="3501" y="1118"/>
                      <a:pt x="3067" y="998"/>
                    </a:cubicBezTo>
                    <a:cubicBezTo>
                      <a:pt x="2095" y="729"/>
                      <a:pt x="1138" y="394"/>
                      <a:pt x="207" y="4"/>
                    </a:cubicBezTo>
                    <a:cubicBezTo>
                      <a:pt x="201" y="2"/>
                      <a:pt x="194" y="1"/>
                      <a:pt x="18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58"/>
              <p:cNvSpPr/>
              <p:nvPr/>
            </p:nvSpPr>
            <p:spPr>
              <a:xfrm>
                <a:off x="3845029" y="3272820"/>
                <a:ext cx="591868" cy="1569959"/>
              </a:xfrm>
              <a:custGeom>
                <a:avLst/>
                <a:gdLst/>
                <a:ahLst/>
                <a:cxnLst/>
                <a:rect l="l" t="t" r="r" b="b"/>
                <a:pathLst>
                  <a:path w="8997" h="23865" extrusionOk="0">
                    <a:moveTo>
                      <a:pt x="8997" y="0"/>
                    </a:moveTo>
                    <a:lnTo>
                      <a:pt x="345" y="325"/>
                    </a:lnTo>
                    <a:cubicBezTo>
                      <a:pt x="123" y="2163"/>
                      <a:pt x="4" y="4007"/>
                      <a:pt x="1" y="5855"/>
                    </a:cubicBezTo>
                    <a:cubicBezTo>
                      <a:pt x="1" y="8778"/>
                      <a:pt x="795" y="13419"/>
                      <a:pt x="985" y="14185"/>
                    </a:cubicBezTo>
                    <a:cubicBezTo>
                      <a:pt x="1176" y="14948"/>
                      <a:pt x="2483" y="19652"/>
                      <a:pt x="2545" y="19843"/>
                    </a:cubicBezTo>
                    <a:cubicBezTo>
                      <a:pt x="2602" y="20034"/>
                      <a:pt x="2767" y="21940"/>
                      <a:pt x="2767" y="21940"/>
                    </a:cubicBezTo>
                    <a:cubicBezTo>
                      <a:pt x="2767" y="21940"/>
                      <a:pt x="2483" y="22131"/>
                      <a:pt x="2483" y="22284"/>
                    </a:cubicBezTo>
                    <a:cubicBezTo>
                      <a:pt x="2483" y="22441"/>
                      <a:pt x="2514" y="22700"/>
                      <a:pt x="2514" y="22700"/>
                    </a:cubicBezTo>
                    <a:cubicBezTo>
                      <a:pt x="2514" y="22700"/>
                      <a:pt x="3436" y="23397"/>
                      <a:pt x="4133" y="23716"/>
                    </a:cubicBezTo>
                    <a:cubicBezTo>
                      <a:pt x="4383" y="23829"/>
                      <a:pt x="4702" y="23865"/>
                      <a:pt x="5009" y="23865"/>
                    </a:cubicBezTo>
                    <a:cubicBezTo>
                      <a:pt x="5563" y="23865"/>
                      <a:pt x="6077" y="23747"/>
                      <a:pt x="6077" y="23747"/>
                    </a:cubicBezTo>
                    <a:cubicBezTo>
                      <a:pt x="6362" y="23735"/>
                      <a:pt x="6643" y="23669"/>
                      <a:pt x="6900" y="23553"/>
                    </a:cubicBezTo>
                    <a:cubicBezTo>
                      <a:pt x="7347" y="23363"/>
                      <a:pt x="7694" y="23141"/>
                      <a:pt x="7822" y="22794"/>
                    </a:cubicBezTo>
                    <a:cubicBezTo>
                      <a:pt x="7947" y="22441"/>
                      <a:pt x="7953" y="21872"/>
                      <a:pt x="7953" y="21584"/>
                    </a:cubicBezTo>
                    <a:cubicBezTo>
                      <a:pt x="7953" y="21300"/>
                      <a:pt x="7665" y="17389"/>
                      <a:pt x="7568" y="15704"/>
                    </a:cubicBezTo>
                    <a:cubicBezTo>
                      <a:pt x="7475" y="14020"/>
                      <a:pt x="7281" y="12625"/>
                      <a:pt x="7281" y="12625"/>
                    </a:cubicBezTo>
                    <a:cubicBezTo>
                      <a:pt x="7281" y="12625"/>
                      <a:pt x="8575" y="5636"/>
                      <a:pt x="8678" y="4517"/>
                    </a:cubicBezTo>
                    <a:cubicBezTo>
                      <a:pt x="8784" y="3404"/>
                      <a:pt x="8934" y="385"/>
                      <a:pt x="8934" y="385"/>
                    </a:cubicBezTo>
                    <a:lnTo>
                      <a:pt x="8997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58"/>
              <p:cNvSpPr/>
              <p:nvPr/>
            </p:nvSpPr>
            <p:spPr>
              <a:xfrm>
                <a:off x="3840950" y="3269531"/>
                <a:ext cx="599696" cy="1577919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23986" extrusionOk="0">
                    <a:moveTo>
                      <a:pt x="8984" y="135"/>
                    </a:moveTo>
                    <a:lnTo>
                      <a:pt x="8928" y="453"/>
                    </a:lnTo>
                    <a:cubicBezTo>
                      <a:pt x="8928" y="485"/>
                      <a:pt x="8781" y="3485"/>
                      <a:pt x="8675" y="4583"/>
                    </a:cubicBezTo>
                    <a:cubicBezTo>
                      <a:pt x="8568" y="5683"/>
                      <a:pt x="7287" y="12613"/>
                      <a:pt x="7277" y="12682"/>
                    </a:cubicBezTo>
                    <a:lnTo>
                      <a:pt x="7277" y="12704"/>
                    </a:lnTo>
                    <a:cubicBezTo>
                      <a:pt x="7277" y="12716"/>
                      <a:pt x="7468" y="14116"/>
                      <a:pt x="7562" y="15783"/>
                    </a:cubicBezTo>
                    <a:cubicBezTo>
                      <a:pt x="7612" y="16626"/>
                      <a:pt x="7709" y="18036"/>
                      <a:pt x="7793" y="19252"/>
                    </a:cubicBezTo>
                    <a:cubicBezTo>
                      <a:pt x="7874" y="20468"/>
                      <a:pt x="7949" y="21518"/>
                      <a:pt x="7949" y="21659"/>
                    </a:cubicBezTo>
                    <a:cubicBezTo>
                      <a:pt x="7949" y="21931"/>
                      <a:pt x="7949" y="22506"/>
                      <a:pt x="7824" y="22847"/>
                    </a:cubicBezTo>
                    <a:cubicBezTo>
                      <a:pt x="7718" y="23134"/>
                      <a:pt x="7452" y="23353"/>
                      <a:pt x="6933" y="23578"/>
                    </a:cubicBezTo>
                    <a:cubicBezTo>
                      <a:pt x="6677" y="23691"/>
                      <a:pt x="6405" y="23753"/>
                      <a:pt x="6127" y="23766"/>
                    </a:cubicBezTo>
                    <a:lnTo>
                      <a:pt x="6114" y="23766"/>
                    </a:lnTo>
                    <a:cubicBezTo>
                      <a:pt x="6108" y="23768"/>
                      <a:pt x="5603" y="23881"/>
                      <a:pt x="5063" y="23881"/>
                    </a:cubicBezTo>
                    <a:cubicBezTo>
                      <a:pt x="4764" y="23881"/>
                      <a:pt x="4454" y="23846"/>
                      <a:pt x="4214" y="23738"/>
                    </a:cubicBezTo>
                    <a:cubicBezTo>
                      <a:pt x="3583" y="23453"/>
                      <a:pt x="2760" y="22844"/>
                      <a:pt x="2623" y="22741"/>
                    </a:cubicBezTo>
                    <a:cubicBezTo>
                      <a:pt x="2614" y="22675"/>
                      <a:pt x="2595" y="22484"/>
                      <a:pt x="2598" y="22356"/>
                    </a:cubicBezTo>
                    <a:cubicBezTo>
                      <a:pt x="2598" y="22266"/>
                      <a:pt x="2757" y="22122"/>
                      <a:pt x="2860" y="22056"/>
                    </a:cubicBezTo>
                    <a:cubicBezTo>
                      <a:pt x="2876" y="22044"/>
                      <a:pt x="2885" y="22022"/>
                      <a:pt x="2885" y="22003"/>
                    </a:cubicBezTo>
                    <a:cubicBezTo>
                      <a:pt x="2873" y="21925"/>
                      <a:pt x="2720" y="20087"/>
                      <a:pt x="2654" y="19893"/>
                    </a:cubicBezTo>
                    <a:cubicBezTo>
                      <a:pt x="2595" y="19721"/>
                      <a:pt x="1301" y="15054"/>
                      <a:pt x="1097" y="14238"/>
                    </a:cubicBezTo>
                    <a:cubicBezTo>
                      <a:pt x="910" y="13488"/>
                      <a:pt x="113" y="8843"/>
                      <a:pt x="113" y="5924"/>
                    </a:cubicBezTo>
                    <a:cubicBezTo>
                      <a:pt x="122" y="4092"/>
                      <a:pt x="238" y="2263"/>
                      <a:pt x="457" y="447"/>
                    </a:cubicBezTo>
                    <a:lnTo>
                      <a:pt x="8984" y="135"/>
                    </a:lnTo>
                    <a:close/>
                    <a:moveTo>
                      <a:pt x="9053" y="0"/>
                    </a:moveTo>
                    <a:lnTo>
                      <a:pt x="397" y="316"/>
                    </a:lnTo>
                    <a:cubicBezTo>
                      <a:pt x="372" y="322"/>
                      <a:pt x="347" y="341"/>
                      <a:pt x="344" y="369"/>
                    </a:cubicBezTo>
                    <a:cubicBezTo>
                      <a:pt x="122" y="2207"/>
                      <a:pt x="7" y="4057"/>
                      <a:pt x="0" y="5908"/>
                    </a:cubicBezTo>
                    <a:cubicBezTo>
                      <a:pt x="0" y="8834"/>
                      <a:pt x="801" y="13498"/>
                      <a:pt x="988" y="14251"/>
                    </a:cubicBezTo>
                    <a:cubicBezTo>
                      <a:pt x="1163" y="14973"/>
                      <a:pt x="2473" y="19680"/>
                      <a:pt x="2548" y="19912"/>
                    </a:cubicBezTo>
                    <a:cubicBezTo>
                      <a:pt x="2595" y="20062"/>
                      <a:pt x="2717" y="21412"/>
                      <a:pt x="2764" y="21962"/>
                    </a:cubicBezTo>
                    <a:cubicBezTo>
                      <a:pt x="2679" y="22022"/>
                      <a:pt x="2476" y="22181"/>
                      <a:pt x="2476" y="22344"/>
                    </a:cubicBezTo>
                    <a:cubicBezTo>
                      <a:pt x="2476" y="22503"/>
                      <a:pt x="2507" y="22753"/>
                      <a:pt x="2507" y="22766"/>
                    </a:cubicBezTo>
                    <a:cubicBezTo>
                      <a:pt x="2513" y="22781"/>
                      <a:pt x="2520" y="22797"/>
                      <a:pt x="2532" y="22803"/>
                    </a:cubicBezTo>
                    <a:cubicBezTo>
                      <a:pt x="2545" y="22813"/>
                      <a:pt x="3473" y="23510"/>
                      <a:pt x="4164" y="23828"/>
                    </a:cubicBezTo>
                    <a:cubicBezTo>
                      <a:pt x="4430" y="23932"/>
                      <a:pt x="4715" y="23986"/>
                      <a:pt x="4998" y="23986"/>
                    </a:cubicBezTo>
                    <a:cubicBezTo>
                      <a:pt x="5021" y="23986"/>
                      <a:pt x="5044" y="23985"/>
                      <a:pt x="5067" y="23985"/>
                    </a:cubicBezTo>
                    <a:cubicBezTo>
                      <a:pt x="5427" y="23978"/>
                      <a:pt x="5786" y="23944"/>
                      <a:pt x="6139" y="23869"/>
                    </a:cubicBezTo>
                    <a:cubicBezTo>
                      <a:pt x="6430" y="23860"/>
                      <a:pt x="6718" y="23791"/>
                      <a:pt x="6983" y="23675"/>
                    </a:cubicBezTo>
                    <a:cubicBezTo>
                      <a:pt x="7374" y="23506"/>
                      <a:pt x="7790" y="23281"/>
                      <a:pt x="7937" y="22878"/>
                    </a:cubicBezTo>
                    <a:cubicBezTo>
                      <a:pt x="8068" y="22519"/>
                      <a:pt x="8068" y="21931"/>
                      <a:pt x="8068" y="21650"/>
                    </a:cubicBezTo>
                    <a:cubicBezTo>
                      <a:pt x="8068" y="21503"/>
                      <a:pt x="7999" y="20462"/>
                      <a:pt x="7912" y="19233"/>
                    </a:cubicBezTo>
                    <a:cubicBezTo>
                      <a:pt x="7827" y="18002"/>
                      <a:pt x="7727" y="16608"/>
                      <a:pt x="7680" y="15764"/>
                    </a:cubicBezTo>
                    <a:cubicBezTo>
                      <a:pt x="7593" y="14163"/>
                      <a:pt x="7412" y="12807"/>
                      <a:pt x="7396" y="12682"/>
                    </a:cubicBezTo>
                    <a:cubicBezTo>
                      <a:pt x="7452" y="12394"/>
                      <a:pt x="8690" y="5680"/>
                      <a:pt x="8796" y="4580"/>
                    </a:cubicBezTo>
                    <a:cubicBezTo>
                      <a:pt x="8900" y="3479"/>
                      <a:pt x="9050" y="472"/>
                      <a:pt x="9050" y="450"/>
                    </a:cubicBezTo>
                    <a:lnTo>
                      <a:pt x="9115" y="66"/>
                    </a:lnTo>
                    <a:cubicBezTo>
                      <a:pt x="9115" y="50"/>
                      <a:pt x="9112" y="31"/>
                      <a:pt x="9100" y="19"/>
                    </a:cubicBezTo>
                    <a:cubicBezTo>
                      <a:pt x="9087" y="6"/>
                      <a:pt x="9068" y="0"/>
                      <a:pt x="905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58"/>
              <p:cNvSpPr/>
              <p:nvPr/>
            </p:nvSpPr>
            <p:spPr>
              <a:xfrm>
                <a:off x="4234340" y="4674555"/>
                <a:ext cx="13815" cy="166041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524" extrusionOk="0">
                    <a:moveTo>
                      <a:pt x="63" y="0"/>
                    </a:moveTo>
                    <a:cubicBezTo>
                      <a:pt x="60" y="0"/>
                      <a:pt x="56" y="0"/>
                      <a:pt x="53" y="1"/>
                    </a:cubicBezTo>
                    <a:cubicBezTo>
                      <a:pt x="22" y="4"/>
                      <a:pt x="0" y="32"/>
                      <a:pt x="0" y="64"/>
                    </a:cubicBezTo>
                    <a:cubicBezTo>
                      <a:pt x="72" y="1448"/>
                      <a:pt x="88" y="2458"/>
                      <a:pt x="88" y="2470"/>
                    </a:cubicBezTo>
                    <a:cubicBezTo>
                      <a:pt x="94" y="2502"/>
                      <a:pt x="116" y="2524"/>
                      <a:pt x="147" y="2524"/>
                    </a:cubicBezTo>
                    <a:cubicBezTo>
                      <a:pt x="181" y="2524"/>
                      <a:pt x="209" y="2495"/>
                      <a:pt x="203" y="2464"/>
                    </a:cubicBezTo>
                    <a:cubicBezTo>
                      <a:pt x="203" y="2455"/>
                      <a:pt x="184" y="1439"/>
                      <a:pt x="113" y="54"/>
                    </a:cubicBezTo>
                    <a:lnTo>
                      <a:pt x="113" y="51"/>
                    </a:lnTo>
                    <a:cubicBezTo>
                      <a:pt x="113" y="23"/>
                      <a:pt x="90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58"/>
              <p:cNvSpPr/>
              <p:nvPr/>
            </p:nvSpPr>
            <p:spPr>
              <a:xfrm>
                <a:off x="4145070" y="3588980"/>
                <a:ext cx="109466" cy="1045982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5900" extrusionOk="0">
                    <a:moveTo>
                      <a:pt x="1600" y="0"/>
                    </a:moveTo>
                    <a:cubicBezTo>
                      <a:pt x="1593" y="0"/>
                      <a:pt x="1585" y="2"/>
                      <a:pt x="1579" y="5"/>
                    </a:cubicBezTo>
                    <a:lnTo>
                      <a:pt x="116" y="643"/>
                    </a:lnTo>
                    <a:cubicBezTo>
                      <a:pt x="97" y="655"/>
                      <a:pt x="82" y="674"/>
                      <a:pt x="82" y="696"/>
                    </a:cubicBezTo>
                    <a:cubicBezTo>
                      <a:pt x="82" y="739"/>
                      <a:pt x="50" y="4941"/>
                      <a:pt x="19" y="6385"/>
                    </a:cubicBezTo>
                    <a:cubicBezTo>
                      <a:pt x="0" y="7172"/>
                      <a:pt x="288" y="8785"/>
                      <a:pt x="594" y="10492"/>
                    </a:cubicBezTo>
                    <a:cubicBezTo>
                      <a:pt x="863" y="11977"/>
                      <a:pt x="1135" y="13512"/>
                      <a:pt x="1226" y="14596"/>
                    </a:cubicBezTo>
                    <a:cubicBezTo>
                      <a:pt x="1257" y="14996"/>
                      <a:pt x="1288" y="15418"/>
                      <a:pt x="1316" y="15847"/>
                    </a:cubicBezTo>
                    <a:cubicBezTo>
                      <a:pt x="1320" y="15878"/>
                      <a:pt x="1345" y="15900"/>
                      <a:pt x="1376" y="15900"/>
                    </a:cubicBezTo>
                    <a:cubicBezTo>
                      <a:pt x="1407" y="15897"/>
                      <a:pt x="1432" y="15868"/>
                      <a:pt x="1429" y="15837"/>
                    </a:cubicBezTo>
                    <a:cubicBezTo>
                      <a:pt x="1401" y="15409"/>
                      <a:pt x="1376" y="14987"/>
                      <a:pt x="1338" y="14584"/>
                    </a:cubicBezTo>
                    <a:cubicBezTo>
                      <a:pt x="1251" y="13496"/>
                      <a:pt x="973" y="11958"/>
                      <a:pt x="707" y="10470"/>
                    </a:cubicBezTo>
                    <a:cubicBezTo>
                      <a:pt x="401" y="8767"/>
                      <a:pt x="116" y="7160"/>
                      <a:pt x="132" y="6385"/>
                    </a:cubicBezTo>
                    <a:cubicBezTo>
                      <a:pt x="160" y="5016"/>
                      <a:pt x="194" y="1155"/>
                      <a:pt x="194" y="733"/>
                    </a:cubicBezTo>
                    <a:lnTo>
                      <a:pt x="1620" y="111"/>
                    </a:lnTo>
                    <a:cubicBezTo>
                      <a:pt x="1651" y="99"/>
                      <a:pt x="1663" y="64"/>
                      <a:pt x="1651" y="36"/>
                    </a:cubicBezTo>
                    <a:cubicBezTo>
                      <a:pt x="1644" y="13"/>
                      <a:pt x="1621" y="0"/>
                      <a:pt x="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58"/>
              <p:cNvSpPr/>
              <p:nvPr/>
            </p:nvSpPr>
            <p:spPr>
              <a:xfrm>
                <a:off x="3828385" y="2459659"/>
                <a:ext cx="686072" cy="911056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13849" extrusionOk="0">
                    <a:moveTo>
                      <a:pt x="5684" y="0"/>
                    </a:moveTo>
                    <a:cubicBezTo>
                      <a:pt x="4768" y="0"/>
                      <a:pt x="3508" y="168"/>
                      <a:pt x="2120" y="836"/>
                    </a:cubicBezTo>
                    <a:cubicBezTo>
                      <a:pt x="2120" y="836"/>
                      <a:pt x="1" y="1808"/>
                      <a:pt x="1" y="2030"/>
                    </a:cubicBezTo>
                    <a:cubicBezTo>
                      <a:pt x="1" y="2249"/>
                      <a:pt x="407" y="13093"/>
                      <a:pt x="407" y="13093"/>
                    </a:cubicBezTo>
                    <a:cubicBezTo>
                      <a:pt x="407" y="13093"/>
                      <a:pt x="38" y="13315"/>
                      <a:pt x="773" y="13496"/>
                    </a:cubicBezTo>
                    <a:cubicBezTo>
                      <a:pt x="1257" y="13617"/>
                      <a:pt x="2423" y="13848"/>
                      <a:pt x="3760" y="13848"/>
                    </a:cubicBezTo>
                    <a:cubicBezTo>
                      <a:pt x="4461" y="13848"/>
                      <a:pt x="5209" y="13785"/>
                      <a:pt x="5930" y="13608"/>
                    </a:cubicBezTo>
                    <a:cubicBezTo>
                      <a:pt x="8034" y="13096"/>
                      <a:pt x="9284" y="13093"/>
                      <a:pt x="9466" y="12617"/>
                    </a:cubicBezTo>
                    <a:cubicBezTo>
                      <a:pt x="9650" y="12136"/>
                      <a:pt x="9175" y="10148"/>
                      <a:pt x="9175" y="10148"/>
                    </a:cubicBezTo>
                    <a:cubicBezTo>
                      <a:pt x="9175" y="10148"/>
                      <a:pt x="10428" y="1780"/>
                      <a:pt x="10316" y="1449"/>
                    </a:cubicBezTo>
                    <a:cubicBezTo>
                      <a:pt x="10206" y="1118"/>
                      <a:pt x="7178" y="170"/>
                      <a:pt x="7178" y="170"/>
                    </a:cubicBezTo>
                    <a:cubicBezTo>
                      <a:pt x="7178" y="170"/>
                      <a:pt x="6605" y="0"/>
                      <a:pt x="5684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58"/>
              <p:cNvSpPr/>
              <p:nvPr/>
            </p:nvSpPr>
            <p:spPr>
              <a:xfrm>
                <a:off x="3824701" y="2455975"/>
                <a:ext cx="693834" cy="918293"/>
              </a:xfrm>
              <a:custGeom>
                <a:avLst/>
                <a:gdLst/>
                <a:ahLst/>
                <a:cxnLst/>
                <a:rect l="l" t="t" r="r" b="b"/>
                <a:pathLst>
                  <a:path w="10547" h="13959" extrusionOk="0">
                    <a:moveTo>
                      <a:pt x="5840" y="113"/>
                    </a:moveTo>
                    <a:cubicBezTo>
                      <a:pt x="6304" y="113"/>
                      <a:pt x="6770" y="164"/>
                      <a:pt x="7230" y="270"/>
                    </a:cubicBezTo>
                    <a:cubicBezTo>
                      <a:pt x="8681" y="733"/>
                      <a:pt x="10262" y="1317"/>
                      <a:pt x="10328" y="1514"/>
                    </a:cubicBezTo>
                    <a:cubicBezTo>
                      <a:pt x="10409" y="1767"/>
                      <a:pt x="9687" y="6834"/>
                      <a:pt x="9187" y="10188"/>
                    </a:cubicBezTo>
                    <a:lnTo>
                      <a:pt x="9187" y="10210"/>
                    </a:lnTo>
                    <a:cubicBezTo>
                      <a:pt x="9190" y="10226"/>
                      <a:pt x="9659" y="12183"/>
                      <a:pt x="9484" y="12645"/>
                    </a:cubicBezTo>
                    <a:cubicBezTo>
                      <a:pt x="9375" y="12927"/>
                      <a:pt x="8800" y="13036"/>
                      <a:pt x="7852" y="13211"/>
                    </a:cubicBezTo>
                    <a:cubicBezTo>
                      <a:pt x="7343" y="13305"/>
                      <a:pt x="6712" y="13424"/>
                      <a:pt x="5983" y="13602"/>
                    </a:cubicBezTo>
                    <a:cubicBezTo>
                      <a:pt x="5268" y="13777"/>
                      <a:pt x="4528" y="13839"/>
                      <a:pt x="3840" y="13839"/>
                    </a:cubicBezTo>
                    <a:cubicBezTo>
                      <a:pt x="2318" y="13839"/>
                      <a:pt x="1050" y="13537"/>
                      <a:pt x="854" y="13489"/>
                    </a:cubicBezTo>
                    <a:cubicBezTo>
                      <a:pt x="482" y="13392"/>
                      <a:pt x="444" y="13314"/>
                      <a:pt x="435" y="13277"/>
                    </a:cubicBezTo>
                    <a:cubicBezTo>
                      <a:pt x="429" y="13242"/>
                      <a:pt x="482" y="13199"/>
                      <a:pt x="497" y="13189"/>
                    </a:cubicBezTo>
                    <a:cubicBezTo>
                      <a:pt x="513" y="13177"/>
                      <a:pt x="526" y="13158"/>
                      <a:pt x="526" y="13136"/>
                    </a:cubicBezTo>
                    <a:cubicBezTo>
                      <a:pt x="522" y="13033"/>
                      <a:pt x="119" y="2302"/>
                      <a:pt x="119" y="2086"/>
                    </a:cubicBezTo>
                    <a:cubicBezTo>
                      <a:pt x="157" y="1952"/>
                      <a:pt x="1213" y="1405"/>
                      <a:pt x="2204" y="942"/>
                    </a:cubicBezTo>
                    <a:cubicBezTo>
                      <a:pt x="3311" y="405"/>
                      <a:pt x="4527" y="117"/>
                      <a:pt x="5758" y="114"/>
                    </a:cubicBezTo>
                    <a:cubicBezTo>
                      <a:pt x="5785" y="114"/>
                      <a:pt x="5813" y="113"/>
                      <a:pt x="5840" y="113"/>
                    </a:cubicBezTo>
                    <a:close/>
                    <a:moveTo>
                      <a:pt x="5752" y="1"/>
                    </a:moveTo>
                    <a:cubicBezTo>
                      <a:pt x="4824" y="1"/>
                      <a:pt x="3547" y="169"/>
                      <a:pt x="2154" y="842"/>
                    </a:cubicBezTo>
                    <a:cubicBezTo>
                      <a:pt x="1507" y="1136"/>
                      <a:pt x="0" y="1874"/>
                      <a:pt x="0" y="2086"/>
                    </a:cubicBezTo>
                    <a:cubicBezTo>
                      <a:pt x="0" y="2302"/>
                      <a:pt x="375" y="12352"/>
                      <a:pt x="404" y="13114"/>
                    </a:cubicBezTo>
                    <a:cubicBezTo>
                      <a:pt x="344" y="13158"/>
                      <a:pt x="310" y="13227"/>
                      <a:pt x="313" y="13302"/>
                    </a:cubicBezTo>
                    <a:cubicBezTo>
                      <a:pt x="335" y="13427"/>
                      <a:pt x="497" y="13527"/>
                      <a:pt x="819" y="13605"/>
                    </a:cubicBezTo>
                    <a:cubicBezTo>
                      <a:pt x="1804" y="13836"/>
                      <a:pt x="2811" y="13955"/>
                      <a:pt x="3823" y="13958"/>
                    </a:cubicBezTo>
                    <a:cubicBezTo>
                      <a:pt x="3850" y="13958"/>
                      <a:pt x="3876" y="13959"/>
                      <a:pt x="3902" y="13959"/>
                    </a:cubicBezTo>
                    <a:cubicBezTo>
                      <a:pt x="4610" y="13959"/>
                      <a:pt x="5315" y="13877"/>
                      <a:pt x="6002" y="13721"/>
                    </a:cubicBezTo>
                    <a:cubicBezTo>
                      <a:pt x="6727" y="13542"/>
                      <a:pt x="7359" y="13424"/>
                      <a:pt x="7862" y="13330"/>
                    </a:cubicBezTo>
                    <a:cubicBezTo>
                      <a:pt x="8890" y="13136"/>
                      <a:pt x="9450" y="13033"/>
                      <a:pt x="9581" y="12689"/>
                    </a:cubicBezTo>
                    <a:cubicBezTo>
                      <a:pt x="9765" y="12211"/>
                      <a:pt x="9337" y="10370"/>
                      <a:pt x="9293" y="10195"/>
                    </a:cubicBezTo>
                    <a:cubicBezTo>
                      <a:pt x="9431" y="9285"/>
                      <a:pt x="10547" y="1827"/>
                      <a:pt x="10434" y="1483"/>
                    </a:cubicBezTo>
                    <a:cubicBezTo>
                      <a:pt x="10322" y="1142"/>
                      <a:pt x="7768" y="330"/>
                      <a:pt x="7259" y="170"/>
                    </a:cubicBezTo>
                    <a:cubicBezTo>
                      <a:pt x="7246" y="165"/>
                      <a:pt x="6669" y="1"/>
                      <a:pt x="5752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58"/>
              <p:cNvSpPr/>
              <p:nvPr/>
            </p:nvSpPr>
            <p:spPr>
              <a:xfrm>
                <a:off x="3870750" y="1988247"/>
                <a:ext cx="360568" cy="470297"/>
              </a:xfrm>
              <a:custGeom>
                <a:avLst/>
                <a:gdLst/>
                <a:ahLst/>
                <a:cxnLst/>
                <a:rect l="l" t="t" r="r" b="b"/>
                <a:pathLst>
                  <a:path w="5481" h="7149" extrusionOk="0">
                    <a:moveTo>
                      <a:pt x="2778" y="0"/>
                    </a:moveTo>
                    <a:cubicBezTo>
                      <a:pt x="2216" y="0"/>
                      <a:pt x="1376" y="200"/>
                      <a:pt x="1376" y="200"/>
                    </a:cubicBezTo>
                    <a:cubicBezTo>
                      <a:pt x="1376" y="200"/>
                      <a:pt x="501" y="1985"/>
                      <a:pt x="563" y="2204"/>
                    </a:cubicBezTo>
                    <a:lnTo>
                      <a:pt x="626" y="2423"/>
                    </a:lnTo>
                    <a:lnTo>
                      <a:pt x="1" y="4020"/>
                    </a:lnTo>
                    <a:lnTo>
                      <a:pt x="532" y="4489"/>
                    </a:lnTo>
                    <a:lnTo>
                      <a:pt x="1598" y="5614"/>
                    </a:lnTo>
                    <a:lnTo>
                      <a:pt x="1629" y="6336"/>
                    </a:lnTo>
                    <a:lnTo>
                      <a:pt x="2098" y="6399"/>
                    </a:lnTo>
                    <a:lnTo>
                      <a:pt x="2129" y="7149"/>
                    </a:lnTo>
                    <a:lnTo>
                      <a:pt x="5449" y="6586"/>
                    </a:lnTo>
                    <a:lnTo>
                      <a:pt x="5480" y="4708"/>
                    </a:lnTo>
                    <a:lnTo>
                      <a:pt x="5480" y="4708"/>
                    </a:lnTo>
                    <a:cubicBezTo>
                      <a:pt x="5480" y="4708"/>
                      <a:pt x="5224" y="4733"/>
                      <a:pt x="4901" y="4733"/>
                    </a:cubicBezTo>
                    <a:cubicBezTo>
                      <a:pt x="4417" y="4733"/>
                      <a:pt x="3782" y="4676"/>
                      <a:pt x="3636" y="4395"/>
                    </a:cubicBezTo>
                    <a:cubicBezTo>
                      <a:pt x="3389" y="3926"/>
                      <a:pt x="4074" y="1829"/>
                      <a:pt x="4105" y="1203"/>
                    </a:cubicBezTo>
                    <a:cubicBezTo>
                      <a:pt x="4136" y="578"/>
                      <a:pt x="3573" y="200"/>
                      <a:pt x="3130" y="44"/>
                    </a:cubicBezTo>
                    <a:cubicBezTo>
                      <a:pt x="3041" y="13"/>
                      <a:pt x="2918" y="0"/>
                      <a:pt x="27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58"/>
              <p:cNvSpPr/>
              <p:nvPr/>
            </p:nvSpPr>
            <p:spPr>
              <a:xfrm>
                <a:off x="3865816" y="1984629"/>
                <a:ext cx="368593" cy="477862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7264" extrusionOk="0">
                    <a:moveTo>
                      <a:pt x="2876" y="116"/>
                    </a:moveTo>
                    <a:cubicBezTo>
                      <a:pt x="3006" y="116"/>
                      <a:pt x="3118" y="127"/>
                      <a:pt x="3198" y="155"/>
                    </a:cubicBezTo>
                    <a:cubicBezTo>
                      <a:pt x="3430" y="239"/>
                      <a:pt x="4167" y="558"/>
                      <a:pt x="4133" y="1258"/>
                    </a:cubicBezTo>
                    <a:cubicBezTo>
                      <a:pt x="4086" y="1624"/>
                      <a:pt x="4011" y="1993"/>
                      <a:pt x="3917" y="2353"/>
                    </a:cubicBezTo>
                    <a:cubicBezTo>
                      <a:pt x="3720" y="3200"/>
                      <a:pt x="3495" y="4162"/>
                      <a:pt x="3667" y="4481"/>
                    </a:cubicBezTo>
                    <a:cubicBezTo>
                      <a:pt x="3835" y="4785"/>
                      <a:pt x="4475" y="4848"/>
                      <a:pt x="4971" y="4848"/>
                    </a:cubicBezTo>
                    <a:cubicBezTo>
                      <a:pt x="5204" y="4848"/>
                      <a:pt x="5406" y="4834"/>
                      <a:pt x="5511" y="4825"/>
                    </a:cubicBezTo>
                    <a:lnTo>
                      <a:pt x="5511" y="4825"/>
                    </a:lnTo>
                    <a:lnTo>
                      <a:pt x="5483" y="6591"/>
                    </a:lnTo>
                    <a:lnTo>
                      <a:pt x="2276" y="7135"/>
                    </a:lnTo>
                    <a:lnTo>
                      <a:pt x="2248" y="6451"/>
                    </a:lnTo>
                    <a:cubicBezTo>
                      <a:pt x="2245" y="6422"/>
                      <a:pt x="2226" y="6400"/>
                      <a:pt x="2198" y="6397"/>
                    </a:cubicBezTo>
                    <a:lnTo>
                      <a:pt x="1776" y="6341"/>
                    </a:lnTo>
                    <a:lnTo>
                      <a:pt x="1742" y="5669"/>
                    </a:lnTo>
                    <a:cubicBezTo>
                      <a:pt x="1742" y="5657"/>
                      <a:pt x="1732" y="5647"/>
                      <a:pt x="1726" y="5635"/>
                    </a:cubicBezTo>
                    <a:lnTo>
                      <a:pt x="657" y="4500"/>
                    </a:lnTo>
                    <a:lnTo>
                      <a:pt x="154" y="4059"/>
                    </a:lnTo>
                    <a:lnTo>
                      <a:pt x="766" y="2499"/>
                    </a:lnTo>
                    <a:cubicBezTo>
                      <a:pt x="773" y="2490"/>
                      <a:pt x="773" y="2478"/>
                      <a:pt x="766" y="2465"/>
                    </a:cubicBezTo>
                    <a:lnTo>
                      <a:pt x="704" y="2246"/>
                    </a:lnTo>
                    <a:cubicBezTo>
                      <a:pt x="669" y="2124"/>
                      <a:pt x="1079" y="1171"/>
                      <a:pt x="1501" y="308"/>
                    </a:cubicBezTo>
                    <a:cubicBezTo>
                      <a:pt x="1649" y="279"/>
                      <a:pt x="2385" y="116"/>
                      <a:pt x="2876" y="116"/>
                    </a:cubicBezTo>
                    <a:close/>
                    <a:moveTo>
                      <a:pt x="2848" y="1"/>
                    </a:moveTo>
                    <a:cubicBezTo>
                      <a:pt x="2288" y="1"/>
                      <a:pt x="1471" y="192"/>
                      <a:pt x="1429" y="202"/>
                    </a:cubicBezTo>
                    <a:cubicBezTo>
                      <a:pt x="1413" y="205"/>
                      <a:pt x="1398" y="218"/>
                      <a:pt x="1388" y="233"/>
                    </a:cubicBezTo>
                    <a:cubicBezTo>
                      <a:pt x="1242" y="536"/>
                      <a:pt x="507" y="2046"/>
                      <a:pt x="573" y="2278"/>
                    </a:cubicBezTo>
                    <a:lnTo>
                      <a:pt x="626" y="2478"/>
                    </a:lnTo>
                    <a:lnTo>
                      <a:pt x="10" y="4056"/>
                    </a:lnTo>
                    <a:cubicBezTo>
                      <a:pt x="1" y="4078"/>
                      <a:pt x="7" y="4106"/>
                      <a:pt x="26" y="4122"/>
                    </a:cubicBezTo>
                    <a:lnTo>
                      <a:pt x="554" y="4584"/>
                    </a:lnTo>
                    <a:lnTo>
                      <a:pt x="1604" y="5697"/>
                    </a:lnTo>
                    <a:lnTo>
                      <a:pt x="1635" y="6397"/>
                    </a:lnTo>
                    <a:cubicBezTo>
                      <a:pt x="1638" y="6422"/>
                      <a:pt x="1657" y="6447"/>
                      <a:pt x="1685" y="6451"/>
                    </a:cubicBezTo>
                    <a:lnTo>
                      <a:pt x="2107" y="6507"/>
                    </a:lnTo>
                    <a:lnTo>
                      <a:pt x="2139" y="7210"/>
                    </a:lnTo>
                    <a:cubicBezTo>
                      <a:pt x="2139" y="7226"/>
                      <a:pt x="2148" y="7241"/>
                      <a:pt x="2157" y="7251"/>
                    </a:cubicBezTo>
                    <a:cubicBezTo>
                      <a:pt x="2167" y="7260"/>
                      <a:pt x="2182" y="7263"/>
                      <a:pt x="2195" y="7263"/>
                    </a:cubicBezTo>
                    <a:lnTo>
                      <a:pt x="2204" y="7254"/>
                    </a:lnTo>
                    <a:lnTo>
                      <a:pt x="5524" y="6691"/>
                    </a:lnTo>
                    <a:cubicBezTo>
                      <a:pt x="5549" y="6688"/>
                      <a:pt x="5571" y="6666"/>
                      <a:pt x="5571" y="6638"/>
                    </a:cubicBezTo>
                    <a:lnTo>
                      <a:pt x="5602" y="4759"/>
                    </a:lnTo>
                    <a:cubicBezTo>
                      <a:pt x="5602" y="4744"/>
                      <a:pt x="5593" y="4728"/>
                      <a:pt x="5580" y="4716"/>
                    </a:cubicBezTo>
                    <a:cubicBezTo>
                      <a:pt x="5571" y="4703"/>
                      <a:pt x="5555" y="4700"/>
                      <a:pt x="5540" y="4700"/>
                    </a:cubicBezTo>
                    <a:cubicBezTo>
                      <a:pt x="5405" y="4714"/>
                      <a:pt x="5200" y="4726"/>
                      <a:pt x="4976" y="4726"/>
                    </a:cubicBezTo>
                    <a:cubicBezTo>
                      <a:pt x="4476" y="4726"/>
                      <a:pt x="3880" y="4665"/>
                      <a:pt x="3748" y="4419"/>
                    </a:cubicBezTo>
                    <a:cubicBezTo>
                      <a:pt x="3595" y="4134"/>
                      <a:pt x="3823" y="3156"/>
                      <a:pt x="4008" y="2368"/>
                    </a:cubicBezTo>
                    <a:cubicBezTo>
                      <a:pt x="4105" y="2002"/>
                      <a:pt x="4174" y="1634"/>
                      <a:pt x="4220" y="1262"/>
                    </a:cubicBezTo>
                    <a:cubicBezTo>
                      <a:pt x="4249" y="640"/>
                      <a:pt x="3720" y="230"/>
                      <a:pt x="3214" y="46"/>
                    </a:cubicBezTo>
                    <a:cubicBezTo>
                      <a:pt x="3121" y="14"/>
                      <a:pt x="2994" y="1"/>
                      <a:pt x="284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58"/>
              <p:cNvSpPr/>
              <p:nvPr/>
            </p:nvSpPr>
            <p:spPr>
              <a:xfrm>
                <a:off x="3880815" y="1910490"/>
                <a:ext cx="461745" cy="508189"/>
              </a:xfrm>
              <a:custGeom>
                <a:avLst/>
                <a:gdLst/>
                <a:ahLst/>
                <a:cxnLst/>
                <a:rect l="l" t="t" r="r" b="b"/>
                <a:pathLst>
                  <a:path w="7019" h="7725" extrusionOk="0">
                    <a:moveTo>
                      <a:pt x="3445" y="0"/>
                    </a:moveTo>
                    <a:cubicBezTo>
                      <a:pt x="2942" y="0"/>
                      <a:pt x="1976" y="501"/>
                      <a:pt x="1976" y="501"/>
                    </a:cubicBezTo>
                    <a:cubicBezTo>
                      <a:pt x="1976" y="501"/>
                      <a:pt x="1164" y="532"/>
                      <a:pt x="1067" y="1126"/>
                    </a:cubicBezTo>
                    <a:cubicBezTo>
                      <a:pt x="979" y="1683"/>
                      <a:pt x="1441" y="1910"/>
                      <a:pt x="1628" y="1910"/>
                    </a:cubicBezTo>
                    <a:cubicBezTo>
                      <a:pt x="1640" y="1910"/>
                      <a:pt x="1651" y="1909"/>
                      <a:pt x="1661" y="1907"/>
                    </a:cubicBezTo>
                    <a:cubicBezTo>
                      <a:pt x="1689" y="1902"/>
                      <a:pt x="1757" y="1899"/>
                      <a:pt x="1847" y="1899"/>
                    </a:cubicBezTo>
                    <a:cubicBezTo>
                      <a:pt x="2246" y="1899"/>
                      <a:pt x="3081" y="1950"/>
                      <a:pt x="2851" y="2001"/>
                    </a:cubicBezTo>
                    <a:cubicBezTo>
                      <a:pt x="2570" y="2064"/>
                      <a:pt x="1789" y="2126"/>
                      <a:pt x="1754" y="2251"/>
                    </a:cubicBezTo>
                    <a:cubicBezTo>
                      <a:pt x="1720" y="2376"/>
                      <a:pt x="1223" y="3008"/>
                      <a:pt x="1379" y="3195"/>
                    </a:cubicBezTo>
                    <a:cubicBezTo>
                      <a:pt x="1523" y="3329"/>
                      <a:pt x="1692" y="3439"/>
                      <a:pt x="1879" y="3508"/>
                    </a:cubicBezTo>
                    <a:cubicBezTo>
                      <a:pt x="1879" y="3508"/>
                      <a:pt x="1692" y="4855"/>
                      <a:pt x="1504" y="5511"/>
                    </a:cubicBezTo>
                    <a:cubicBezTo>
                      <a:pt x="1428" y="5778"/>
                      <a:pt x="1243" y="5859"/>
                      <a:pt x="1044" y="5859"/>
                    </a:cubicBezTo>
                    <a:cubicBezTo>
                      <a:pt x="753" y="5859"/>
                      <a:pt x="432" y="5686"/>
                      <a:pt x="376" y="5668"/>
                    </a:cubicBezTo>
                    <a:cubicBezTo>
                      <a:pt x="374" y="5667"/>
                      <a:pt x="372" y="5667"/>
                      <a:pt x="370" y="5667"/>
                    </a:cubicBezTo>
                    <a:cubicBezTo>
                      <a:pt x="284" y="5667"/>
                      <a:pt x="251" y="6299"/>
                      <a:pt x="251" y="6543"/>
                    </a:cubicBezTo>
                    <a:cubicBezTo>
                      <a:pt x="251" y="6793"/>
                      <a:pt x="1" y="7234"/>
                      <a:pt x="313" y="7546"/>
                    </a:cubicBezTo>
                    <a:cubicBezTo>
                      <a:pt x="442" y="7675"/>
                      <a:pt x="641" y="7724"/>
                      <a:pt x="839" y="7724"/>
                    </a:cubicBezTo>
                    <a:cubicBezTo>
                      <a:pt x="1120" y="7724"/>
                      <a:pt x="1400" y="7625"/>
                      <a:pt x="1473" y="7515"/>
                    </a:cubicBezTo>
                    <a:cubicBezTo>
                      <a:pt x="1595" y="7327"/>
                      <a:pt x="2036" y="6762"/>
                      <a:pt x="2004" y="6262"/>
                    </a:cubicBezTo>
                    <a:cubicBezTo>
                      <a:pt x="1973" y="5761"/>
                      <a:pt x="2098" y="4195"/>
                      <a:pt x="2098" y="4195"/>
                    </a:cubicBezTo>
                    <a:cubicBezTo>
                      <a:pt x="2098" y="4195"/>
                      <a:pt x="2287" y="4006"/>
                      <a:pt x="2480" y="4006"/>
                    </a:cubicBezTo>
                    <a:cubicBezTo>
                      <a:pt x="2611" y="4006"/>
                      <a:pt x="2743" y="4093"/>
                      <a:pt x="2820" y="4383"/>
                    </a:cubicBezTo>
                    <a:cubicBezTo>
                      <a:pt x="3008" y="5102"/>
                      <a:pt x="2726" y="5877"/>
                      <a:pt x="2726" y="5877"/>
                    </a:cubicBezTo>
                    <a:cubicBezTo>
                      <a:pt x="2726" y="5877"/>
                      <a:pt x="3320" y="6596"/>
                      <a:pt x="4139" y="6690"/>
                    </a:cubicBezTo>
                    <a:cubicBezTo>
                      <a:pt x="4270" y="6705"/>
                      <a:pt x="4389" y="6713"/>
                      <a:pt x="4499" y="6713"/>
                    </a:cubicBezTo>
                    <a:cubicBezTo>
                      <a:pt x="5070" y="6713"/>
                      <a:pt x="5370" y="6500"/>
                      <a:pt x="5580" y="5999"/>
                    </a:cubicBezTo>
                    <a:cubicBezTo>
                      <a:pt x="5830" y="5402"/>
                      <a:pt x="7018" y="4883"/>
                      <a:pt x="7018" y="3508"/>
                    </a:cubicBezTo>
                    <a:cubicBezTo>
                      <a:pt x="7018" y="2126"/>
                      <a:pt x="5984" y="907"/>
                      <a:pt x="5390" y="751"/>
                    </a:cubicBezTo>
                    <a:cubicBezTo>
                      <a:pt x="4796" y="594"/>
                      <a:pt x="3633" y="563"/>
                      <a:pt x="3633" y="563"/>
                    </a:cubicBezTo>
                    <a:cubicBezTo>
                      <a:pt x="3633" y="563"/>
                      <a:pt x="3946" y="0"/>
                      <a:pt x="344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58"/>
              <p:cNvSpPr/>
              <p:nvPr/>
            </p:nvSpPr>
            <p:spPr>
              <a:xfrm>
                <a:off x="3882262" y="1907858"/>
                <a:ext cx="464574" cy="514833"/>
              </a:xfrm>
              <a:custGeom>
                <a:avLst/>
                <a:gdLst/>
                <a:ahLst/>
                <a:cxnLst/>
                <a:rect l="l" t="t" r="r" b="b"/>
                <a:pathLst>
                  <a:path w="7062" h="7826" extrusionOk="0">
                    <a:moveTo>
                      <a:pt x="3423" y="103"/>
                    </a:moveTo>
                    <a:cubicBezTo>
                      <a:pt x="3527" y="103"/>
                      <a:pt x="3595" y="128"/>
                      <a:pt x="3627" y="181"/>
                    </a:cubicBezTo>
                    <a:cubicBezTo>
                      <a:pt x="3692" y="291"/>
                      <a:pt x="3605" y="506"/>
                      <a:pt x="3561" y="581"/>
                    </a:cubicBezTo>
                    <a:cubicBezTo>
                      <a:pt x="3548" y="597"/>
                      <a:pt x="3548" y="619"/>
                      <a:pt x="3561" y="634"/>
                    </a:cubicBezTo>
                    <a:cubicBezTo>
                      <a:pt x="3567" y="650"/>
                      <a:pt x="3589" y="663"/>
                      <a:pt x="3608" y="663"/>
                    </a:cubicBezTo>
                    <a:cubicBezTo>
                      <a:pt x="3623" y="666"/>
                      <a:pt x="4777" y="697"/>
                      <a:pt x="5349" y="850"/>
                    </a:cubicBezTo>
                    <a:cubicBezTo>
                      <a:pt x="5902" y="994"/>
                      <a:pt x="6937" y="2160"/>
                      <a:pt x="6937" y="3551"/>
                    </a:cubicBezTo>
                    <a:cubicBezTo>
                      <a:pt x="6937" y="4448"/>
                      <a:pt x="6412" y="4979"/>
                      <a:pt x="5996" y="5411"/>
                    </a:cubicBezTo>
                    <a:cubicBezTo>
                      <a:pt x="5780" y="5633"/>
                      <a:pt x="5590" y="5823"/>
                      <a:pt x="5502" y="6033"/>
                    </a:cubicBezTo>
                    <a:cubicBezTo>
                      <a:pt x="5301" y="6507"/>
                      <a:pt x="5013" y="6706"/>
                      <a:pt x="4473" y="6706"/>
                    </a:cubicBezTo>
                    <a:cubicBezTo>
                      <a:pt x="4366" y="6706"/>
                      <a:pt x="4249" y="6698"/>
                      <a:pt x="4120" y="6683"/>
                    </a:cubicBezTo>
                    <a:cubicBezTo>
                      <a:pt x="3420" y="6605"/>
                      <a:pt x="2880" y="6039"/>
                      <a:pt x="2767" y="5914"/>
                    </a:cubicBezTo>
                    <a:cubicBezTo>
                      <a:pt x="2823" y="5758"/>
                      <a:pt x="3026" y="5064"/>
                      <a:pt x="2855" y="4410"/>
                    </a:cubicBezTo>
                    <a:cubicBezTo>
                      <a:pt x="2792" y="4176"/>
                      <a:pt x="2689" y="4038"/>
                      <a:pt x="2545" y="4001"/>
                    </a:cubicBezTo>
                    <a:cubicBezTo>
                      <a:pt x="2516" y="3993"/>
                      <a:pt x="2486" y="3989"/>
                      <a:pt x="2457" y="3989"/>
                    </a:cubicBezTo>
                    <a:cubicBezTo>
                      <a:pt x="2244" y="3989"/>
                      <a:pt x="2047" y="4184"/>
                      <a:pt x="2036" y="4195"/>
                    </a:cubicBezTo>
                    <a:cubicBezTo>
                      <a:pt x="2029" y="4204"/>
                      <a:pt x="2020" y="4220"/>
                      <a:pt x="2020" y="4229"/>
                    </a:cubicBezTo>
                    <a:cubicBezTo>
                      <a:pt x="2017" y="4292"/>
                      <a:pt x="1895" y="5805"/>
                      <a:pt x="1926" y="6305"/>
                    </a:cubicBezTo>
                    <a:cubicBezTo>
                      <a:pt x="1951" y="6730"/>
                      <a:pt x="1614" y="7214"/>
                      <a:pt x="1454" y="7446"/>
                    </a:cubicBezTo>
                    <a:cubicBezTo>
                      <a:pt x="1435" y="7474"/>
                      <a:pt x="1420" y="7502"/>
                      <a:pt x="1404" y="7521"/>
                    </a:cubicBezTo>
                    <a:cubicBezTo>
                      <a:pt x="1357" y="7589"/>
                      <a:pt x="1167" y="7677"/>
                      <a:pt x="935" y="7699"/>
                    </a:cubicBezTo>
                    <a:cubicBezTo>
                      <a:pt x="890" y="7707"/>
                      <a:pt x="845" y="7711"/>
                      <a:pt x="801" y="7711"/>
                    </a:cubicBezTo>
                    <a:cubicBezTo>
                      <a:pt x="631" y="7711"/>
                      <a:pt x="466" y="7651"/>
                      <a:pt x="332" y="7542"/>
                    </a:cubicBezTo>
                    <a:cubicBezTo>
                      <a:pt x="135" y="7339"/>
                      <a:pt x="194" y="7074"/>
                      <a:pt x="248" y="6845"/>
                    </a:cubicBezTo>
                    <a:cubicBezTo>
                      <a:pt x="273" y="6758"/>
                      <a:pt x="285" y="6674"/>
                      <a:pt x="291" y="6583"/>
                    </a:cubicBezTo>
                    <a:cubicBezTo>
                      <a:pt x="282" y="6314"/>
                      <a:pt x="310" y="6042"/>
                      <a:pt x="363" y="5776"/>
                    </a:cubicBezTo>
                    <a:lnTo>
                      <a:pt x="391" y="5786"/>
                    </a:lnTo>
                    <a:cubicBezTo>
                      <a:pt x="510" y="5842"/>
                      <a:pt x="774" y="5960"/>
                      <a:pt x="1027" y="5960"/>
                    </a:cubicBezTo>
                    <a:cubicBezTo>
                      <a:pt x="1113" y="5960"/>
                      <a:pt x="1199" y="5946"/>
                      <a:pt x="1276" y="5911"/>
                    </a:cubicBezTo>
                    <a:cubicBezTo>
                      <a:pt x="1410" y="5845"/>
                      <a:pt x="1510" y="5714"/>
                      <a:pt x="1542" y="5567"/>
                    </a:cubicBezTo>
                    <a:cubicBezTo>
                      <a:pt x="1729" y="4914"/>
                      <a:pt x="1920" y="3570"/>
                      <a:pt x="1920" y="3554"/>
                    </a:cubicBezTo>
                    <a:cubicBezTo>
                      <a:pt x="1923" y="3526"/>
                      <a:pt x="1907" y="3501"/>
                      <a:pt x="1879" y="3491"/>
                    </a:cubicBezTo>
                    <a:cubicBezTo>
                      <a:pt x="1701" y="3429"/>
                      <a:pt x="1542" y="3329"/>
                      <a:pt x="1404" y="3198"/>
                    </a:cubicBezTo>
                    <a:cubicBezTo>
                      <a:pt x="1323" y="3098"/>
                      <a:pt x="1551" y="2719"/>
                      <a:pt x="1667" y="2538"/>
                    </a:cubicBezTo>
                    <a:cubicBezTo>
                      <a:pt x="1717" y="2466"/>
                      <a:pt x="1760" y="2388"/>
                      <a:pt x="1792" y="2307"/>
                    </a:cubicBezTo>
                    <a:cubicBezTo>
                      <a:pt x="1839" y="2244"/>
                      <a:pt x="2261" y="2188"/>
                      <a:pt x="2489" y="2150"/>
                    </a:cubicBezTo>
                    <a:cubicBezTo>
                      <a:pt x="2626" y="2132"/>
                      <a:pt x="2764" y="2113"/>
                      <a:pt x="2845" y="2094"/>
                    </a:cubicBezTo>
                    <a:cubicBezTo>
                      <a:pt x="2926" y="2079"/>
                      <a:pt x="2926" y="2038"/>
                      <a:pt x="2926" y="2007"/>
                    </a:cubicBezTo>
                    <a:cubicBezTo>
                      <a:pt x="2904" y="1906"/>
                      <a:pt x="2258" y="1892"/>
                      <a:pt x="1886" y="1892"/>
                    </a:cubicBezTo>
                    <a:cubicBezTo>
                      <a:pt x="1738" y="1892"/>
                      <a:pt x="1633" y="1894"/>
                      <a:pt x="1629" y="1894"/>
                    </a:cubicBezTo>
                    <a:cubicBezTo>
                      <a:pt x="1495" y="1891"/>
                      <a:pt x="1363" y="1832"/>
                      <a:pt x="1270" y="1735"/>
                    </a:cubicBezTo>
                    <a:cubicBezTo>
                      <a:pt x="1123" y="1588"/>
                      <a:pt x="1060" y="1378"/>
                      <a:pt x="1104" y="1175"/>
                    </a:cubicBezTo>
                    <a:cubicBezTo>
                      <a:pt x="1185" y="634"/>
                      <a:pt x="1948" y="600"/>
                      <a:pt x="1954" y="600"/>
                    </a:cubicBezTo>
                    <a:lnTo>
                      <a:pt x="1979" y="600"/>
                    </a:lnTo>
                    <a:cubicBezTo>
                      <a:pt x="1989" y="594"/>
                      <a:pt x="2942" y="103"/>
                      <a:pt x="3423" y="103"/>
                    </a:cubicBezTo>
                    <a:close/>
                    <a:moveTo>
                      <a:pt x="3473" y="0"/>
                    </a:moveTo>
                    <a:cubicBezTo>
                      <a:pt x="3460" y="0"/>
                      <a:pt x="3446" y="1"/>
                      <a:pt x="3433" y="3"/>
                    </a:cubicBezTo>
                    <a:cubicBezTo>
                      <a:pt x="2945" y="3"/>
                      <a:pt x="2057" y="447"/>
                      <a:pt x="1945" y="506"/>
                    </a:cubicBezTo>
                    <a:cubicBezTo>
                      <a:pt x="1829" y="509"/>
                      <a:pt x="1088" y="581"/>
                      <a:pt x="995" y="1178"/>
                    </a:cubicBezTo>
                    <a:cubicBezTo>
                      <a:pt x="945" y="1419"/>
                      <a:pt x="1023" y="1666"/>
                      <a:pt x="1198" y="1838"/>
                    </a:cubicBezTo>
                    <a:cubicBezTo>
                      <a:pt x="1317" y="1960"/>
                      <a:pt x="1478" y="2025"/>
                      <a:pt x="1646" y="2025"/>
                    </a:cubicBezTo>
                    <a:cubicBezTo>
                      <a:pt x="1649" y="2025"/>
                      <a:pt x="1653" y="2025"/>
                      <a:pt x="1657" y="2025"/>
                    </a:cubicBezTo>
                    <a:cubicBezTo>
                      <a:pt x="1755" y="2020"/>
                      <a:pt x="1852" y="2018"/>
                      <a:pt x="1949" y="2018"/>
                    </a:cubicBezTo>
                    <a:cubicBezTo>
                      <a:pt x="2157" y="2018"/>
                      <a:pt x="2364" y="2029"/>
                      <a:pt x="2570" y="2050"/>
                    </a:cubicBezTo>
                    <a:lnTo>
                      <a:pt x="2476" y="2060"/>
                    </a:lnTo>
                    <a:cubicBezTo>
                      <a:pt x="1954" y="2132"/>
                      <a:pt x="1710" y="2179"/>
                      <a:pt x="1682" y="2291"/>
                    </a:cubicBezTo>
                    <a:cubicBezTo>
                      <a:pt x="1651" y="2363"/>
                      <a:pt x="1610" y="2429"/>
                      <a:pt x="1570" y="2491"/>
                    </a:cubicBezTo>
                    <a:cubicBezTo>
                      <a:pt x="1357" y="2835"/>
                      <a:pt x="1188" y="3132"/>
                      <a:pt x="1320" y="3285"/>
                    </a:cubicBezTo>
                    <a:cubicBezTo>
                      <a:pt x="1454" y="3420"/>
                      <a:pt x="1620" y="3526"/>
                      <a:pt x="1798" y="3598"/>
                    </a:cubicBezTo>
                    <a:cubicBezTo>
                      <a:pt x="1710" y="4254"/>
                      <a:pt x="1589" y="4901"/>
                      <a:pt x="1432" y="5545"/>
                    </a:cubicBezTo>
                    <a:cubicBezTo>
                      <a:pt x="1407" y="5661"/>
                      <a:pt x="1329" y="5758"/>
                      <a:pt x="1226" y="5814"/>
                    </a:cubicBezTo>
                    <a:cubicBezTo>
                      <a:pt x="1166" y="5841"/>
                      <a:pt x="1099" y="5852"/>
                      <a:pt x="1029" y="5852"/>
                    </a:cubicBezTo>
                    <a:cubicBezTo>
                      <a:pt x="804" y="5852"/>
                      <a:pt x="550" y="5739"/>
                      <a:pt x="438" y="5689"/>
                    </a:cubicBezTo>
                    <a:lnTo>
                      <a:pt x="376" y="5661"/>
                    </a:lnTo>
                    <a:cubicBezTo>
                      <a:pt x="369" y="5658"/>
                      <a:pt x="361" y="5656"/>
                      <a:pt x="353" y="5656"/>
                    </a:cubicBezTo>
                    <a:cubicBezTo>
                      <a:pt x="337" y="5656"/>
                      <a:pt x="320" y="5663"/>
                      <a:pt x="307" y="5673"/>
                    </a:cubicBezTo>
                    <a:cubicBezTo>
                      <a:pt x="179" y="5767"/>
                      <a:pt x="179" y="6558"/>
                      <a:pt x="179" y="6595"/>
                    </a:cubicBezTo>
                    <a:cubicBezTo>
                      <a:pt x="173" y="6674"/>
                      <a:pt x="157" y="6752"/>
                      <a:pt x="138" y="6824"/>
                    </a:cubicBezTo>
                    <a:cubicBezTo>
                      <a:pt x="76" y="7070"/>
                      <a:pt x="1" y="7383"/>
                      <a:pt x="251" y="7630"/>
                    </a:cubicBezTo>
                    <a:cubicBezTo>
                      <a:pt x="395" y="7757"/>
                      <a:pt x="579" y="7825"/>
                      <a:pt x="771" y="7825"/>
                    </a:cubicBezTo>
                    <a:cubicBezTo>
                      <a:pt x="787" y="7825"/>
                      <a:pt x="803" y="7825"/>
                      <a:pt x="820" y="7824"/>
                    </a:cubicBezTo>
                    <a:lnTo>
                      <a:pt x="951" y="7824"/>
                    </a:lnTo>
                    <a:cubicBezTo>
                      <a:pt x="1201" y="7796"/>
                      <a:pt x="1429" y="7708"/>
                      <a:pt x="1501" y="7593"/>
                    </a:cubicBezTo>
                    <a:lnTo>
                      <a:pt x="1554" y="7521"/>
                    </a:lnTo>
                    <a:cubicBezTo>
                      <a:pt x="1720" y="7277"/>
                      <a:pt x="2070" y="6764"/>
                      <a:pt x="2045" y="6305"/>
                    </a:cubicBezTo>
                    <a:cubicBezTo>
                      <a:pt x="2017" y="5842"/>
                      <a:pt x="2123" y="4460"/>
                      <a:pt x="2148" y="4279"/>
                    </a:cubicBezTo>
                    <a:cubicBezTo>
                      <a:pt x="2195" y="4238"/>
                      <a:pt x="2336" y="4122"/>
                      <a:pt x="2473" y="4122"/>
                    </a:cubicBezTo>
                    <a:cubicBezTo>
                      <a:pt x="2492" y="4122"/>
                      <a:pt x="2511" y="4124"/>
                      <a:pt x="2529" y="4129"/>
                    </a:cubicBezTo>
                    <a:cubicBezTo>
                      <a:pt x="2636" y="4154"/>
                      <a:pt x="2711" y="4270"/>
                      <a:pt x="2761" y="4457"/>
                    </a:cubicBezTo>
                    <a:cubicBezTo>
                      <a:pt x="2939" y="5151"/>
                      <a:pt x="2667" y="5917"/>
                      <a:pt x="2667" y="5926"/>
                    </a:cubicBezTo>
                    <a:cubicBezTo>
                      <a:pt x="2658" y="5942"/>
                      <a:pt x="2664" y="5964"/>
                      <a:pt x="2673" y="5980"/>
                    </a:cubicBezTo>
                    <a:cubicBezTo>
                      <a:pt x="2698" y="6011"/>
                      <a:pt x="3292" y="6724"/>
                      <a:pt x="4120" y="6817"/>
                    </a:cubicBezTo>
                    <a:cubicBezTo>
                      <a:pt x="4252" y="6833"/>
                      <a:pt x="4373" y="6841"/>
                      <a:pt x="4485" y="6841"/>
                    </a:cubicBezTo>
                    <a:cubicBezTo>
                      <a:pt x="5074" y="6841"/>
                      <a:pt x="5397" y="6618"/>
                      <a:pt x="5618" y="6092"/>
                    </a:cubicBezTo>
                    <a:cubicBezTo>
                      <a:pt x="5696" y="5905"/>
                      <a:pt x="5874" y="5723"/>
                      <a:pt x="6087" y="5508"/>
                    </a:cubicBezTo>
                    <a:cubicBezTo>
                      <a:pt x="6518" y="5061"/>
                      <a:pt x="7062" y="4510"/>
                      <a:pt x="7062" y="3566"/>
                    </a:cubicBezTo>
                    <a:cubicBezTo>
                      <a:pt x="7062" y="2213"/>
                      <a:pt x="6046" y="928"/>
                      <a:pt x="5390" y="756"/>
                    </a:cubicBezTo>
                    <a:cubicBezTo>
                      <a:pt x="4883" y="622"/>
                      <a:pt x="3995" y="581"/>
                      <a:pt x="3711" y="569"/>
                    </a:cubicBezTo>
                    <a:cubicBezTo>
                      <a:pt x="3758" y="462"/>
                      <a:pt x="3814" y="272"/>
                      <a:pt x="3736" y="137"/>
                    </a:cubicBezTo>
                    <a:cubicBezTo>
                      <a:pt x="3675" y="52"/>
                      <a:pt x="3575" y="0"/>
                      <a:pt x="347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58"/>
              <p:cNvSpPr/>
              <p:nvPr/>
            </p:nvSpPr>
            <p:spPr>
              <a:xfrm>
                <a:off x="3913905" y="2129223"/>
                <a:ext cx="46970" cy="17828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71" extrusionOk="0">
                    <a:moveTo>
                      <a:pt x="314" y="1"/>
                    </a:moveTo>
                    <a:cubicBezTo>
                      <a:pt x="216" y="1"/>
                      <a:pt x="117" y="30"/>
                      <a:pt x="32" y="92"/>
                    </a:cubicBezTo>
                    <a:cubicBezTo>
                      <a:pt x="4" y="111"/>
                      <a:pt x="1" y="145"/>
                      <a:pt x="20" y="173"/>
                    </a:cubicBezTo>
                    <a:cubicBezTo>
                      <a:pt x="31" y="188"/>
                      <a:pt x="49" y="197"/>
                      <a:pt x="68" y="197"/>
                    </a:cubicBezTo>
                    <a:cubicBezTo>
                      <a:pt x="80" y="197"/>
                      <a:pt x="93" y="193"/>
                      <a:pt x="104" y="186"/>
                    </a:cubicBezTo>
                    <a:cubicBezTo>
                      <a:pt x="170" y="139"/>
                      <a:pt x="247" y="116"/>
                      <a:pt x="322" y="116"/>
                    </a:cubicBezTo>
                    <a:cubicBezTo>
                      <a:pt x="429" y="116"/>
                      <a:pt x="534" y="162"/>
                      <a:pt x="607" y="251"/>
                    </a:cubicBezTo>
                    <a:cubicBezTo>
                      <a:pt x="620" y="264"/>
                      <a:pt x="636" y="270"/>
                      <a:pt x="651" y="270"/>
                    </a:cubicBezTo>
                    <a:cubicBezTo>
                      <a:pt x="653" y="271"/>
                      <a:pt x="656" y="271"/>
                      <a:pt x="658" y="271"/>
                    </a:cubicBezTo>
                    <a:cubicBezTo>
                      <a:pt x="670" y="271"/>
                      <a:pt x="683" y="264"/>
                      <a:pt x="689" y="251"/>
                    </a:cubicBezTo>
                    <a:cubicBezTo>
                      <a:pt x="714" y="233"/>
                      <a:pt x="714" y="195"/>
                      <a:pt x="689" y="173"/>
                    </a:cubicBezTo>
                    <a:cubicBezTo>
                      <a:pt x="593" y="61"/>
                      <a:pt x="454" y="1"/>
                      <a:pt x="31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58"/>
              <p:cNvSpPr/>
              <p:nvPr/>
            </p:nvSpPr>
            <p:spPr>
              <a:xfrm>
                <a:off x="3929364" y="2154748"/>
                <a:ext cx="15065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461" extrusionOk="0">
                    <a:moveTo>
                      <a:pt x="113" y="1"/>
                    </a:moveTo>
                    <a:cubicBezTo>
                      <a:pt x="50" y="1"/>
                      <a:pt x="0" y="107"/>
                      <a:pt x="0" y="232"/>
                    </a:cubicBezTo>
                    <a:cubicBezTo>
                      <a:pt x="0" y="357"/>
                      <a:pt x="47" y="460"/>
                      <a:pt x="113" y="460"/>
                    </a:cubicBezTo>
                    <a:cubicBezTo>
                      <a:pt x="175" y="460"/>
                      <a:pt x="229" y="360"/>
                      <a:pt x="229" y="232"/>
                    </a:cubicBezTo>
                    <a:cubicBezTo>
                      <a:pt x="229" y="101"/>
                      <a:pt x="175" y="1"/>
                      <a:pt x="11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58"/>
              <p:cNvSpPr/>
              <p:nvPr/>
            </p:nvSpPr>
            <p:spPr>
              <a:xfrm>
                <a:off x="3967782" y="2400847"/>
                <a:ext cx="333201" cy="113874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1731" extrusionOk="0">
                    <a:moveTo>
                      <a:pt x="3842" y="1"/>
                    </a:moveTo>
                    <a:cubicBezTo>
                      <a:pt x="2889" y="1"/>
                      <a:pt x="981" y="268"/>
                      <a:pt x="198" y="808"/>
                    </a:cubicBezTo>
                    <a:lnTo>
                      <a:pt x="1" y="1730"/>
                    </a:lnTo>
                    <a:cubicBezTo>
                      <a:pt x="1" y="1730"/>
                      <a:pt x="2014" y="1258"/>
                      <a:pt x="2967" y="1086"/>
                    </a:cubicBezTo>
                    <a:cubicBezTo>
                      <a:pt x="3324" y="1023"/>
                      <a:pt x="3708" y="1003"/>
                      <a:pt x="4049" y="1003"/>
                    </a:cubicBezTo>
                    <a:cubicBezTo>
                      <a:pt x="4617" y="1003"/>
                      <a:pt x="5065" y="1058"/>
                      <a:pt x="5065" y="1058"/>
                    </a:cubicBezTo>
                    <a:cubicBezTo>
                      <a:pt x="5065" y="1058"/>
                      <a:pt x="4783" y="217"/>
                      <a:pt x="4340" y="48"/>
                    </a:cubicBezTo>
                    <a:cubicBezTo>
                      <a:pt x="4251" y="17"/>
                      <a:pt x="4075" y="1"/>
                      <a:pt x="38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58"/>
              <p:cNvSpPr/>
              <p:nvPr/>
            </p:nvSpPr>
            <p:spPr>
              <a:xfrm>
                <a:off x="3964098" y="2397361"/>
                <a:ext cx="341227" cy="121439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1846" extrusionOk="0">
                    <a:moveTo>
                      <a:pt x="3872" y="110"/>
                    </a:moveTo>
                    <a:cubicBezTo>
                      <a:pt x="4107" y="110"/>
                      <a:pt x="4284" y="127"/>
                      <a:pt x="4374" y="161"/>
                    </a:cubicBezTo>
                    <a:cubicBezTo>
                      <a:pt x="4708" y="286"/>
                      <a:pt x="4949" y="833"/>
                      <a:pt x="5033" y="1045"/>
                    </a:cubicBezTo>
                    <a:cubicBezTo>
                      <a:pt x="4871" y="1030"/>
                      <a:pt x="4514" y="1000"/>
                      <a:pt x="4094" y="1000"/>
                    </a:cubicBezTo>
                    <a:cubicBezTo>
                      <a:pt x="3752" y="1000"/>
                      <a:pt x="3369" y="1020"/>
                      <a:pt x="3014" y="1083"/>
                    </a:cubicBezTo>
                    <a:cubicBezTo>
                      <a:pt x="2186" y="1233"/>
                      <a:pt x="532" y="1614"/>
                      <a:pt x="132" y="1708"/>
                    </a:cubicBezTo>
                    <a:lnTo>
                      <a:pt x="304" y="895"/>
                    </a:lnTo>
                    <a:cubicBezTo>
                      <a:pt x="1084" y="378"/>
                      <a:pt x="2934" y="110"/>
                      <a:pt x="3872" y="110"/>
                    </a:cubicBezTo>
                    <a:close/>
                    <a:moveTo>
                      <a:pt x="3867" y="0"/>
                    </a:moveTo>
                    <a:cubicBezTo>
                      <a:pt x="2891" y="0"/>
                      <a:pt x="1016" y="269"/>
                      <a:pt x="220" y="817"/>
                    </a:cubicBezTo>
                    <a:cubicBezTo>
                      <a:pt x="207" y="827"/>
                      <a:pt x="201" y="836"/>
                      <a:pt x="195" y="849"/>
                    </a:cubicBezTo>
                    <a:lnTo>
                      <a:pt x="1" y="1771"/>
                    </a:lnTo>
                    <a:lnTo>
                      <a:pt x="1" y="1783"/>
                    </a:lnTo>
                    <a:cubicBezTo>
                      <a:pt x="1" y="1814"/>
                      <a:pt x="26" y="1843"/>
                      <a:pt x="57" y="1843"/>
                    </a:cubicBezTo>
                    <a:lnTo>
                      <a:pt x="66" y="1846"/>
                    </a:lnTo>
                    <a:cubicBezTo>
                      <a:pt x="85" y="1836"/>
                      <a:pt x="2098" y="1364"/>
                      <a:pt x="3030" y="1199"/>
                    </a:cubicBezTo>
                    <a:cubicBezTo>
                      <a:pt x="3374" y="1138"/>
                      <a:pt x="3749" y="1119"/>
                      <a:pt x="4083" y="1119"/>
                    </a:cubicBezTo>
                    <a:cubicBezTo>
                      <a:pt x="4650" y="1119"/>
                      <a:pt x="5104" y="1174"/>
                      <a:pt x="5111" y="1174"/>
                    </a:cubicBezTo>
                    <a:cubicBezTo>
                      <a:pt x="5118" y="1174"/>
                      <a:pt x="5130" y="1174"/>
                      <a:pt x="5140" y="1167"/>
                    </a:cubicBezTo>
                    <a:cubicBezTo>
                      <a:pt x="5171" y="1161"/>
                      <a:pt x="5186" y="1130"/>
                      <a:pt x="5174" y="1099"/>
                    </a:cubicBezTo>
                    <a:cubicBezTo>
                      <a:pt x="5161" y="1064"/>
                      <a:pt x="4883" y="230"/>
                      <a:pt x="4411" y="55"/>
                    </a:cubicBezTo>
                    <a:cubicBezTo>
                      <a:pt x="4314" y="18"/>
                      <a:pt x="4121" y="0"/>
                      <a:pt x="386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58"/>
              <p:cNvSpPr/>
              <p:nvPr/>
            </p:nvSpPr>
            <p:spPr>
              <a:xfrm>
                <a:off x="4199737" y="2786015"/>
                <a:ext cx="76771" cy="19176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15" extrusionOk="0">
                    <a:moveTo>
                      <a:pt x="1106" y="1"/>
                    </a:moveTo>
                    <a:cubicBezTo>
                      <a:pt x="1075" y="1"/>
                      <a:pt x="1051" y="19"/>
                      <a:pt x="1045" y="48"/>
                    </a:cubicBezTo>
                    <a:cubicBezTo>
                      <a:pt x="1042" y="64"/>
                      <a:pt x="714" y="1783"/>
                      <a:pt x="20" y="2830"/>
                    </a:cubicBezTo>
                    <a:cubicBezTo>
                      <a:pt x="1" y="2858"/>
                      <a:pt x="10" y="2893"/>
                      <a:pt x="35" y="2908"/>
                    </a:cubicBezTo>
                    <a:cubicBezTo>
                      <a:pt x="45" y="2911"/>
                      <a:pt x="57" y="2915"/>
                      <a:pt x="67" y="2915"/>
                    </a:cubicBezTo>
                    <a:cubicBezTo>
                      <a:pt x="92" y="2915"/>
                      <a:pt x="110" y="2908"/>
                      <a:pt x="126" y="2893"/>
                    </a:cubicBezTo>
                    <a:cubicBezTo>
                      <a:pt x="817" y="1827"/>
                      <a:pt x="1161" y="86"/>
                      <a:pt x="1161" y="70"/>
                    </a:cubicBezTo>
                    <a:cubicBezTo>
                      <a:pt x="1167" y="36"/>
                      <a:pt x="1145" y="8"/>
                      <a:pt x="1114" y="1"/>
                    </a:cubicBezTo>
                    <a:cubicBezTo>
                      <a:pt x="1111" y="1"/>
                      <a:pt x="1109" y="1"/>
                      <a:pt x="110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58"/>
              <p:cNvSpPr/>
              <p:nvPr/>
            </p:nvSpPr>
            <p:spPr>
              <a:xfrm>
                <a:off x="4151649" y="3034483"/>
                <a:ext cx="45326" cy="4506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685" extrusionOk="0">
                    <a:moveTo>
                      <a:pt x="621" y="0"/>
                    </a:moveTo>
                    <a:cubicBezTo>
                      <a:pt x="606" y="0"/>
                      <a:pt x="591" y="7"/>
                      <a:pt x="579" y="19"/>
                    </a:cubicBezTo>
                    <a:cubicBezTo>
                      <a:pt x="410" y="222"/>
                      <a:pt x="229" y="410"/>
                      <a:pt x="29" y="585"/>
                    </a:cubicBezTo>
                    <a:cubicBezTo>
                      <a:pt x="7" y="604"/>
                      <a:pt x="0" y="638"/>
                      <a:pt x="19" y="663"/>
                    </a:cubicBezTo>
                    <a:cubicBezTo>
                      <a:pt x="29" y="679"/>
                      <a:pt x="47" y="685"/>
                      <a:pt x="63" y="685"/>
                    </a:cubicBezTo>
                    <a:cubicBezTo>
                      <a:pt x="75" y="685"/>
                      <a:pt x="88" y="685"/>
                      <a:pt x="104" y="679"/>
                    </a:cubicBezTo>
                    <a:cubicBezTo>
                      <a:pt x="307" y="497"/>
                      <a:pt x="497" y="304"/>
                      <a:pt x="669" y="97"/>
                    </a:cubicBezTo>
                    <a:cubicBezTo>
                      <a:pt x="688" y="72"/>
                      <a:pt x="685" y="38"/>
                      <a:pt x="663" y="19"/>
                    </a:cubicBezTo>
                    <a:cubicBezTo>
                      <a:pt x="651" y="7"/>
                      <a:pt x="636" y="0"/>
                      <a:pt x="62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58"/>
              <p:cNvSpPr/>
              <p:nvPr/>
            </p:nvSpPr>
            <p:spPr>
              <a:xfrm>
                <a:off x="4202829" y="2921465"/>
                <a:ext cx="81113" cy="10321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569" extrusionOk="0">
                    <a:moveTo>
                      <a:pt x="1171" y="1"/>
                    </a:moveTo>
                    <a:cubicBezTo>
                      <a:pt x="1151" y="1"/>
                      <a:pt x="1131" y="10"/>
                      <a:pt x="1117" y="24"/>
                    </a:cubicBezTo>
                    <a:cubicBezTo>
                      <a:pt x="1110" y="33"/>
                      <a:pt x="560" y="809"/>
                      <a:pt x="16" y="1474"/>
                    </a:cubicBezTo>
                    <a:cubicBezTo>
                      <a:pt x="4" y="1487"/>
                      <a:pt x="1" y="1496"/>
                      <a:pt x="1" y="1512"/>
                    </a:cubicBezTo>
                    <a:cubicBezTo>
                      <a:pt x="1" y="1543"/>
                      <a:pt x="29" y="1568"/>
                      <a:pt x="60" y="1568"/>
                    </a:cubicBezTo>
                    <a:cubicBezTo>
                      <a:pt x="79" y="1568"/>
                      <a:pt x="95" y="1559"/>
                      <a:pt x="110" y="1543"/>
                    </a:cubicBezTo>
                    <a:cubicBezTo>
                      <a:pt x="657" y="877"/>
                      <a:pt x="1210" y="99"/>
                      <a:pt x="1217" y="90"/>
                    </a:cubicBezTo>
                    <a:cubicBezTo>
                      <a:pt x="1232" y="65"/>
                      <a:pt x="1229" y="27"/>
                      <a:pt x="1201" y="8"/>
                    </a:cubicBezTo>
                    <a:cubicBezTo>
                      <a:pt x="1191" y="3"/>
                      <a:pt x="1181" y="1"/>
                      <a:pt x="117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58"/>
              <p:cNvSpPr/>
              <p:nvPr/>
            </p:nvSpPr>
            <p:spPr>
              <a:xfrm>
                <a:off x="3449007" y="2858247"/>
                <a:ext cx="404972" cy="283599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4311" extrusionOk="0">
                    <a:moveTo>
                      <a:pt x="3877" y="0"/>
                    </a:moveTo>
                    <a:cubicBezTo>
                      <a:pt x="3877" y="0"/>
                      <a:pt x="2523" y="307"/>
                      <a:pt x="2279" y="354"/>
                    </a:cubicBezTo>
                    <a:cubicBezTo>
                      <a:pt x="2247" y="360"/>
                      <a:pt x="2184" y="363"/>
                      <a:pt x="2099" y="363"/>
                    </a:cubicBezTo>
                    <a:cubicBezTo>
                      <a:pt x="1534" y="363"/>
                      <a:pt x="1" y="238"/>
                      <a:pt x="0" y="238"/>
                    </a:cubicBezTo>
                    <a:lnTo>
                      <a:pt x="0" y="238"/>
                    </a:lnTo>
                    <a:lnTo>
                      <a:pt x="788" y="1370"/>
                    </a:lnTo>
                    <a:lnTo>
                      <a:pt x="2898" y="4311"/>
                    </a:lnTo>
                    <a:lnTo>
                      <a:pt x="6155" y="3251"/>
                    </a:lnTo>
                    <a:lnTo>
                      <a:pt x="38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58"/>
              <p:cNvSpPr/>
              <p:nvPr/>
            </p:nvSpPr>
            <p:spPr>
              <a:xfrm>
                <a:off x="3445323" y="2854299"/>
                <a:ext cx="412932" cy="291099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4425" extrusionOk="0">
                    <a:moveTo>
                      <a:pt x="3908" y="120"/>
                    </a:moveTo>
                    <a:lnTo>
                      <a:pt x="6121" y="3277"/>
                    </a:lnTo>
                    <a:lnTo>
                      <a:pt x="2982" y="4296"/>
                    </a:lnTo>
                    <a:lnTo>
                      <a:pt x="897" y="1392"/>
                    </a:lnTo>
                    <a:lnTo>
                      <a:pt x="172" y="367"/>
                    </a:lnTo>
                    <a:lnTo>
                      <a:pt x="172" y="367"/>
                    </a:lnTo>
                    <a:cubicBezTo>
                      <a:pt x="542" y="395"/>
                      <a:pt x="1639" y="475"/>
                      <a:pt x="2130" y="475"/>
                    </a:cubicBezTo>
                    <a:cubicBezTo>
                      <a:pt x="2231" y="475"/>
                      <a:pt x="2307" y="472"/>
                      <a:pt x="2345" y="464"/>
                    </a:cubicBezTo>
                    <a:lnTo>
                      <a:pt x="3908" y="120"/>
                    </a:lnTo>
                    <a:close/>
                    <a:moveTo>
                      <a:pt x="3938" y="0"/>
                    </a:moveTo>
                    <a:cubicBezTo>
                      <a:pt x="3935" y="0"/>
                      <a:pt x="3932" y="1"/>
                      <a:pt x="3929" y="1"/>
                    </a:cubicBezTo>
                    <a:lnTo>
                      <a:pt x="2329" y="354"/>
                    </a:lnTo>
                    <a:cubicBezTo>
                      <a:pt x="2298" y="361"/>
                      <a:pt x="2232" y="364"/>
                      <a:pt x="2142" y="364"/>
                    </a:cubicBezTo>
                    <a:cubicBezTo>
                      <a:pt x="1674" y="364"/>
                      <a:pt x="541" y="282"/>
                      <a:pt x="69" y="245"/>
                    </a:cubicBezTo>
                    <a:cubicBezTo>
                      <a:pt x="66" y="245"/>
                      <a:pt x="63" y="244"/>
                      <a:pt x="60" y="244"/>
                    </a:cubicBezTo>
                    <a:cubicBezTo>
                      <a:pt x="39" y="244"/>
                      <a:pt x="24" y="254"/>
                      <a:pt x="13" y="273"/>
                    </a:cubicBezTo>
                    <a:cubicBezTo>
                      <a:pt x="0" y="292"/>
                      <a:pt x="0" y="314"/>
                      <a:pt x="13" y="336"/>
                    </a:cubicBezTo>
                    <a:lnTo>
                      <a:pt x="804" y="1464"/>
                    </a:lnTo>
                    <a:lnTo>
                      <a:pt x="2914" y="4402"/>
                    </a:lnTo>
                    <a:cubicBezTo>
                      <a:pt x="2923" y="4418"/>
                      <a:pt x="2939" y="4424"/>
                      <a:pt x="2960" y="4424"/>
                    </a:cubicBezTo>
                    <a:lnTo>
                      <a:pt x="2985" y="4418"/>
                    </a:lnTo>
                    <a:lnTo>
                      <a:pt x="6236" y="3361"/>
                    </a:lnTo>
                    <a:cubicBezTo>
                      <a:pt x="6252" y="3358"/>
                      <a:pt x="6268" y="3343"/>
                      <a:pt x="6274" y="3327"/>
                    </a:cubicBezTo>
                    <a:cubicBezTo>
                      <a:pt x="6277" y="3311"/>
                      <a:pt x="6277" y="3293"/>
                      <a:pt x="6264" y="3277"/>
                    </a:cubicBezTo>
                    <a:lnTo>
                      <a:pt x="3986" y="26"/>
                    </a:lnTo>
                    <a:cubicBezTo>
                      <a:pt x="3977" y="10"/>
                      <a:pt x="3957" y="0"/>
                      <a:pt x="393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58"/>
              <p:cNvSpPr/>
              <p:nvPr/>
            </p:nvSpPr>
            <p:spPr>
              <a:xfrm>
                <a:off x="3492820" y="2943569"/>
                <a:ext cx="172159" cy="236694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3598" extrusionOk="0">
                    <a:moveTo>
                      <a:pt x="971" y="1"/>
                    </a:moveTo>
                    <a:cubicBezTo>
                      <a:pt x="952" y="1"/>
                      <a:pt x="933" y="9"/>
                      <a:pt x="913" y="29"/>
                    </a:cubicBezTo>
                    <a:cubicBezTo>
                      <a:pt x="760" y="173"/>
                      <a:pt x="700" y="391"/>
                      <a:pt x="760" y="591"/>
                    </a:cubicBezTo>
                    <a:cubicBezTo>
                      <a:pt x="832" y="770"/>
                      <a:pt x="897" y="988"/>
                      <a:pt x="922" y="1045"/>
                    </a:cubicBezTo>
                    <a:cubicBezTo>
                      <a:pt x="923" y="1046"/>
                      <a:pt x="923" y="1047"/>
                      <a:pt x="923" y="1047"/>
                    </a:cubicBezTo>
                    <a:cubicBezTo>
                      <a:pt x="910" y="1047"/>
                      <a:pt x="125" y="66"/>
                      <a:pt x="125" y="66"/>
                    </a:cubicBezTo>
                    <a:cubicBezTo>
                      <a:pt x="125" y="66"/>
                      <a:pt x="0" y="920"/>
                      <a:pt x="72" y="1142"/>
                    </a:cubicBezTo>
                    <a:cubicBezTo>
                      <a:pt x="141" y="1360"/>
                      <a:pt x="469" y="2395"/>
                      <a:pt x="541" y="2536"/>
                    </a:cubicBezTo>
                    <a:cubicBezTo>
                      <a:pt x="607" y="2676"/>
                      <a:pt x="1860" y="3558"/>
                      <a:pt x="1932" y="3595"/>
                    </a:cubicBezTo>
                    <a:cubicBezTo>
                      <a:pt x="1934" y="3597"/>
                      <a:pt x="1936" y="3597"/>
                      <a:pt x="1938" y="3597"/>
                    </a:cubicBezTo>
                    <a:cubicBezTo>
                      <a:pt x="2030" y="3597"/>
                      <a:pt x="2617" y="2839"/>
                      <a:pt x="2617" y="2839"/>
                    </a:cubicBezTo>
                    <a:cubicBezTo>
                      <a:pt x="2617" y="2839"/>
                      <a:pt x="2245" y="2451"/>
                      <a:pt x="2176" y="2286"/>
                    </a:cubicBezTo>
                    <a:cubicBezTo>
                      <a:pt x="2104" y="2123"/>
                      <a:pt x="1966" y="1282"/>
                      <a:pt x="1901" y="1185"/>
                    </a:cubicBezTo>
                    <a:cubicBezTo>
                      <a:pt x="1829" y="1088"/>
                      <a:pt x="1476" y="717"/>
                      <a:pt x="1338" y="551"/>
                    </a:cubicBezTo>
                    <a:cubicBezTo>
                      <a:pt x="1218" y="409"/>
                      <a:pt x="1101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58"/>
              <p:cNvSpPr/>
              <p:nvPr/>
            </p:nvSpPr>
            <p:spPr>
              <a:xfrm>
                <a:off x="3489333" y="2940280"/>
                <a:ext cx="179527" cy="243733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3705" extrusionOk="0">
                    <a:moveTo>
                      <a:pt x="1016" y="113"/>
                    </a:moveTo>
                    <a:cubicBezTo>
                      <a:pt x="1063" y="116"/>
                      <a:pt x="1144" y="285"/>
                      <a:pt x="1197" y="388"/>
                    </a:cubicBezTo>
                    <a:cubicBezTo>
                      <a:pt x="1235" y="476"/>
                      <a:pt x="1282" y="563"/>
                      <a:pt x="1341" y="641"/>
                    </a:cubicBezTo>
                    <a:cubicBezTo>
                      <a:pt x="1404" y="720"/>
                      <a:pt x="1501" y="820"/>
                      <a:pt x="1622" y="954"/>
                    </a:cubicBezTo>
                    <a:cubicBezTo>
                      <a:pt x="1744" y="1085"/>
                      <a:pt x="1869" y="1220"/>
                      <a:pt x="1904" y="1270"/>
                    </a:cubicBezTo>
                    <a:cubicBezTo>
                      <a:pt x="1966" y="1457"/>
                      <a:pt x="2013" y="1648"/>
                      <a:pt x="2048" y="1842"/>
                    </a:cubicBezTo>
                    <a:cubicBezTo>
                      <a:pt x="2079" y="2017"/>
                      <a:pt x="2119" y="2189"/>
                      <a:pt x="2173" y="2361"/>
                    </a:cubicBezTo>
                    <a:cubicBezTo>
                      <a:pt x="2235" y="2504"/>
                      <a:pt x="2498" y="2789"/>
                      <a:pt x="2591" y="2892"/>
                    </a:cubicBezTo>
                    <a:cubicBezTo>
                      <a:pt x="2410" y="3139"/>
                      <a:pt x="2207" y="3367"/>
                      <a:pt x="1988" y="3583"/>
                    </a:cubicBezTo>
                    <a:cubicBezTo>
                      <a:pt x="1794" y="3455"/>
                      <a:pt x="703" y="2673"/>
                      <a:pt x="641" y="2561"/>
                    </a:cubicBezTo>
                    <a:cubicBezTo>
                      <a:pt x="578" y="2426"/>
                      <a:pt x="253" y="1423"/>
                      <a:pt x="181" y="1176"/>
                    </a:cubicBezTo>
                    <a:cubicBezTo>
                      <a:pt x="135" y="1032"/>
                      <a:pt x="185" y="548"/>
                      <a:pt x="219" y="263"/>
                    </a:cubicBezTo>
                    <a:cubicBezTo>
                      <a:pt x="666" y="820"/>
                      <a:pt x="844" y="1038"/>
                      <a:pt x="922" y="1129"/>
                    </a:cubicBezTo>
                    <a:cubicBezTo>
                      <a:pt x="952" y="1157"/>
                      <a:pt x="969" y="1166"/>
                      <a:pt x="981" y="1166"/>
                    </a:cubicBezTo>
                    <a:cubicBezTo>
                      <a:pt x="990" y="1166"/>
                      <a:pt x="996" y="1162"/>
                      <a:pt x="1004" y="1157"/>
                    </a:cubicBezTo>
                    <a:cubicBezTo>
                      <a:pt x="1029" y="1138"/>
                      <a:pt x="1041" y="1107"/>
                      <a:pt x="1025" y="1079"/>
                    </a:cubicBezTo>
                    <a:cubicBezTo>
                      <a:pt x="1013" y="1051"/>
                      <a:pt x="985" y="973"/>
                      <a:pt x="957" y="892"/>
                    </a:cubicBezTo>
                    <a:cubicBezTo>
                      <a:pt x="932" y="810"/>
                      <a:pt x="900" y="716"/>
                      <a:pt x="863" y="629"/>
                    </a:cubicBezTo>
                    <a:cubicBezTo>
                      <a:pt x="813" y="445"/>
                      <a:pt x="863" y="254"/>
                      <a:pt x="1000" y="126"/>
                    </a:cubicBezTo>
                    <a:cubicBezTo>
                      <a:pt x="1004" y="113"/>
                      <a:pt x="1016" y="113"/>
                      <a:pt x="1016" y="113"/>
                    </a:cubicBezTo>
                    <a:close/>
                    <a:moveTo>
                      <a:pt x="1030" y="0"/>
                    </a:moveTo>
                    <a:cubicBezTo>
                      <a:pt x="990" y="0"/>
                      <a:pt x="951" y="16"/>
                      <a:pt x="925" y="44"/>
                    </a:cubicBezTo>
                    <a:cubicBezTo>
                      <a:pt x="760" y="204"/>
                      <a:pt x="691" y="445"/>
                      <a:pt x="763" y="670"/>
                    </a:cubicBezTo>
                    <a:cubicBezTo>
                      <a:pt x="782" y="716"/>
                      <a:pt x="800" y="770"/>
                      <a:pt x="816" y="820"/>
                    </a:cubicBezTo>
                    <a:cubicBezTo>
                      <a:pt x="650" y="610"/>
                      <a:pt x="407" y="316"/>
                      <a:pt x="228" y="85"/>
                    </a:cubicBezTo>
                    <a:cubicBezTo>
                      <a:pt x="218" y="72"/>
                      <a:pt x="199" y="66"/>
                      <a:pt x="180" y="66"/>
                    </a:cubicBezTo>
                    <a:cubicBezTo>
                      <a:pt x="176" y="66"/>
                      <a:pt x="173" y="66"/>
                      <a:pt x="169" y="66"/>
                    </a:cubicBezTo>
                    <a:cubicBezTo>
                      <a:pt x="144" y="69"/>
                      <a:pt x="128" y="91"/>
                      <a:pt x="125" y="113"/>
                    </a:cubicBezTo>
                    <a:cubicBezTo>
                      <a:pt x="110" y="201"/>
                      <a:pt x="0" y="982"/>
                      <a:pt x="72" y="1210"/>
                    </a:cubicBezTo>
                    <a:cubicBezTo>
                      <a:pt x="119" y="1364"/>
                      <a:pt x="466" y="2451"/>
                      <a:pt x="544" y="2611"/>
                    </a:cubicBezTo>
                    <a:cubicBezTo>
                      <a:pt x="622" y="2770"/>
                      <a:pt x="1941" y="3686"/>
                      <a:pt x="1954" y="3692"/>
                    </a:cubicBezTo>
                    <a:cubicBezTo>
                      <a:pt x="1963" y="3702"/>
                      <a:pt x="1973" y="3705"/>
                      <a:pt x="1985" y="3705"/>
                    </a:cubicBezTo>
                    <a:cubicBezTo>
                      <a:pt x="2044" y="3705"/>
                      <a:pt x="2188" y="3602"/>
                      <a:pt x="2707" y="2926"/>
                    </a:cubicBezTo>
                    <a:cubicBezTo>
                      <a:pt x="2729" y="2908"/>
                      <a:pt x="2729" y="2876"/>
                      <a:pt x="2707" y="2851"/>
                    </a:cubicBezTo>
                    <a:cubicBezTo>
                      <a:pt x="2545" y="2692"/>
                      <a:pt x="2401" y="2514"/>
                      <a:pt x="2279" y="2320"/>
                    </a:cubicBezTo>
                    <a:cubicBezTo>
                      <a:pt x="2260" y="2251"/>
                      <a:pt x="2213" y="2032"/>
                      <a:pt x="2166" y="1820"/>
                    </a:cubicBezTo>
                    <a:cubicBezTo>
                      <a:pt x="2088" y="1445"/>
                      <a:pt x="2044" y="1264"/>
                      <a:pt x="2004" y="1207"/>
                    </a:cubicBezTo>
                    <a:cubicBezTo>
                      <a:pt x="1966" y="1154"/>
                      <a:pt x="1844" y="1020"/>
                      <a:pt x="1716" y="879"/>
                    </a:cubicBezTo>
                    <a:cubicBezTo>
                      <a:pt x="1610" y="767"/>
                      <a:pt x="1501" y="645"/>
                      <a:pt x="1438" y="570"/>
                    </a:cubicBezTo>
                    <a:cubicBezTo>
                      <a:pt x="1388" y="498"/>
                      <a:pt x="1341" y="423"/>
                      <a:pt x="1307" y="341"/>
                    </a:cubicBezTo>
                    <a:cubicBezTo>
                      <a:pt x="1219" y="163"/>
                      <a:pt x="1144" y="16"/>
                      <a:pt x="1041" y="1"/>
                    </a:cubicBezTo>
                    <a:cubicBezTo>
                      <a:pt x="1037" y="0"/>
                      <a:pt x="1034" y="0"/>
                      <a:pt x="103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58"/>
              <p:cNvSpPr/>
              <p:nvPr/>
            </p:nvSpPr>
            <p:spPr>
              <a:xfrm>
                <a:off x="3553670" y="3012445"/>
                <a:ext cx="33616" cy="78021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6" extrusionOk="0">
                    <a:moveTo>
                      <a:pt x="1" y="1"/>
                    </a:moveTo>
                    <a:cubicBezTo>
                      <a:pt x="1" y="1"/>
                      <a:pt x="163" y="692"/>
                      <a:pt x="179" y="770"/>
                    </a:cubicBezTo>
                    <a:cubicBezTo>
                      <a:pt x="194" y="848"/>
                      <a:pt x="510" y="1186"/>
                      <a:pt x="510" y="118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58"/>
              <p:cNvSpPr/>
              <p:nvPr/>
            </p:nvSpPr>
            <p:spPr>
              <a:xfrm>
                <a:off x="3549131" y="3008696"/>
                <a:ext cx="42234" cy="85652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302" extrusionOk="0">
                    <a:moveTo>
                      <a:pt x="66" y="0"/>
                    </a:moveTo>
                    <a:cubicBezTo>
                      <a:pt x="62" y="0"/>
                      <a:pt x="58" y="1"/>
                      <a:pt x="54" y="2"/>
                    </a:cubicBezTo>
                    <a:cubicBezTo>
                      <a:pt x="23" y="11"/>
                      <a:pt x="1" y="42"/>
                      <a:pt x="10" y="73"/>
                    </a:cubicBezTo>
                    <a:cubicBezTo>
                      <a:pt x="76" y="308"/>
                      <a:pt x="176" y="777"/>
                      <a:pt x="188" y="839"/>
                    </a:cubicBezTo>
                    <a:cubicBezTo>
                      <a:pt x="201" y="930"/>
                      <a:pt x="435" y="1180"/>
                      <a:pt x="532" y="1286"/>
                    </a:cubicBezTo>
                    <a:cubicBezTo>
                      <a:pt x="545" y="1293"/>
                      <a:pt x="560" y="1302"/>
                      <a:pt x="576" y="1302"/>
                    </a:cubicBezTo>
                    <a:cubicBezTo>
                      <a:pt x="592" y="1302"/>
                      <a:pt x="607" y="1293"/>
                      <a:pt x="620" y="1277"/>
                    </a:cubicBezTo>
                    <a:cubicBezTo>
                      <a:pt x="642" y="1258"/>
                      <a:pt x="642" y="1224"/>
                      <a:pt x="620" y="1199"/>
                    </a:cubicBezTo>
                    <a:cubicBezTo>
                      <a:pt x="498" y="1083"/>
                      <a:pt x="392" y="958"/>
                      <a:pt x="304" y="817"/>
                    </a:cubicBezTo>
                    <a:cubicBezTo>
                      <a:pt x="288" y="733"/>
                      <a:pt x="132" y="70"/>
                      <a:pt x="123" y="42"/>
                    </a:cubicBezTo>
                    <a:cubicBezTo>
                      <a:pt x="115" y="18"/>
                      <a:pt x="92" y="0"/>
                      <a:pt x="6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58"/>
              <p:cNvSpPr/>
              <p:nvPr/>
            </p:nvSpPr>
            <p:spPr>
              <a:xfrm>
                <a:off x="3605311" y="2564190"/>
                <a:ext cx="424247" cy="767250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11663" extrusionOk="0">
                    <a:moveTo>
                      <a:pt x="4164" y="1"/>
                    </a:moveTo>
                    <a:cubicBezTo>
                      <a:pt x="3879" y="91"/>
                      <a:pt x="3614" y="238"/>
                      <a:pt x="3392" y="441"/>
                    </a:cubicBezTo>
                    <a:cubicBezTo>
                      <a:pt x="3392" y="441"/>
                      <a:pt x="3023" y="626"/>
                      <a:pt x="3023" y="1698"/>
                    </a:cubicBezTo>
                    <a:cubicBezTo>
                      <a:pt x="3023" y="2767"/>
                      <a:pt x="2657" y="8772"/>
                      <a:pt x="2657" y="8772"/>
                    </a:cubicBezTo>
                    <a:cubicBezTo>
                      <a:pt x="2657" y="8772"/>
                      <a:pt x="1626" y="8693"/>
                      <a:pt x="1294" y="8550"/>
                    </a:cubicBezTo>
                    <a:cubicBezTo>
                      <a:pt x="1151" y="8488"/>
                      <a:pt x="1002" y="8412"/>
                      <a:pt x="849" y="8412"/>
                    </a:cubicBezTo>
                    <a:cubicBezTo>
                      <a:pt x="646" y="8412"/>
                      <a:pt x="436" y="8547"/>
                      <a:pt x="225" y="9031"/>
                    </a:cubicBezTo>
                    <a:cubicBezTo>
                      <a:pt x="0" y="9484"/>
                      <a:pt x="141" y="10034"/>
                      <a:pt x="560" y="10319"/>
                    </a:cubicBezTo>
                    <a:cubicBezTo>
                      <a:pt x="560" y="10319"/>
                      <a:pt x="2435" y="11169"/>
                      <a:pt x="2988" y="11425"/>
                    </a:cubicBezTo>
                    <a:cubicBezTo>
                      <a:pt x="3287" y="11566"/>
                      <a:pt x="3619" y="11663"/>
                      <a:pt x="3902" y="11663"/>
                    </a:cubicBezTo>
                    <a:cubicBezTo>
                      <a:pt x="4141" y="11663"/>
                      <a:pt x="4343" y="11594"/>
                      <a:pt x="4461" y="11425"/>
                    </a:cubicBezTo>
                    <a:cubicBezTo>
                      <a:pt x="4720" y="11053"/>
                      <a:pt x="6083" y="7409"/>
                      <a:pt x="6267" y="5749"/>
                    </a:cubicBezTo>
                    <a:lnTo>
                      <a:pt x="6449" y="4092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58"/>
              <p:cNvSpPr/>
              <p:nvPr/>
            </p:nvSpPr>
            <p:spPr>
              <a:xfrm>
                <a:off x="3600574" y="2560506"/>
                <a:ext cx="432668" cy="774684"/>
              </a:xfrm>
              <a:custGeom>
                <a:avLst/>
                <a:gdLst/>
                <a:ahLst/>
                <a:cxnLst/>
                <a:rect l="l" t="t" r="r" b="b"/>
                <a:pathLst>
                  <a:path w="6577" h="11776" extrusionOk="0">
                    <a:moveTo>
                      <a:pt x="4238" y="1"/>
                    </a:moveTo>
                    <a:cubicBezTo>
                      <a:pt x="4232" y="1"/>
                      <a:pt x="4226" y="2"/>
                      <a:pt x="4220" y="3"/>
                    </a:cubicBezTo>
                    <a:cubicBezTo>
                      <a:pt x="3929" y="91"/>
                      <a:pt x="3654" y="244"/>
                      <a:pt x="3429" y="450"/>
                    </a:cubicBezTo>
                    <a:cubicBezTo>
                      <a:pt x="3364" y="491"/>
                      <a:pt x="3039" y="754"/>
                      <a:pt x="3039" y="1754"/>
                    </a:cubicBezTo>
                    <a:cubicBezTo>
                      <a:pt x="3039" y="2754"/>
                      <a:pt x="2713" y="8140"/>
                      <a:pt x="2673" y="8765"/>
                    </a:cubicBezTo>
                    <a:cubicBezTo>
                      <a:pt x="2451" y="8749"/>
                      <a:pt x="1663" y="8678"/>
                      <a:pt x="1388" y="8556"/>
                    </a:cubicBezTo>
                    <a:lnTo>
                      <a:pt x="1338" y="8531"/>
                    </a:lnTo>
                    <a:cubicBezTo>
                      <a:pt x="1212" y="8474"/>
                      <a:pt x="1071" y="8410"/>
                      <a:pt x="923" y="8410"/>
                    </a:cubicBezTo>
                    <a:cubicBezTo>
                      <a:pt x="865" y="8410"/>
                      <a:pt x="807" y="8420"/>
                      <a:pt x="747" y="8443"/>
                    </a:cubicBezTo>
                    <a:cubicBezTo>
                      <a:pt x="560" y="8512"/>
                      <a:pt x="391" y="8718"/>
                      <a:pt x="244" y="9062"/>
                    </a:cubicBezTo>
                    <a:cubicBezTo>
                      <a:pt x="3" y="9547"/>
                      <a:pt x="157" y="10131"/>
                      <a:pt x="604" y="10431"/>
                    </a:cubicBezTo>
                    <a:cubicBezTo>
                      <a:pt x="613" y="10437"/>
                      <a:pt x="2485" y="11281"/>
                      <a:pt x="3032" y="11538"/>
                    </a:cubicBezTo>
                    <a:cubicBezTo>
                      <a:pt x="3326" y="11682"/>
                      <a:pt x="3648" y="11763"/>
                      <a:pt x="3976" y="11775"/>
                    </a:cubicBezTo>
                    <a:cubicBezTo>
                      <a:pt x="4229" y="11775"/>
                      <a:pt x="4448" y="11700"/>
                      <a:pt x="4573" y="11522"/>
                    </a:cubicBezTo>
                    <a:cubicBezTo>
                      <a:pt x="4845" y="11131"/>
                      <a:pt x="6199" y="7493"/>
                      <a:pt x="6389" y="5817"/>
                    </a:cubicBezTo>
                    <a:lnTo>
                      <a:pt x="6574" y="4154"/>
                    </a:lnTo>
                    <a:cubicBezTo>
                      <a:pt x="6577" y="4123"/>
                      <a:pt x="6555" y="4098"/>
                      <a:pt x="6521" y="4092"/>
                    </a:cubicBezTo>
                    <a:cubicBezTo>
                      <a:pt x="6519" y="4092"/>
                      <a:pt x="6517" y="4092"/>
                      <a:pt x="6515" y="4092"/>
                    </a:cubicBezTo>
                    <a:cubicBezTo>
                      <a:pt x="6487" y="4092"/>
                      <a:pt x="6464" y="4116"/>
                      <a:pt x="6458" y="4145"/>
                    </a:cubicBezTo>
                    <a:lnTo>
                      <a:pt x="6277" y="5805"/>
                    </a:lnTo>
                    <a:cubicBezTo>
                      <a:pt x="6096" y="7452"/>
                      <a:pt x="4733" y="11094"/>
                      <a:pt x="4483" y="11450"/>
                    </a:cubicBezTo>
                    <a:cubicBezTo>
                      <a:pt x="4374" y="11605"/>
                      <a:pt x="4189" y="11665"/>
                      <a:pt x="3973" y="11665"/>
                    </a:cubicBezTo>
                    <a:cubicBezTo>
                      <a:pt x="3691" y="11665"/>
                      <a:pt x="3359" y="11562"/>
                      <a:pt x="3079" y="11431"/>
                    </a:cubicBezTo>
                    <a:cubicBezTo>
                      <a:pt x="2532" y="11178"/>
                      <a:pt x="682" y="10344"/>
                      <a:pt x="654" y="10328"/>
                    </a:cubicBezTo>
                    <a:cubicBezTo>
                      <a:pt x="625" y="10312"/>
                      <a:pt x="0" y="9900"/>
                      <a:pt x="344" y="9109"/>
                    </a:cubicBezTo>
                    <a:cubicBezTo>
                      <a:pt x="482" y="8793"/>
                      <a:pt x="622" y="8609"/>
                      <a:pt x="788" y="8546"/>
                    </a:cubicBezTo>
                    <a:cubicBezTo>
                      <a:pt x="829" y="8530"/>
                      <a:pt x="872" y="8524"/>
                      <a:pt x="914" y="8524"/>
                    </a:cubicBezTo>
                    <a:cubicBezTo>
                      <a:pt x="1038" y="8524"/>
                      <a:pt x="1165" y="8581"/>
                      <a:pt x="1288" y="8637"/>
                    </a:cubicBezTo>
                    <a:lnTo>
                      <a:pt x="1338" y="8662"/>
                    </a:lnTo>
                    <a:cubicBezTo>
                      <a:pt x="1673" y="8818"/>
                      <a:pt x="2679" y="8890"/>
                      <a:pt x="2720" y="8890"/>
                    </a:cubicBezTo>
                    <a:cubicBezTo>
                      <a:pt x="2735" y="8890"/>
                      <a:pt x="2751" y="8887"/>
                      <a:pt x="2763" y="8875"/>
                    </a:cubicBezTo>
                    <a:cubicBezTo>
                      <a:pt x="2776" y="8868"/>
                      <a:pt x="2782" y="8853"/>
                      <a:pt x="2782" y="8837"/>
                    </a:cubicBezTo>
                    <a:cubicBezTo>
                      <a:pt x="2788" y="8778"/>
                      <a:pt x="3151" y="2817"/>
                      <a:pt x="3151" y="1757"/>
                    </a:cubicBezTo>
                    <a:cubicBezTo>
                      <a:pt x="3151" y="747"/>
                      <a:pt x="3486" y="554"/>
                      <a:pt x="3486" y="554"/>
                    </a:cubicBezTo>
                    <a:cubicBezTo>
                      <a:pt x="3495" y="550"/>
                      <a:pt x="3498" y="544"/>
                      <a:pt x="3501" y="541"/>
                    </a:cubicBezTo>
                    <a:cubicBezTo>
                      <a:pt x="3717" y="347"/>
                      <a:pt x="3976" y="197"/>
                      <a:pt x="4251" y="113"/>
                    </a:cubicBezTo>
                    <a:lnTo>
                      <a:pt x="4258" y="113"/>
                    </a:lnTo>
                    <a:cubicBezTo>
                      <a:pt x="4289" y="100"/>
                      <a:pt x="4305" y="69"/>
                      <a:pt x="4292" y="41"/>
                    </a:cubicBezTo>
                    <a:cubicBezTo>
                      <a:pt x="4284" y="16"/>
                      <a:pt x="4263" y="1"/>
                      <a:pt x="4238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58"/>
              <p:cNvSpPr/>
              <p:nvPr/>
            </p:nvSpPr>
            <p:spPr>
              <a:xfrm>
                <a:off x="3761746" y="3137567"/>
                <a:ext cx="22498" cy="9249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406" extrusionOk="0">
                    <a:moveTo>
                      <a:pt x="277" y="0"/>
                    </a:moveTo>
                    <a:cubicBezTo>
                      <a:pt x="252" y="0"/>
                      <a:pt x="231" y="20"/>
                      <a:pt x="223" y="46"/>
                    </a:cubicBezTo>
                    <a:cubicBezTo>
                      <a:pt x="217" y="87"/>
                      <a:pt x="1" y="1037"/>
                      <a:pt x="232" y="1381"/>
                    </a:cubicBezTo>
                    <a:cubicBezTo>
                      <a:pt x="238" y="1397"/>
                      <a:pt x="260" y="1406"/>
                      <a:pt x="279" y="1406"/>
                    </a:cubicBezTo>
                    <a:cubicBezTo>
                      <a:pt x="285" y="1406"/>
                      <a:pt x="298" y="1400"/>
                      <a:pt x="310" y="1397"/>
                    </a:cubicBezTo>
                    <a:cubicBezTo>
                      <a:pt x="338" y="1378"/>
                      <a:pt x="342" y="1343"/>
                      <a:pt x="326" y="1315"/>
                    </a:cubicBezTo>
                    <a:cubicBezTo>
                      <a:pt x="154" y="1062"/>
                      <a:pt x="276" y="331"/>
                      <a:pt x="332" y="71"/>
                    </a:cubicBezTo>
                    <a:cubicBezTo>
                      <a:pt x="342" y="40"/>
                      <a:pt x="323" y="9"/>
                      <a:pt x="292" y="2"/>
                    </a:cubicBezTo>
                    <a:cubicBezTo>
                      <a:pt x="287" y="1"/>
                      <a:pt x="282" y="0"/>
                      <a:pt x="27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58"/>
              <p:cNvSpPr/>
              <p:nvPr/>
            </p:nvSpPr>
            <p:spPr>
              <a:xfrm>
                <a:off x="3651557" y="3140528"/>
                <a:ext cx="42826" cy="11426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737" extrusionOk="0">
                    <a:moveTo>
                      <a:pt x="588" y="0"/>
                    </a:moveTo>
                    <a:cubicBezTo>
                      <a:pt x="581" y="0"/>
                      <a:pt x="574" y="1"/>
                      <a:pt x="566" y="4"/>
                    </a:cubicBezTo>
                    <a:cubicBezTo>
                      <a:pt x="363" y="95"/>
                      <a:pt x="207" y="258"/>
                      <a:pt x="125" y="464"/>
                    </a:cubicBezTo>
                    <a:cubicBezTo>
                      <a:pt x="0" y="792"/>
                      <a:pt x="63" y="1211"/>
                      <a:pt x="316" y="1705"/>
                    </a:cubicBezTo>
                    <a:cubicBezTo>
                      <a:pt x="322" y="1724"/>
                      <a:pt x="344" y="1736"/>
                      <a:pt x="366" y="1736"/>
                    </a:cubicBezTo>
                    <a:lnTo>
                      <a:pt x="391" y="1736"/>
                    </a:lnTo>
                    <a:cubicBezTo>
                      <a:pt x="419" y="1720"/>
                      <a:pt x="429" y="1683"/>
                      <a:pt x="413" y="1658"/>
                    </a:cubicBezTo>
                    <a:cubicBezTo>
                      <a:pt x="179" y="1195"/>
                      <a:pt x="116" y="814"/>
                      <a:pt x="229" y="517"/>
                    </a:cubicBezTo>
                    <a:cubicBezTo>
                      <a:pt x="297" y="336"/>
                      <a:pt x="432" y="192"/>
                      <a:pt x="604" y="114"/>
                    </a:cubicBezTo>
                    <a:cubicBezTo>
                      <a:pt x="635" y="101"/>
                      <a:pt x="651" y="70"/>
                      <a:pt x="641" y="39"/>
                    </a:cubicBezTo>
                    <a:cubicBezTo>
                      <a:pt x="632" y="15"/>
                      <a:pt x="611" y="0"/>
                      <a:pt x="58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58"/>
              <p:cNvSpPr/>
              <p:nvPr/>
            </p:nvSpPr>
            <p:spPr>
              <a:xfrm>
                <a:off x="3989820" y="2800883"/>
                <a:ext cx="11973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26" extrusionOk="0">
                    <a:moveTo>
                      <a:pt x="57" y="0"/>
                    </a:moveTo>
                    <a:cubicBezTo>
                      <a:pt x="55" y="0"/>
                      <a:pt x="53" y="0"/>
                      <a:pt x="50" y="0"/>
                    </a:cubicBezTo>
                    <a:cubicBezTo>
                      <a:pt x="19" y="7"/>
                      <a:pt x="0" y="35"/>
                      <a:pt x="4" y="69"/>
                    </a:cubicBezTo>
                    <a:cubicBezTo>
                      <a:pt x="38" y="266"/>
                      <a:pt x="63" y="466"/>
                      <a:pt x="66" y="669"/>
                    </a:cubicBezTo>
                    <a:cubicBezTo>
                      <a:pt x="69" y="701"/>
                      <a:pt x="94" y="726"/>
                      <a:pt x="125" y="726"/>
                    </a:cubicBezTo>
                    <a:lnTo>
                      <a:pt x="129" y="726"/>
                    </a:lnTo>
                    <a:cubicBezTo>
                      <a:pt x="160" y="726"/>
                      <a:pt x="182" y="697"/>
                      <a:pt x="182" y="666"/>
                    </a:cubicBezTo>
                    <a:cubicBezTo>
                      <a:pt x="175" y="460"/>
                      <a:pt x="157" y="250"/>
                      <a:pt x="116" y="47"/>
                    </a:cubicBezTo>
                    <a:cubicBezTo>
                      <a:pt x="113" y="18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58"/>
              <p:cNvSpPr/>
              <p:nvPr/>
            </p:nvSpPr>
            <p:spPr>
              <a:xfrm>
                <a:off x="3923838" y="2652539"/>
                <a:ext cx="69929" cy="136043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2068" extrusionOk="0">
                    <a:moveTo>
                      <a:pt x="62" y="0"/>
                    </a:moveTo>
                    <a:cubicBezTo>
                      <a:pt x="48" y="0"/>
                      <a:pt x="34" y="5"/>
                      <a:pt x="22" y="14"/>
                    </a:cubicBezTo>
                    <a:cubicBezTo>
                      <a:pt x="0" y="36"/>
                      <a:pt x="0" y="74"/>
                      <a:pt x="19" y="95"/>
                    </a:cubicBezTo>
                    <a:cubicBezTo>
                      <a:pt x="441" y="677"/>
                      <a:pt x="753" y="1330"/>
                      <a:pt x="941" y="2027"/>
                    </a:cubicBezTo>
                    <a:cubicBezTo>
                      <a:pt x="944" y="2049"/>
                      <a:pt x="969" y="2068"/>
                      <a:pt x="994" y="2068"/>
                    </a:cubicBezTo>
                    <a:lnTo>
                      <a:pt x="1010" y="2065"/>
                    </a:lnTo>
                    <a:cubicBezTo>
                      <a:pt x="1041" y="2055"/>
                      <a:pt x="1063" y="2027"/>
                      <a:pt x="1053" y="1996"/>
                    </a:cubicBezTo>
                    <a:cubicBezTo>
                      <a:pt x="863" y="1283"/>
                      <a:pt x="541" y="614"/>
                      <a:pt x="109" y="20"/>
                    </a:cubicBezTo>
                    <a:lnTo>
                      <a:pt x="103" y="17"/>
                    </a:lnTo>
                    <a:cubicBezTo>
                      <a:pt x="92" y="6"/>
                      <a:pt x="77" y="0"/>
                      <a:pt x="6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58"/>
              <p:cNvSpPr/>
              <p:nvPr/>
            </p:nvSpPr>
            <p:spPr>
              <a:xfrm>
                <a:off x="3125349" y="3882905"/>
                <a:ext cx="241497" cy="95552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14525" extrusionOk="0">
                    <a:moveTo>
                      <a:pt x="0" y="1"/>
                    </a:moveTo>
                    <a:cubicBezTo>
                      <a:pt x="0" y="1"/>
                      <a:pt x="410" y="3042"/>
                      <a:pt x="410" y="3261"/>
                    </a:cubicBezTo>
                    <a:cubicBezTo>
                      <a:pt x="410" y="3480"/>
                      <a:pt x="513" y="5355"/>
                      <a:pt x="854" y="6383"/>
                    </a:cubicBezTo>
                    <a:cubicBezTo>
                      <a:pt x="1198" y="7409"/>
                      <a:pt x="1776" y="12410"/>
                      <a:pt x="1776" y="12566"/>
                    </a:cubicBezTo>
                    <a:cubicBezTo>
                      <a:pt x="1776" y="12720"/>
                      <a:pt x="2405" y="14525"/>
                      <a:pt x="3017" y="14525"/>
                    </a:cubicBezTo>
                    <a:cubicBezTo>
                      <a:pt x="3028" y="14525"/>
                      <a:pt x="3038" y="14524"/>
                      <a:pt x="3048" y="14523"/>
                    </a:cubicBezTo>
                    <a:cubicBezTo>
                      <a:pt x="3670" y="14461"/>
                      <a:pt x="3545" y="13342"/>
                      <a:pt x="3358" y="12879"/>
                    </a:cubicBezTo>
                    <a:cubicBezTo>
                      <a:pt x="3170" y="12413"/>
                      <a:pt x="2970" y="11666"/>
                      <a:pt x="2970" y="11666"/>
                    </a:cubicBezTo>
                    <a:cubicBezTo>
                      <a:pt x="2970" y="11666"/>
                      <a:pt x="3420" y="5908"/>
                      <a:pt x="3358" y="4914"/>
                    </a:cubicBezTo>
                    <a:cubicBezTo>
                      <a:pt x="3295" y="3923"/>
                      <a:pt x="3014" y="2398"/>
                      <a:pt x="3014" y="2398"/>
                    </a:cubicBezTo>
                    <a:lnTo>
                      <a:pt x="3264" y="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58"/>
              <p:cNvSpPr/>
              <p:nvPr/>
            </p:nvSpPr>
            <p:spPr>
              <a:xfrm>
                <a:off x="3121862" y="3879221"/>
                <a:ext cx="245181" cy="963224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14642" extrusionOk="0">
                    <a:moveTo>
                      <a:pt x="119" y="113"/>
                    </a:moveTo>
                    <a:lnTo>
                      <a:pt x="3248" y="203"/>
                    </a:lnTo>
                    <a:lnTo>
                      <a:pt x="3007" y="2442"/>
                    </a:lnTo>
                    <a:lnTo>
                      <a:pt x="3007" y="2457"/>
                    </a:lnTo>
                    <a:cubicBezTo>
                      <a:pt x="3010" y="2473"/>
                      <a:pt x="3289" y="3983"/>
                      <a:pt x="3351" y="4967"/>
                    </a:cubicBezTo>
                    <a:cubicBezTo>
                      <a:pt x="3414" y="5952"/>
                      <a:pt x="2964" y="11653"/>
                      <a:pt x="2964" y="11710"/>
                    </a:cubicBezTo>
                    <a:lnTo>
                      <a:pt x="2964" y="11732"/>
                    </a:lnTo>
                    <a:cubicBezTo>
                      <a:pt x="2964" y="11738"/>
                      <a:pt x="3167" y="12488"/>
                      <a:pt x="3351" y="12947"/>
                    </a:cubicBezTo>
                    <a:cubicBezTo>
                      <a:pt x="3495" y="13304"/>
                      <a:pt x="3586" y="13998"/>
                      <a:pt x="3382" y="14332"/>
                    </a:cubicBezTo>
                    <a:cubicBezTo>
                      <a:pt x="3323" y="14439"/>
                      <a:pt x="3211" y="14507"/>
                      <a:pt x="3089" y="14520"/>
                    </a:cubicBezTo>
                    <a:cubicBezTo>
                      <a:pt x="2970" y="14520"/>
                      <a:pt x="2854" y="14470"/>
                      <a:pt x="2773" y="14379"/>
                    </a:cubicBezTo>
                    <a:cubicBezTo>
                      <a:pt x="2292" y="13945"/>
                      <a:pt x="1879" y="12722"/>
                      <a:pt x="1879" y="12616"/>
                    </a:cubicBezTo>
                    <a:cubicBezTo>
                      <a:pt x="1879" y="12419"/>
                      <a:pt x="1288" y="7434"/>
                      <a:pt x="954" y="6421"/>
                    </a:cubicBezTo>
                    <a:cubicBezTo>
                      <a:pt x="610" y="5392"/>
                      <a:pt x="516" y="3501"/>
                      <a:pt x="516" y="3317"/>
                    </a:cubicBezTo>
                    <a:cubicBezTo>
                      <a:pt x="516" y="3110"/>
                      <a:pt x="182" y="575"/>
                      <a:pt x="119" y="113"/>
                    </a:cubicBezTo>
                    <a:close/>
                    <a:moveTo>
                      <a:pt x="63" y="0"/>
                    </a:moveTo>
                    <a:cubicBezTo>
                      <a:pt x="47" y="0"/>
                      <a:pt x="32" y="10"/>
                      <a:pt x="19" y="19"/>
                    </a:cubicBezTo>
                    <a:cubicBezTo>
                      <a:pt x="7" y="32"/>
                      <a:pt x="0" y="50"/>
                      <a:pt x="3" y="66"/>
                    </a:cubicBezTo>
                    <a:cubicBezTo>
                      <a:pt x="135" y="1113"/>
                      <a:pt x="400" y="3139"/>
                      <a:pt x="400" y="3317"/>
                    </a:cubicBezTo>
                    <a:cubicBezTo>
                      <a:pt x="400" y="3498"/>
                      <a:pt x="504" y="5408"/>
                      <a:pt x="847" y="6455"/>
                    </a:cubicBezTo>
                    <a:cubicBezTo>
                      <a:pt x="1182" y="7459"/>
                      <a:pt x="1770" y="12419"/>
                      <a:pt x="1770" y="12616"/>
                    </a:cubicBezTo>
                    <a:cubicBezTo>
                      <a:pt x="1770" y="12763"/>
                      <a:pt x="2207" y="14013"/>
                      <a:pt x="2704" y="14460"/>
                    </a:cubicBezTo>
                    <a:cubicBezTo>
                      <a:pt x="2801" y="14564"/>
                      <a:pt x="2929" y="14626"/>
                      <a:pt x="3070" y="14632"/>
                    </a:cubicBezTo>
                    <a:lnTo>
                      <a:pt x="3120" y="14642"/>
                    </a:lnTo>
                    <a:cubicBezTo>
                      <a:pt x="3282" y="14626"/>
                      <a:pt x="3423" y="14535"/>
                      <a:pt x="3501" y="14395"/>
                    </a:cubicBezTo>
                    <a:cubicBezTo>
                      <a:pt x="3726" y="14029"/>
                      <a:pt x="3633" y="13298"/>
                      <a:pt x="3479" y="12913"/>
                    </a:cubicBezTo>
                    <a:cubicBezTo>
                      <a:pt x="3307" y="12485"/>
                      <a:pt x="3120" y="11810"/>
                      <a:pt x="3098" y="11719"/>
                    </a:cubicBezTo>
                    <a:cubicBezTo>
                      <a:pt x="3120" y="11372"/>
                      <a:pt x="3542" y="5942"/>
                      <a:pt x="3479" y="4967"/>
                    </a:cubicBezTo>
                    <a:cubicBezTo>
                      <a:pt x="3417" y="4017"/>
                      <a:pt x="3161" y="2576"/>
                      <a:pt x="3136" y="2451"/>
                    </a:cubicBezTo>
                    <a:lnTo>
                      <a:pt x="3382" y="160"/>
                    </a:lnTo>
                    <a:cubicBezTo>
                      <a:pt x="3382" y="141"/>
                      <a:pt x="3379" y="125"/>
                      <a:pt x="3367" y="113"/>
                    </a:cubicBezTo>
                    <a:cubicBezTo>
                      <a:pt x="3354" y="103"/>
                      <a:pt x="3339" y="94"/>
                      <a:pt x="3323" y="94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58"/>
              <p:cNvSpPr/>
              <p:nvPr/>
            </p:nvSpPr>
            <p:spPr>
              <a:xfrm>
                <a:off x="3253431" y="4745142"/>
                <a:ext cx="107032" cy="93086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415" extrusionOk="0">
                    <a:moveTo>
                      <a:pt x="1" y="0"/>
                    </a:moveTo>
                    <a:cubicBezTo>
                      <a:pt x="230" y="577"/>
                      <a:pt x="656" y="1414"/>
                      <a:pt x="1072" y="1414"/>
                    </a:cubicBezTo>
                    <a:cubicBezTo>
                      <a:pt x="1082" y="1414"/>
                      <a:pt x="1091" y="1414"/>
                      <a:pt x="1101" y="1413"/>
                    </a:cubicBezTo>
                    <a:cubicBezTo>
                      <a:pt x="1626" y="1360"/>
                      <a:pt x="1617" y="557"/>
                      <a:pt x="1492" y="28"/>
                    </a:cubicBezTo>
                    <a:lnTo>
                      <a:pt x="1492" y="28"/>
                    </a:lnTo>
                    <a:lnTo>
                      <a:pt x="198" y="2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58"/>
              <p:cNvSpPr/>
              <p:nvPr/>
            </p:nvSpPr>
            <p:spPr>
              <a:xfrm>
                <a:off x="3248958" y="4742379"/>
                <a:ext cx="114597" cy="10091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534" extrusionOk="0">
                    <a:moveTo>
                      <a:pt x="1513" y="136"/>
                    </a:moveTo>
                    <a:lnTo>
                      <a:pt x="1513" y="136"/>
                    </a:lnTo>
                    <a:cubicBezTo>
                      <a:pt x="1600" y="524"/>
                      <a:pt x="1604" y="1005"/>
                      <a:pt x="1435" y="1242"/>
                    </a:cubicBezTo>
                    <a:cubicBezTo>
                      <a:pt x="1372" y="1333"/>
                      <a:pt x="1272" y="1393"/>
                      <a:pt x="1163" y="1399"/>
                    </a:cubicBezTo>
                    <a:cubicBezTo>
                      <a:pt x="1155" y="1400"/>
                      <a:pt x="1147" y="1400"/>
                      <a:pt x="1139" y="1400"/>
                    </a:cubicBezTo>
                    <a:cubicBezTo>
                      <a:pt x="848" y="1400"/>
                      <a:pt x="521" y="915"/>
                      <a:pt x="266" y="364"/>
                    </a:cubicBezTo>
                    <a:lnTo>
                      <a:pt x="266" y="364"/>
                    </a:lnTo>
                    <a:lnTo>
                      <a:pt x="278" y="367"/>
                    </a:lnTo>
                    <a:lnTo>
                      <a:pt x="1513" y="136"/>
                    </a:lnTo>
                    <a:close/>
                    <a:moveTo>
                      <a:pt x="63" y="0"/>
                    </a:moveTo>
                    <a:cubicBezTo>
                      <a:pt x="54" y="0"/>
                      <a:pt x="45" y="2"/>
                      <a:pt x="38" y="8"/>
                    </a:cubicBezTo>
                    <a:cubicBezTo>
                      <a:pt x="13" y="20"/>
                      <a:pt x="0" y="52"/>
                      <a:pt x="13" y="80"/>
                    </a:cubicBezTo>
                    <a:cubicBezTo>
                      <a:pt x="188" y="520"/>
                      <a:pt x="641" y="1533"/>
                      <a:pt x="1138" y="1533"/>
                    </a:cubicBezTo>
                    <a:lnTo>
                      <a:pt x="1169" y="1533"/>
                    </a:lnTo>
                    <a:cubicBezTo>
                      <a:pt x="1313" y="1521"/>
                      <a:pt x="1444" y="1446"/>
                      <a:pt x="1525" y="1324"/>
                    </a:cubicBezTo>
                    <a:cubicBezTo>
                      <a:pt x="1741" y="1027"/>
                      <a:pt x="1704" y="464"/>
                      <a:pt x="1610" y="73"/>
                    </a:cubicBezTo>
                    <a:cubicBezTo>
                      <a:pt x="1604" y="51"/>
                      <a:pt x="1582" y="32"/>
                      <a:pt x="1555" y="32"/>
                    </a:cubicBezTo>
                    <a:cubicBezTo>
                      <a:pt x="1552" y="32"/>
                      <a:pt x="1548" y="32"/>
                      <a:pt x="1544" y="33"/>
                    </a:cubicBezTo>
                    <a:lnTo>
                      <a:pt x="291" y="261"/>
                    </a:lnTo>
                    <a:lnTo>
                      <a:pt x="109" y="23"/>
                    </a:lnTo>
                    <a:cubicBezTo>
                      <a:pt x="99" y="9"/>
                      <a:pt x="81" y="0"/>
                      <a:pt x="6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58"/>
              <p:cNvSpPr/>
              <p:nvPr/>
            </p:nvSpPr>
            <p:spPr>
              <a:xfrm>
                <a:off x="2788336" y="3893168"/>
                <a:ext cx="288138" cy="915793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13921" extrusionOk="0">
                    <a:moveTo>
                      <a:pt x="1182" y="1"/>
                    </a:moveTo>
                    <a:lnTo>
                      <a:pt x="1710" y="3230"/>
                    </a:lnTo>
                    <a:cubicBezTo>
                      <a:pt x="1710" y="3230"/>
                      <a:pt x="1676" y="3852"/>
                      <a:pt x="1804" y="6059"/>
                    </a:cubicBezTo>
                    <a:cubicBezTo>
                      <a:pt x="1929" y="8269"/>
                      <a:pt x="2054" y="11651"/>
                      <a:pt x="2054" y="11651"/>
                    </a:cubicBezTo>
                    <a:cubicBezTo>
                      <a:pt x="2054" y="11651"/>
                      <a:pt x="813" y="12957"/>
                      <a:pt x="591" y="13145"/>
                    </a:cubicBezTo>
                    <a:cubicBezTo>
                      <a:pt x="369" y="13333"/>
                      <a:pt x="0" y="13920"/>
                      <a:pt x="716" y="13920"/>
                    </a:cubicBezTo>
                    <a:cubicBezTo>
                      <a:pt x="1432" y="13920"/>
                      <a:pt x="2145" y="13733"/>
                      <a:pt x="2457" y="13517"/>
                    </a:cubicBezTo>
                    <a:cubicBezTo>
                      <a:pt x="2770" y="13301"/>
                      <a:pt x="3329" y="12804"/>
                      <a:pt x="3420" y="12742"/>
                    </a:cubicBezTo>
                    <a:cubicBezTo>
                      <a:pt x="3514" y="12679"/>
                      <a:pt x="3604" y="12492"/>
                      <a:pt x="3604" y="12151"/>
                    </a:cubicBezTo>
                    <a:cubicBezTo>
                      <a:pt x="3604" y="11810"/>
                      <a:pt x="3479" y="11279"/>
                      <a:pt x="3479" y="10973"/>
                    </a:cubicBezTo>
                    <a:cubicBezTo>
                      <a:pt x="3479" y="10660"/>
                      <a:pt x="4283" y="6403"/>
                      <a:pt x="4283" y="5443"/>
                    </a:cubicBezTo>
                    <a:cubicBezTo>
                      <a:pt x="4283" y="4480"/>
                      <a:pt x="4189" y="2398"/>
                      <a:pt x="4189" y="2398"/>
                    </a:cubicBezTo>
                    <a:lnTo>
                      <a:pt x="4379" y="160"/>
                    </a:lnTo>
                    <a:lnTo>
                      <a:pt x="118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58"/>
              <p:cNvSpPr/>
              <p:nvPr/>
            </p:nvSpPr>
            <p:spPr>
              <a:xfrm>
                <a:off x="2799191" y="3889089"/>
                <a:ext cx="280968" cy="92355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4039" extrusionOk="0">
                    <a:moveTo>
                      <a:pt x="1098" y="119"/>
                    </a:moveTo>
                    <a:lnTo>
                      <a:pt x="4168" y="266"/>
                    </a:lnTo>
                    <a:lnTo>
                      <a:pt x="3986" y="2454"/>
                    </a:lnTo>
                    <a:cubicBezTo>
                      <a:pt x="3986" y="2476"/>
                      <a:pt x="4080" y="4542"/>
                      <a:pt x="4080" y="5496"/>
                    </a:cubicBezTo>
                    <a:cubicBezTo>
                      <a:pt x="4080" y="6105"/>
                      <a:pt x="3752" y="8052"/>
                      <a:pt x="3514" y="9472"/>
                    </a:cubicBezTo>
                    <a:cubicBezTo>
                      <a:pt x="3374" y="10303"/>
                      <a:pt x="3270" y="10913"/>
                      <a:pt x="3270" y="11025"/>
                    </a:cubicBezTo>
                    <a:cubicBezTo>
                      <a:pt x="3280" y="11216"/>
                      <a:pt x="3299" y="11410"/>
                      <a:pt x="3330" y="11600"/>
                    </a:cubicBezTo>
                    <a:cubicBezTo>
                      <a:pt x="3364" y="11803"/>
                      <a:pt x="3383" y="12007"/>
                      <a:pt x="3392" y="12210"/>
                    </a:cubicBezTo>
                    <a:cubicBezTo>
                      <a:pt x="3392" y="12529"/>
                      <a:pt x="3305" y="12701"/>
                      <a:pt x="3233" y="12754"/>
                    </a:cubicBezTo>
                    <a:cubicBezTo>
                      <a:pt x="3189" y="12779"/>
                      <a:pt x="3095" y="12863"/>
                      <a:pt x="2958" y="12976"/>
                    </a:cubicBezTo>
                    <a:cubicBezTo>
                      <a:pt x="2748" y="13151"/>
                      <a:pt x="2458" y="13398"/>
                      <a:pt x="2267" y="13529"/>
                    </a:cubicBezTo>
                    <a:cubicBezTo>
                      <a:pt x="1992" y="13723"/>
                      <a:pt x="1301" y="13926"/>
                      <a:pt x="560" y="13926"/>
                    </a:cubicBezTo>
                    <a:cubicBezTo>
                      <a:pt x="429" y="13926"/>
                      <a:pt x="257" y="13901"/>
                      <a:pt x="217" y="13788"/>
                    </a:cubicBezTo>
                    <a:cubicBezTo>
                      <a:pt x="160" y="13638"/>
                      <a:pt x="332" y="13373"/>
                      <a:pt x="476" y="13248"/>
                    </a:cubicBezTo>
                    <a:cubicBezTo>
                      <a:pt x="695" y="13060"/>
                      <a:pt x="1892" y="11807"/>
                      <a:pt x="1942" y="11753"/>
                    </a:cubicBezTo>
                    <a:cubicBezTo>
                      <a:pt x="1955" y="11741"/>
                      <a:pt x="1958" y="11725"/>
                      <a:pt x="1958" y="11710"/>
                    </a:cubicBezTo>
                    <a:cubicBezTo>
                      <a:pt x="1955" y="11675"/>
                      <a:pt x="1829" y="8287"/>
                      <a:pt x="1708" y="6114"/>
                    </a:cubicBezTo>
                    <a:cubicBezTo>
                      <a:pt x="1586" y="3942"/>
                      <a:pt x="1614" y="3301"/>
                      <a:pt x="1614" y="3292"/>
                    </a:cubicBezTo>
                    <a:lnTo>
                      <a:pt x="1614" y="3282"/>
                    </a:lnTo>
                    <a:lnTo>
                      <a:pt x="1098" y="119"/>
                    </a:lnTo>
                    <a:close/>
                    <a:moveTo>
                      <a:pt x="1001" y="0"/>
                    </a:moveTo>
                    <a:cubicBezTo>
                      <a:pt x="970" y="3"/>
                      <a:pt x="948" y="35"/>
                      <a:pt x="954" y="66"/>
                    </a:cubicBezTo>
                    <a:lnTo>
                      <a:pt x="1479" y="3292"/>
                    </a:lnTo>
                    <a:cubicBezTo>
                      <a:pt x="1479" y="3367"/>
                      <a:pt x="1458" y="4039"/>
                      <a:pt x="1573" y="6121"/>
                    </a:cubicBezTo>
                    <a:cubicBezTo>
                      <a:pt x="1692" y="8206"/>
                      <a:pt x="1808" y="11381"/>
                      <a:pt x="1820" y="11691"/>
                    </a:cubicBezTo>
                    <a:cubicBezTo>
                      <a:pt x="1673" y="11847"/>
                      <a:pt x="582" y="12988"/>
                      <a:pt x="382" y="13160"/>
                    </a:cubicBezTo>
                    <a:cubicBezTo>
                      <a:pt x="254" y="13273"/>
                      <a:pt x="1" y="13598"/>
                      <a:pt x="85" y="13826"/>
                    </a:cubicBezTo>
                    <a:cubicBezTo>
                      <a:pt x="142" y="13967"/>
                      <a:pt x="298" y="14038"/>
                      <a:pt x="548" y="14038"/>
                    </a:cubicBezTo>
                    <a:cubicBezTo>
                      <a:pt x="1232" y="14038"/>
                      <a:pt x="1976" y="13863"/>
                      <a:pt x="2330" y="13620"/>
                    </a:cubicBezTo>
                    <a:cubicBezTo>
                      <a:pt x="2523" y="13482"/>
                      <a:pt x="2814" y="13238"/>
                      <a:pt x="3030" y="13057"/>
                    </a:cubicBezTo>
                    <a:cubicBezTo>
                      <a:pt x="3152" y="12957"/>
                      <a:pt x="3258" y="12866"/>
                      <a:pt x="3289" y="12841"/>
                    </a:cubicBezTo>
                    <a:cubicBezTo>
                      <a:pt x="3424" y="12757"/>
                      <a:pt x="3502" y="12519"/>
                      <a:pt x="3502" y="12207"/>
                    </a:cubicBezTo>
                    <a:cubicBezTo>
                      <a:pt x="3492" y="11994"/>
                      <a:pt x="3471" y="11788"/>
                      <a:pt x="3436" y="11582"/>
                    </a:cubicBezTo>
                    <a:cubicBezTo>
                      <a:pt x="3405" y="11397"/>
                      <a:pt x="3383" y="11213"/>
                      <a:pt x="3377" y="11025"/>
                    </a:cubicBezTo>
                    <a:cubicBezTo>
                      <a:pt x="3377" y="10919"/>
                      <a:pt x="3486" y="10256"/>
                      <a:pt x="3614" y="9490"/>
                    </a:cubicBezTo>
                    <a:cubicBezTo>
                      <a:pt x="3852" y="8068"/>
                      <a:pt x="4180" y="6114"/>
                      <a:pt x="4180" y="5496"/>
                    </a:cubicBezTo>
                    <a:cubicBezTo>
                      <a:pt x="4180" y="4542"/>
                      <a:pt x="4086" y="2473"/>
                      <a:pt x="4086" y="2457"/>
                    </a:cubicBezTo>
                    <a:lnTo>
                      <a:pt x="4271" y="219"/>
                    </a:lnTo>
                    <a:cubicBezTo>
                      <a:pt x="4271" y="203"/>
                      <a:pt x="4268" y="188"/>
                      <a:pt x="4255" y="175"/>
                    </a:cubicBezTo>
                    <a:cubicBezTo>
                      <a:pt x="4246" y="163"/>
                      <a:pt x="4230" y="157"/>
                      <a:pt x="4214" y="157"/>
                    </a:cubicBezTo>
                    <a:lnTo>
                      <a:pt x="1011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58"/>
              <p:cNvSpPr/>
              <p:nvPr/>
            </p:nvSpPr>
            <p:spPr>
              <a:xfrm>
                <a:off x="2788336" y="4666596"/>
                <a:ext cx="236958" cy="142359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2164" extrusionOk="0">
                    <a:moveTo>
                      <a:pt x="3570" y="0"/>
                    </a:moveTo>
                    <a:cubicBezTo>
                      <a:pt x="3454" y="128"/>
                      <a:pt x="3323" y="285"/>
                      <a:pt x="3198" y="453"/>
                    </a:cubicBezTo>
                    <a:cubicBezTo>
                      <a:pt x="2823" y="950"/>
                      <a:pt x="1985" y="1294"/>
                      <a:pt x="1985" y="1294"/>
                    </a:cubicBezTo>
                    <a:lnTo>
                      <a:pt x="1000" y="982"/>
                    </a:lnTo>
                    <a:cubicBezTo>
                      <a:pt x="813" y="1172"/>
                      <a:pt x="657" y="1325"/>
                      <a:pt x="591" y="1388"/>
                    </a:cubicBezTo>
                    <a:cubicBezTo>
                      <a:pt x="372" y="1576"/>
                      <a:pt x="0" y="2163"/>
                      <a:pt x="716" y="2163"/>
                    </a:cubicBezTo>
                    <a:cubicBezTo>
                      <a:pt x="1432" y="2163"/>
                      <a:pt x="2141" y="1973"/>
                      <a:pt x="2454" y="1757"/>
                    </a:cubicBezTo>
                    <a:cubicBezTo>
                      <a:pt x="2763" y="1544"/>
                      <a:pt x="3326" y="1044"/>
                      <a:pt x="3417" y="982"/>
                    </a:cubicBezTo>
                    <a:cubicBezTo>
                      <a:pt x="3511" y="919"/>
                      <a:pt x="3601" y="732"/>
                      <a:pt x="3601" y="391"/>
                    </a:cubicBezTo>
                    <a:cubicBezTo>
                      <a:pt x="3595" y="263"/>
                      <a:pt x="3589" y="128"/>
                      <a:pt x="357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58"/>
              <p:cNvSpPr/>
              <p:nvPr/>
            </p:nvSpPr>
            <p:spPr>
              <a:xfrm>
                <a:off x="2799191" y="4662714"/>
                <a:ext cx="229590" cy="149924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2279" extrusionOk="0">
                    <a:moveTo>
                      <a:pt x="3361" y="190"/>
                    </a:moveTo>
                    <a:cubicBezTo>
                      <a:pt x="3367" y="275"/>
                      <a:pt x="3377" y="359"/>
                      <a:pt x="3377" y="447"/>
                    </a:cubicBezTo>
                    <a:cubicBezTo>
                      <a:pt x="3377" y="766"/>
                      <a:pt x="3289" y="937"/>
                      <a:pt x="3217" y="987"/>
                    </a:cubicBezTo>
                    <a:cubicBezTo>
                      <a:pt x="3174" y="1016"/>
                      <a:pt x="3080" y="1097"/>
                      <a:pt x="2942" y="1213"/>
                    </a:cubicBezTo>
                    <a:cubicBezTo>
                      <a:pt x="2733" y="1388"/>
                      <a:pt x="2442" y="1635"/>
                      <a:pt x="2251" y="1766"/>
                    </a:cubicBezTo>
                    <a:cubicBezTo>
                      <a:pt x="1976" y="1956"/>
                      <a:pt x="1286" y="2160"/>
                      <a:pt x="545" y="2160"/>
                    </a:cubicBezTo>
                    <a:cubicBezTo>
                      <a:pt x="413" y="2160"/>
                      <a:pt x="242" y="2138"/>
                      <a:pt x="201" y="2025"/>
                    </a:cubicBezTo>
                    <a:cubicBezTo>
                      <a:pt x="145" y="1875"/>
                      <a:pt x="317" y="1610"/>
                      <a:pt x="460" y="1484"/>
                    </a:cubicBezTo>
                    <a:cubicBezTo>
                      <a:pt x="520" y="1438"/>
                      <a:pt x="648" y="1306"/>
                      <a:pt x="851" y="1103"/>
                    </a:cubicBezTo>
                    <a:lnTo>
                      <a:pt x="1801" y="1400"/>
                    </a:lnTo>
                    <a:cubicBezTo>
                      <a:pt x="1808" y="1402"/>
                      <a:pt x="1815" y="1402"/>
                      <a:pt x="1822" y="1402"/>
                    </a:cubicBezTo>
                    <a:cubicBezTo>
                      <a:pt x="1829" y="1402"/>
                      <a:pt x="1836" y="1402"/>
                      <a:pt x="1842" y="1400"/>
                    </a:cubicBezTo>
                    <a:cubicBezTo>
                      <a:pt x="1870" y="1388"/>
                      <a:pt x="2695" y="1047"/>
                      <a:pt x="3074" y="544"/>
                    </a:cubicBezTo>
                    <a:cubicBezTo>
                      <a:pt x="3164" y="425"/>
                      <a:pt x="3258" y="306"/>
                      <a:pt x="3361" y="190"/>
                    </a:cubicBezTo>
                    <a:close/>
                    <a:moveTo>
                      <a:pt x="3399" y="0"/>
                    </a:moveTo>
                    <a:cubicBezTo>
                      <a:pt x="3383" y="0"/>
                      <a:pt x="3367" y="7"/>
                      <a:pt x="3355" y="18"/>
                    </a:cubicBezTo>
                    <a:cubicBezTo>
                      <a:pt x="3220" y="172"/>
                      <a:pt x="3095" y="325"/>
                      <a:pt x="2980" y="472"/>
                    </a:cubicBezTo>
                    <a:cubicBezTo>
                      <a:pt x="2652" y="909"/>
                      <a:pt x="1939" y="1231"/>
                      <a:pt x="1814" y="1284"/>
                    </a:cubicBezTo>
                    <a:lnTo>
                      <a:pt x="848" y="981"/>
                    </a:lnTo>
                    <a:cubicBezTo>
                      <a:pt x="844" y="981"/>
                      <a:pt x="839" y="980"/>
                      <a:pt x="835" y="980"/>
                    </a:cubicBezTo>
                    <a:cubicBezTo>
                      <a:pt x="818" y="980"/>
                      <a:pt x="801" y="985"/>
                      <a:pt x="789" y="997"/>
                    </a:cubicBezTo>
                    <a:cubicBezTo>
                      <a:pt x="579" y="1216"/>
                      <a:pt x="442" y="1347"/>
                      <a:pt x="382" y="1400"/>
                    </a:cubicBezTo>
                    <a:cubicBezTo>
                      <a:pt x="254" y="1513"/>
                      <a:pt x="1" y="1838"/>
                      <a:pt x="85" y="2066"/>
                    </a:cubicBezTo>
                    <a:cubicBezTo>
                      <a:pt x="142" y="2207"/>
                      <a:pt x="298" y="2278"/>
                      <a:pt x="548" y="2278"/>
                    </a:cubicBezTo>
                    <a:cubicBezTo>
                      <a:pt x="1232" y="2278"/>
                      <a:pt x="1976" y="2103"/>
                      <a:pt x="2317" y="1860"/>
                    </a:cubicBezTo>
                    <a:cubicBezTo>
                      <a:pt x="2511" y="1722"/>
                      <a:pt x="2802" y="1478"/>
                      <a:pt x="3017" y="1297"/>
                    </a:cubicBezTo>
                    <a:cubicBezTo>
                      <a:pt x="3142" y="1197"/>
                      <a:pt x="3245" y="1106"/>
                      <a:pt x="3277" y="1081"/>
                    </a:cubicBezTo>
                    <a:cubicBezTo>
                      <a:pt x="3411" y="997"/>
                      <a:pt x="3489" y="759"/>
                      <a:pt x="3489" y="447"/>
                    </a:cubicBezTo>
                    <a:cubicBezTo>
                      <a:pt x="3489" y="312"/>
                      <a:pt x="3477" y="184"/>
                      <a:pt x="3458" y="50"/>
                    </a:cubicBezTo>
                    <a:cubicBezTo>
                      <a:pt x="3455" y="40"/>
                      <a:pt x="3449" y="22"/>
                      <a:pt x="3439" y="15"/>
                    </a:cubicBezTo>
                    <a:cubicBezTo>
                      <a:pt x="3428" y="5"/>
                      <a:pt x="3413" y="0"/>
                      <a:pt x="339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58"/>
              <p:cNvSpPr/>
              <p:nvPr/>
            </p:nvSpPr>
            <p:spPr>
              <a:xfrm>
                <a:off x="2818729" y="1991471"/>
                <a:ext cx="472402" cy="437602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6652" extrusionOk="0">
                    <a:moveTo>
                      <a:pt x="3495" y="0"/>
                    </a:moveTo>
                    <a:cubicBezTo>
                      <a:pt x="2743" y="0"/>
                      <a:pt x="2037" y="227"/>
                      <a:pt x="1689" y="592"/>
                    </a:cubicBezTo>
                    <a:cubicBezTo>
                      <a:pt x="1689" y="592"/>
                      <a:pt x="1076" y="648"/>
                      <a:pt x="632" y="1917"/>
                    </a:cubicBezTo>
                    <a:cubicBezTo>
                      <a:pt x="192" y="3183"/>
                      <a:pt x="1" y="5237"/>
                      <a:pt x="95" y="5528"/>
                    </a:cubicBezTo>
                    <a:cubicBezTo>
                      <a:pt x="188" y="5815"/>
                      <a:pt x="1076" y="6331"/>
                      <a:pt x="1917" y="6522"/>
                    </a:cubicBezTo>
                    <a:cubicBezTo>
                      <a:pt x="2294" y="6608"/>
                      <a:pt x="2717" y="6652"/>
                      <a:pt x="3186" y="6652"/>
                    </a:cubicBezTo>
                    <a:cubicBezTo>
                      <a:pt x="3768" y="6652"/>
                      <a:pt x="4421" y="6585"/>
                      <a:pt x="5146" y="6450"/>
                    </a:cubicBezTo>
                    <a:cubicBezTo>
                      <a:pt x="6449" y="6200"/>
                      <a:pt x="7181" y="5393"/>
                      <a:pt x="7181" y="5237"/>
                    </a:cubicBezTo>
                    <a:cubicBezTo>
                      <a:pt x="7181" y="5081"/>
                      <a:pt x="6778" y="2646"/>
                      <a:pt x="5877" y="1151"/>
                    </a:cubicBezTo>
                    <a:cubicBezTo>
                      <a:pt x="5383" y="332"/>
                      <a:pt x="4405" y="0"/>
                      <a:pt x="349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58"/>
              <p:cNvSpPr/>
              <p:nvPr/>
            </p:nvSpPr>
            <p:spPr>
              <a:xfrm>
                <a:off x="2814453" y="1987721"/>
                <a:ext cx="480428" cy="445167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6767" extrusionOk="0">
                    <a:moveTo>
                      <a:pt x="3559" y="114"/>
                    </a:moveTo>
                    <a:cubicBezTo>
                      <a:pt x="3691" y="114"/>
                      <a:pt x="3824" y="121"/>
                      <a:pt x="3957" y="136"/>
                    </a:cubicBezTo>
                    <a:cubicBezTo>
                      <a:pt x="4464" y="192"/>
                      <a:pt x="5386" y="405"/>
                      <a:pt x="5886" y="1233"/>
                    </a:cubicBezTo>
                    <a:cubicBezTo>
                      <a:pt x="6786" y="2728"/>
                      <a:pt x="7193" y="5169"/>
                      <a:pt x="7183" y="5294"/>
                    </a:cubicBezTo>
                    <a:cubicBezTo>
                      <a:pt x="7177" y="5419"/>
                      <a:pt x="6468" y="6203"/>
                      <a:pt x="5195" y="6447"/>
                    </a:cubicBezTo>
                    <a:cubicBezTo>
                      <a:pt x="4479" y="6582"/>
                      <a:pt x="3825" y="6651"/>
                      <a:pt x="3239" y="6651"/>
                    </a:cubicBezTo>
                    <a:cubicBezTo>
                      <a:pt x="2782" y="6651"/>
                      <a:pt x="2366" y="6609"/>
                      <a:pt x="1994" y="6525"/>
                    </a:cubicBezTo>
                    <a:cubicBezTo>
                      <a:pt x="1182" y="6338"/>
                      <a:pt x="303" y="5838"/>
                      <a:pt x="213" y="5563"/>
                    </a:cubicBezTo>
                    <a:cubicBezTo>
                      <a:pt x="125" y="5291"/>
                      <a:pt x="307" y="3259"/>
                      <a:pt x="754" y="1993"/>
                    </a:cubicBezTo>
                    <a:cubicBezTo>
                      <a:pt x="1175" y="783"/>
                      <a:pt x="1757" y="705"/>
                      <a:pt x="1760" y="705"/>
                    </a:cubicBezTo>
                    <a:cubicBezTo>
                      <a:pt x="1773" y="705"/>
                      <a:pt x="1785" y="702"/>
                      <a:pt x="1791" y="689"/>
                    </a:cubicBezTo>
                    <a:cubicBezTo>
                      <a:pt x="2133" y="335"/>
                      <a:pt x="2825" y="114"/>
                      <a:pt x="3559" y="114"/>
                    </a:cubicBezTo>
                    <a:close/>
                    <a:moveTo>
                      <a:pt x="3557" y="1"/>
                    </a:moveTo>
                    <a:cubicBezTo>
                      <a:pt x="2802" y="1"/>
                      <a:pt x="2090" y="226"/>
                      <a:pt x="1726" y="596"/>
                    </a:cubicBezTo>
                    <a:cubicBezTo>
                      <a:pt x="1604" y="621"/>
                      <a:pt x="1050" y="790"/>
                      <a:pt x="644" y="1955"/>
                    </a:cubicBezTo>
                    <a:cubicBezTo>
                      <a:pt x="219" y="3184"/>
                      <a:pt x="0" y="5275"/>
                      <a:pt x="110" y="5603"/>
                    </a:cubicBezTo>
                    <a:cubicBezTo>
                      <a:pt x="213" y="5932"/>
                      <a:pt x="1160" y="6454"/>
                      <a:pt x="1973" y="6638"/>
                    </a:cubicBezTo>
                    <a:cubicBezTo>
                      <a:pt x="2365" y="6723"/>
                      <a:pt x="2766" y="6767"/>
                      <a:pt x="3170" y="6767"/>
                    </a:cubicBezTo>
                    <a:cubicBezTo>
                      <a:pt x="3197" y="6767"/>
                      <a:pt x="3224" y="6766"/>
                      <a:pt x="3251" y="6766"/>
                    </a:cubicBezTo>
                    <a:cubicBezTo>
                      <a:pt x="3914" y="6760"/>
                      <a:pt x="4570" y="6688"/>
                      <a:pt x="5220" y="6560"/>
                    </a:cubicBezTo>
                    <a:cubicBezTo>
                      <a:pt x="6543" y="6307"/>
                      <a:pt x="7302" y="5478"/>
                      <a:pt x="7302" y="5294"/>
                    </a:cubicBezTo>
                    <a:cubicBezTo>
                      <a:pt x="7302" y="5169"/>
                      <a:pt x="6918" y="2718"/>
                      <a:pt x="5989" y="1174"/>
                    </a:cubicBezTo>
                    <a:cubicBezTo>
                      <a:pt x="5602" y="533"/>
                      <a:pt x="4867" y="121"/>
                      <a:pt x="3973" y="24"/>
                    </a:cubicBezTo>
                    <a:cubicBezTo>
                      <a:pt x="3834" y="8"/>
                      <a:pt x="3695" y="1"/>
                      <a:pt x="3557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58"/>
              <p:cNvSpPr/>
              <p:nvPr/>
            </p:nvSpPr>
            <p:spPr>
              <a:xfrm>
                <a:off x="2733801" y="3033233"/>
                <a:ext cx="660810" cy="892308"/>
              </a:xfrm>
              <a:custGeom>
                <a:avLst/>
                <a:gdLst/>
                <a:ahLst/>
                <a:cxnLst/>
                <a:rect l="l" t="t" r="r" b="b"/>
                <a:pathLst>
                  <a:path w="10045" h="13564" extrusionOk="0">
                    <a:moveTo>
                      <a:pt x="1992" y="1"/>
                    </a:moveTo>
                    <a:cubicBezTo>
                      <a:pt x="1992" y="1"/>
                      <a:pt x="1011" y="1682"/>
                      <a:pt x="507" y="4617"/>
                    </a:cubicBezTo>
                    <a:cubicBezTo>
                      <a:pt x="1" y="7549"/>
                      <a:pt x="326" y="13564"/>
                      <a:pt x="326" y="13564"/>
                    </a:cubicBezTo>
                    <a:lnTo>
                      <a:pt x="9954" y="13564"/>
                    </a:lnTo>
                    <a:cubicBezTo>
                      <a:pt x="9954" y="13564"/>
                      <a:pt x="10044" y="7165"/>
                      <a:pt x="9510" y="4202"/>
                    </a:cubicBezTo>
                    <a:cubicBezTo>
                      <a:pt x="8978" y="1242"/>
                      <a:pt x="7894" y="7"/>
                      <a:pt x="7894" y="7"/>
                    </a:cubicBezTo>
                    <a:lnTo>
                      <a:pt x="1992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58"/>
              <p:cNvSpPr/>
              <p:nvPr/>
            </p:nvSpPr>
            <p:spPr>
              <a:xfrm>
                <a:off x="2731367" y="3030997"/>
                <a:ext cx="666073" cy="897242"/>
              </a:xfrm>
              <a:custGeom>
                <a:avLst/>
                <a:gdLst/>
                <a:ahLst/>
                <a:cxnLst/>
                <a:rect l="l" t="t" r="r" b="b"/>
                <a:pathLst>
                  <a:path w="10125" h="13639" extrusionOk="0">
                    <a:moveTo>
                      <a:pt x="7899" y="119"/>
                    </a:moveTo>
                    <a:cubicBezTo>
                      <a:pt x="8040" y="288"/>
                      <a:pt x="9000" y="1557"/>
                      <a:pt x="9487" y="4267"/>
                    </a:cubicBezTo>
                    <a:cubicBezTo>
                      <a:pt x="9987" y="7046"/>
                      <a:pt x="9940" y="12919"/>
                      <a:pt x="9931" y="13560"/>
                    </a:cubicBezTo>
                    <a:lnTo>
                      <a:pt x="419" y="13560"/>
                    </a:lnTo>
                    <a:cubicBezTo>
                      <a:pt x="391" y="12951"/>
                      <a:pt x="129" y="7427"/>
                      <a:pt x="597" y="4683"/>
                    </a:cubicBezTo>
                    <a:cubicBezTo>
                      <a:pt x="1060" y="1998"/>
                      <a:pt x="1929" y="347"/>
                      <a:pt x="2060" y="119"/>
                    </a:cubicBezTo>
                    <a:close/>
                    <a:moveTo>
                      <a:pt x="2038" y="0"/>
                    </a:moveTo>
                    <a:cubicBezTo>
                      <a:pt x="2017" y="0"/>
                      <a:pt x="2001" y="10"/>
                      <a:pt x="1988" y="28"/>
                    </a:cubicBezTo>
                    <a:cubicBezTo>
                      <a:pt x="1976" y="44"/>
                      <a:pt x="997" y="1748"/>
                      <a:pt x="500" y="4645"/>
                    </a:cubicBezTo>
                    <a:cubicBezTo>
                      <a:pt x="0" y="7546"/>
                      <a:pt x="319" y="13523"/>
                      <a:pt x="319" y="13582"/>
                    </a:cubicBezTo>
                    <a:cubicBezTo>
                      <a:pt x="325" y="13613"/>
                      <a:pt x="347" y="13638"/>
                      <a:pt x="379" y="13638"/>
                    </a:cubicBezTo>
                    <a:lnTo>
                      <a:pt x="9978" y="13638"/>
                    </a:lnTo>
                    <a:cubicBezTo>
                      <a:pt x="10009" y="13638"/>
                      <a:pt x="10034" y="13610"/>
                      <a:pt x="10041" y="13579"/>
                    </a:cubicBezTo>
                    <a:cubicBezTo>
                      <a:pt x="10041" y="13516"/>
                      <a:pt x="10125" y="7168"/>
                      <a:pt x="9597" y="4233"/>
                    </a:cubicBezTo>
                    <a:cubicBezTo>
                      <a:pt x="9068" y="1297"/>
                      <a:pt x="7987" y="31"/>
                      <a:pt x="7974" y="19"/>
                    </a:cubicBezTo>
                    <a:cubicBezTo>
                      <a:pt x="7962" y="10"/>
                      <a:pt x="7946" y="0"/>
                      <a:pt x="793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58"/>
              <p:cNvSpPr/>
              <p:nvPr/>
            </p:nvSpPr>
            <p:spPr>
              <a:xfrm>
                <a:off x="2803335" y="2486038"/>
                <a:ext cx="552199" cy="585026"/>
              </a:xfrm>
              <a:custGeom>
                <a:avLst/>
                <a:gdLst/>
                <a:ahLst/>
                <a:cxnLst/>
                <a:rect l="l" t="t" r="r" b="b"/>
                <a:pathLst>
                  <a:path w="8394" h="8893" extrusionOk="0">
                    <a:moveTo>
                      <a:pt x="5174" y="1"/>
                    </a:moveTo>
                    <a:lnTo>
                      <a:pt x="2829" y="135"/>
                    </a:lnTo>
                    <a:cubicBezTo>
                      <a:pt x="2829" y="135"/>
                      <a:pt x="91" y="1235"/>
                      <a:pt x="47" y="1370"/>
                    </a:cubicBezTo>
                    <a:cubicBezTo>
                      <a:pt x="0" y="1504"/>
                      <a:pt x="535" y="3870"/>
                      <a:pt x="535" y="3870"/>
                    </a:cubicBezTo>
                    <a:cubicBezTo>
                      <a:pt x="535" y="3870"/>
                      <a:pt x="379" y="5021"/>
                      <a:pt x="535" y="5943"/>
                    </a:cubicBezTo>
                    <a:cubicBezTo>
                      <a:pt x="613" y="6456"/>
                      <a:pt x="772" y="6949"/>
                      <a:pt x="1007" y="7406"/>
                    </a:cubicBezTo>
                    <a:cubicBezTo>
                      <a:pt x="1007" y="7406"/>
                      <a:pt x="804" y="8097"/>
                      <a:pt x="941" y="8350"/>
                    </a:cubicBezTo>
                    <a:cubicBezTo>
                      <a:pt x="1070" y="8595"/>
                      <a:pt x="2583" y="8892"/>
                      <a:pt x="3977" y="8892"/>
                    </a:cubicBezTo>
                    <a:cubicBezTo>
                      <a:pt x="4039" y="8892"/>
                      <a:pt x="4100" y="8892"/>
                      <a:pt x="4161" y="8891"/>
                    </a:cubicBezTo>
                    <a:cubicBezTo>
                      <a:pt x="5599" y="8862"/>
                      <a:pt x="6843" y="8440"/>
                      <a:pt x="6843" y="8350"/>
                    </a:cubicBezTo>
                    <a:cubicBezTo>
                      <a:pt x="6843" y="8259"/>
                      <a:pt x="6908" y="7471"/>
                      <a:pt x="6908" y="7471"/>
                    </a:cubicBezTo>
                    <a:cubicBezTo>
                      <a:pt x="6908" y="7471"/>
                      <a:pt x="8393" y="1373"/>
                      <a:pt x="8368" y="1192"/>
                    </a:cubicBezTo>
                    <a:cubicBezTo>
                      <a:pt x="8346" y="1013"/>
                      <a:pt x="5174" y="1"/>
                      <a:pt x="5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58"/>
              <p:cNvSpPr/>
              <p:nvPr/>
            </p:nvSpPr>
            <p:spPr>
              <a:xfrm>
                <a:off x="2799191" y="2482749"/>
                <a:ext cx="559436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8504" h="9007" extrusionOk="0">
                    <a:moveTo>
                      <a:pt x="5209" y="123"/>
                    </a:moveTo>
                    <a:cubicBezTo>
                      <a:pt x="6356" y="488"/>
                      <a:pt x="8200" y="1117"/>
                      <a:pt x="8353" y="1273"/>
                    </a:cubicBezTo>
                    <a:cubicBezTo>
                      <a:pt x="8334" y="1542"/>
                      <a:pt x="7475" y="5136"/>
                      <a:pt x="6893" y="7534"/>
                    </a:cubicBezTo>
                    <a:cubicBezTo>
                      <a:pt x="6893" y="7565"/>
                      <a:pt x="6831" y="8253"/>
                      <a:pt x="6825" y="8397"/>
                    </a:cubicBezTo>
                    <a:cubicBezTo>
                      <a:pt x="6693" y="8503"/>
                      <a:pt x="5546" y="8878"/>
                      <a:pt x="4205" y="8897"/>
                    </a:cubicBezTo>
                    <a:cubicBezTo>
                      <a:pt x="4157" y="8898"/>
                      <a:pt x="4109" y="8898"/>
                      <a:pt x="4061" y="8898"/>
                    </a:cubicBezTo>
                    <a:cubicBezTo>
                      <a:pt x="2625" y="8898"/>
                      <a:pt x="1144" y="8590"/>
                      <a:pt x="1036" y="8384"/>
                    </a:cubicBezTo>
                    <a:cubicBezTo>
                      <a:pt x="935" y="8197"/>
                      <a:pt x="1054" y="7671"/>
                      <a:pt x="1111" y="7484"/>
                    </a:cubicBezTo>
                    <a:cubicBezTo>
                      <a:pt x="1114" y="7468"/>
                      <a:pt x="1114" y="7453"/>
                      <a:pt x="1107" y="7437"/>
                    </a:cubicBezTo>
                    <a:cubicBezTo>
                      <a:pt x="876" y="6987"/>
                      <a:pt x="720" y="6499"/>
                      <a:pt x="645" y="5993"/>
                    </a:cubicBezTo>
                    <a:cubicBezTo>
                      <a:pt x="489" y="5096"/>
                      <a:pt x="645" y="3955"/>
                      <a:pt x="645" y="3942"/>
                    </a:cubicBezTo>
                    <a:lnTo>
                      <a:pt x="645" y="3924"/>
                    </a:lnTo>
                    <a:cubicBezTo>
                      <a:pt x="451" y="3045"/>
                      <a:pt x="145" y="1614"/>
                      <a:pt x="157" y="1457"/>
                    </a:cubicBezTo>
                    <a:cubicBezTo>
                      <a:pt x="298" y="1329"/>
                      <a:pt x="1898" y="657"/>
                      <a:pt x="2886" y="254"/>
                    </a:cubicBezTo>
                    <a:lnTo>
                      <a:pt x="5209" y="123"/>
                    </a:lnTo>
                    <a:close/>
                    <a:moveTo>
                      <a:pt x="5224" y="1"/>
                    </a:moveTo>
                    <a:lnTo>
                      <a:pt x="2883" y="132"/>
                    </a:lnTo>
                    <a:lnTo>
                      <a:pt x="2864" y="132"/>
                    </a:lnTo>
                    <a:cubicBezTo>
                      <a:pt x="1601" y="638"/>
                      <a:pt x="95" y="1264"/>
                      <a:pt x="48" y="1398"/>
                    </a:cubicBezTo>
                    <a:cubicBezTo>
                      <a:pt x="1" y="1535"/>
                      <a:pt x="404" y="3345"/>
                      <a:pt x="532" y="3920"/>
                    </a:cubicBezTo>
                    <a:cubicBezTo>
                      <a:pt x="517" y="4036"/>
                      <a:pt x="382" y="5118"/>
                      <a:pt x="532" y="5993"/>
                    </a:cubicBezTo>
                    <a:cubicBezTo>
                      <a:pt x="610" y="6502"/>
                      <a:pt x="770" y="6993"/>
                      <a:pt x="1001" y="7456"/>
                    </a:cubicBezTo>
                    <a:cubicBezTo>
                      <a:pt x="961" y="7596"/>
                      <a:pt x="814" y="8178"/>
                      <a:pt x="945" y="8422"/>
                    </a:cubicBezTo>
                    <a:cubicBezTo>
                      <a:pt x="1101" y="8706"/>
                      <a:pt x="2702" y="8994"/>
                      <a:pt x="4071" y="8994"/>
                    </a:cubicBezTo>
                    <a:lnTo>
                      <a:pt x="4211" y="9006"/>
                    </a:lnTo>
                    <a:cubicBezTo>
                      <a:pt x="5577" y="8984"/>
                      <a:pt x="6946" y="8584"/>
                      <a:pt x="6946" y="8409"/>
                    </a:cubicBezTo>
                    <a:cubicBezTo>
                      <a:pt x="6946" y="8337"/>
                      <a:pt x="6990" y="7806"/>
                      <a:pt x="7015" y="7546"/>
                    </a:cubicBezTo>
                    <a:cubicBezTo>
                      <a:pt x="7265" y="6524"/>
                      <a:pt x="8503" y="1423"/>
                      <a:pt x="8478" y="1242"/>
                    </a:cubicBezTo>
                    <a:cubicBezTo>
                      <a:pt x="8456" y="1063"/>
                      <a:pt x="6709" y="470"/>
                      <a:pt x="524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58"/>
              <p:cNvSpPr/>
              <p:nvPr/>
            </p:nvSpPr>
            <p:spPr>
              <a:xfrm>
                <a:off x="2943982" y="2454790"/>
                <a:ext cx="211038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3208" h="3074" extrusionOk="0">
                    <a:moveTo>
                      <a:pt x="2536" y="1"/>
                    </a:moveTo>
                    <a:cubicBezTo>
                      <a:pt x="2473" y="4"/>
                      <a:pt x="916" y="176"/>
                      <a:pt x="916" y="176"/>
                    </a:cubicBezTo>
                    <a:cubicBezTo>
                      <a:pt x="916" y="176"/>
                      <a:pt x="476" y="307"/>
                      <a:pt x="344" y="579"/>
                    </a:cubicBezTo>
                    <a:cubicBezTo>
                      <a:pt x="210" y="848"/>
                      <a:pt x="172" y="1729"/>
                      <a:pt x="113" y="2073"/>
                    </a:cubicBezTo>
                    <a:cubicBezTo>
                      <a:pt x="54" y="2417"/>
                      <a:pt x="0" y="2861"/>
                      <a:pt x="0" y="2861"/>
                    </a:cubicBezTo>
                    <a:lnTo>
                      <a:pt x="1173" y="2095"/>
                    </a:lnTo>
                    <a:lnTo>
                      <a:pt x="2689" y="3073"/>
                    </a:lnTo>
                    <a:cubicBezTo>
                      <a:pt x="2689" y="3073"/>
                      <a:pt x="3129" y="1116"/>
                      <a:pt x="3167" y="807"/>
                    </a:cubicBezTo>
                    <a:cubicBezTo>
                      <a:pt x="3208" y="501"/>
                      <a:pt x="3148" y="426"/>
                      <a:pt x="3054" y="288"/>
                    </a:cubicBezTo>
                    <a:cubicBezTo>
                      <a:pt x="2961" y="157"/>
                      <a:pt x="2595" y="1"/>
                      <a:pt x="2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58"/>
              <p:cNvSpPr/>
              <p:nvPr/>
            </p:nvSpPr>
            <p:spPr>
              <a:xfrm>
                <a:off x="2939443" y="2451304"/>
                <a:ext cx="218472" cy="209788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3189" extrusionOk="0">
                    <a:moveTo>
                      <a:pt x="2593" y="107"/>
                    </a:moveTo>
                    <a:cubicBezTo>
                      <a:pt x="2594" y="107"/>
                      <a:pt x="2594" y="107"/>
                      <a:pt x="2595" y="107"/>
                    </a:cubicBezTo>
                    <a:cubicBezTo>
                      <a:pt x="2648" y="110"/>
                      <a:pt x="2983" y="247"/>
                      <a:pt x="3073" y="376"/>
                    </a:cubicBezTo>
                    <a:cubicBezTo>
                      <a:pt x="3164" y="504"/>
                      <a:pt x="3211" y="582"/>
                      <a:pt x="3173" y="851"/>
                    </a:cubicBezTo>
                    <a:cubicBezTo>
                      <a:pt x="3139" y="1116"/>
                      <a:pt x="2798" y="2657"/>
                      <a:pt x="2714" y="3029"/>
                    </a:cubicBezTo>
                    <a:lnTo>
                      <a:pt x="1267" y="2095"/>
                    </a:lnTo>
                    <a:cubicBezTo>
                      <a:pt x="1260" y="2092"/>
                      <a:pt x="1248" y="2088"/>
                      <a:pt x="1235" y="2088"/>
                    </a:cubicBezTo>
                    <a:cubicBezTo>
                      <a:pt x="1226" y="2088"/>
                      <a:pt x="1214" y="2095"/>
                      <a:pt x="1204" y="2095"/>
                    </a:cubicBezTo>
                    <a:lnTo>
                      <a:pt x="138" y="2795"/>
                    </a:lnTo>
                    <a:cubicBezTo>
                      <a:pt x="157" y="2639"/>
                      <a:pt x="198" y="2367"/>
                      <a:pt x="235" y="2135"/>
                    </a:cubicBezTo>
                    <a:cubicBezTo>
                      <a:pt x="257" y="2017"/>
                      <a:pt x="273" y="1857"/>
                      <a:pt x="291" y="1673"/>
                    </a:cubicBezTo>
                    <a:cubicBezTo>
                      <a:pt x="329" y="1295"/>
                      <a:pt x="376" y="826"/>
                      <a:pt x="463" y="651"/>
                    </a:cubicBezTo>
                    <a:cubicBezTo>
                      <a:pt x="576" y="422"/>
                      <a:pt x="951" y="294"/>
                      <a:pt x="998" y="279"/>
                    </a:cubicBezTo>
                    <a:cubicBezTo>
                      <a:pt x="1608" y="214"/>
                      <a:pt x="2519" y="107"/>
                      <a:pt x="2593" y="107"/>
                    </a:cubicBezTo>
                    <a:close/>
                    <a:moveTo>
                      <a:pt x="2589" y="0"/>
                    </a:moveTo>
                    <a:cubicBezTo>
                      <a:pt x="2533" y="0"/>
                      <a:pt x="1135" y="157"/>
                      <a:pt x="976" y="179"/>
                    </a:cubicBezTo>
                    <a:lnTo>
                      <a:pt x="963" y="179"/>
                    </a:lnTo>
                    <a:cubicBezTo>
                      <a:pt x="945" y="185"/>
                      <a:pt x="498" y="322"/>
                      <a:pt x="354" y="610"/>
                    </a:cubicBezTo>
                    <a:cubicBezTo>
                      <a:pt x="257" y="804"/>
                      <a:pt x="213" y="1263"/>
                      <a:pt x="169" y="1673"/>
                    </a:cubicBezTo>
                    <a:cubicBezTo>
                      <a:pt x="154" y="1851"/>
                      <a:pt x="138" y="2013"/>
                      <a:pt x="119" y="2123"/>
                    </a:cubicBezTo>
                    <a:cubicBezTo>
                      <a:pt x="63" y="2467"/>
                      <a:pt x="7" y="2914"/>
                      <a:pt x="7" y="2914"/>
                    </a:cubicBezTo>
                    <a:cubicBezTo>
                      <a:pt x="1" y="2932"/>
                      <a:pt x="13" y="2954"/>
                      <a:pt x="32" y="2967"/>
                    </a:cubicBezTo>
                    <a:cubicBezTo>
                      <a:pt x="43" y="2973"/>
                      <a:pt x="54" y="2976"/>
                      <a:pt x="64" y="2976"/>
                    </a:cubicBezTo>
                    <a:cubicBezTo>
                      <a:pt x="75" y="2976"/>
                      <a:pt x="85" y="2973"/>
                      <a:pt x="94" y="2967"/>
                    </a:cubicBezTo>
                    <a:lnTo>
                      <a:pt x="1235" y="2220"/>
                    </a:lnTo>
                    <a:lnTo>
                      <a:pt x="2720" y="3183"/>
                    </a:lnTo>
                    <a:cubicBezTo>
                      <a:pt x="2730" y="3186"/>
                      <a:pt x="2739" y="3189"/>
                      <a:pt x="2751" y="3189"/>
                    </a:cubicBezTo>
                    <a:cubicBezTo>
                      <a:pt x="2758" y="3189"/>
                      <a:pt x="2764" y="3189"/>
                      <a:pt x="2764" y="3183"/>
                    </a:cubicBezTo>
                    <a:cubicBezTo>
                      <a:pt x="2783" y="3179"/>
                      <a:pt x="2795" y="3164"/>
                      <a:pt x="2798" y="3142"/>
                    </a:cubicBezTo>
                    <a:cubicBezTo>
                      <a:pt x="2820" y="3061"/>
                      <a:pt x="3242" y="1179"/>
                      <a:pt x="3280" y="873"/>
                    </a:cubicBezTo>
                    <a:cubicBezTo>
                      <a:pt x="3320" y="544"/>
                      <a:pt x="3261" y="460"/>
                      <a:pt x="3155" y="313"/>
                    </a:cubicBezTo>
                    <a:cubicBezTo>
                      <a:pt x="3048" y="166"/>
                      <a:pt x="2670" y="0"/>
                      <a:pt x="258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58"/>
              <p:cNvSpPr/>
              <p:nvPr/>
            </p:nvSpPr>
            <p:spPr>
              <a:xfrm>
                <a:off x="2995622" y="2338615"/>
                <a:ext cx="131438" cy="254193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3864" extrusionOk="0">
                    <a:moveTo>
                      <a:pt x="1997" y="0"/>
                    </a:moveTo>
                    <a:cubicBezTo>
                      <a:pt x="1997" y="1"/>
                      <a:pt x="1153" y="651"/>
                      <a:pt x="922" y="844"/>
                    </a:cubicBezTo>
                    <a:cubicBezTo>
                      <a:pt x="688" y="1038"/>
                      <a:pt x="0" y="1535"/>
                      <a:pt x="0" y="1535"/>
                    </a:cubicBezTo>
                    <a:lnTo>
                      <a:pt x="38" y="2689"/>
                    </a:lnTo>
                    <a:cubicBezTo>
                      <a:pt x="38" y="2689"/>
                      <a:pt x="347" y="3783"/>
                      <a:pt x="381" y="3861"/>
                    </a:cubicBezTo>
                    <a:cubicBezTo>
                      <a:pt x="382" y="3863"/>
                      <a:pt x="384" y="3864"/>
                      <a:pt x="386" y="3864"/>
                    </a:cubicBezTo>
                    <a:cubicBezTo>
                      <a:pt x="483" y="3864"/>
                      <a:pt x="1766" y="2267"/>
                      <a:pt x="1766" y="2267"/>
                    </a:cubicBezTo>
                    <a:lnTo>
                      <a:pt x="1997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58"/>
              <p:cNvSpPr/>
              <p:nvPr/>
            </p:nvSpPr>
            <p:spPr>
              <a:xfrm>
                <a:off x="2991873" y="2335129"/>
                <a:ext cx="139530" cy="261627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977" extrusionOk="0">
                    <a:moveTo>
                      <a:pt x="1979" y="182"/>
                    </a:moveTo>
                    <a:lnTo>
                      <a:pt x="1764" y="2295"/>
                    </a:lnTo>
                    <a:cubicBezTo>
                      <a:pt x="1339" y="2826"/>
                      <a:pt x="663" y="3642"/>
                      <a:pt x="467" y="3826"/>
                    </a:cubicBezTo>
                    <a:cubicBezTo>
                      <a:pt x="407" y="3639"/>
                      <a:pt x="251" y="3092"/>
                      <a:pt x="151" y="2732"/>
                    </a:cubicBezTo>
                    <a:lnTo>
                      <a:pt x="110" y="1620"/>
                    </a:lnTo>
                    <a:cubicBezTo>
                      <a:pt x="235" y="1526"/>
                      <a:pt x="801" y="1116"/>
                      <a:pt x="1010" y="944"/>
                    </a:cubicBezTo>
                    <a:cubicBezTo>
                      <a:pt x="1189" y="794"/>
                      <a:pt x="1748" y="366"/>
                      <a:pt x="1979" y="182"/>
                    </a:cubicBezTo>
                    <a:close/>
                    <a:moveTo>
                      <a:pt x="2056" y="0"/>
                    </a:moveTo>
                    <a:cubicBezTo>
                      <a:pt x="2046" y="0"/>
                      <a:pt x="2036" y="3"/>
                      <a:pt x="2026" y="10"/>
                    </a:cubicBezTo>
                    <a:cubicBezTo>
                      <a:pt x="2017" y="13"/>
                      <a:pt x="1179" y="663"/>
                      <a:pt x="948" y="854"/>
                    </a:cubicBezTo>
                    <a:cubicBezTo>
                      <a:pt x="717" y="1044"/>
                      <a:pt x="32" y="1544"/>
                      <a:pt x="26" y="1544"/>
                    </a:cubicBezTo>
                    <a:cubicBezTo>
                      <a:pt x="10" y="1554"/>
                      <a:pt x="1" y="1573"/>
                      <a:pt x="1" y="1591"/>
                    </a:cubicBezTo>
                    <a:lnTo>
                      <a:pt x="41" y="2745"/>
                    </a:lnTo>
                    <a:lnTo>
                      <a:pt x="41" y="2760"/>
                    </a:lnTo>
                    <a:cubicBezTo>
                      <a:pt x="88" y="2945"/>
                      <a:pt x="345" y="3861"/>
                      <a:pt x="385" y="3939"/>
                    </a:cubicBezTo>
                    <a:cubicBezTo>
                      <a:pt x="398" y="3961"/>
                      <a:pt x="417" y="3970"/>
                      <a:pt x="435" y="3976"/>
                    </a:cubicBezTo>
                    <a:lnTo>
                      <a:pt x="445" y="3976"/>
                    </a:lnTo>
                    <a:cubicBezTo>
                      <a:pt x="482" y="3976"/>
                      <a:pt x="623" y="3901"/>
                      <a:pt x="1873" y="2360"/>
                    </a:cubicBezTo>
                    <a:cubicBezTo>
                      <a:pt x="1879" y="2351"/>
                      <a:pt x="1886" y="2342"/>
                      <a:pt x="1886" y="2329"/>
                    </a:cubicBezTo>
                    <a:lnTo>
                      <a:pt x="2114" y="63"/>
                    </a:lnTo>
                    <a:cubicBezTo>
                      <a:pt x="2120" y="41"/>
                      <a:pt x="2108" y="22"/>
                      <a:pt x="2089" y="10"/>
                    </a:cubicBezTo>
                    <a:cubicBezTo>
                      <a:pt x="2078" y="3"/>
                      <a:pt x="2067" y="0"/>
                      <a:pt x="2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58"/>
              <p:cNvSpPr/>
              <p:nvPr/>
            </p:nvSpPr>
            <p:spPr>
              <a:xfrm>
                <a:off x="2995622" y="2387559"/>
                <a:ext cx="95651" cy="11420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736" extrusionOk="0">
                    <a:moveTo>
                      <a:pt x="1454" y="0"/>
                    </a:moveTo>
                    <a:lnTo>
                      <a:pt x="0" y="791"/>
                    </a:lnTo>
                    <a:lnTo>
                      <a:pt x="81" y="1735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58"/>
              <p:cNvSpPr/>
              <p:nvPr/>
            </p:nvSpPr>
            <p:spPr>
              <a:xfrm>
                <a:off x="2991478" y="2385454"/>
                <a:ext cx="103677" cy="121242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843" extrusionOk="0">
                    <a:moveTo>
                      <a:pt x="1298" y="220"/>
                    </a:moveTo>
                    <a:lnTo>
                      <a:pt x="188" y="1620"/>
                    </a:lnTo>
                    <a:lnTo>
                      <a:pt x="122" y="858"/>
                    </a:lnTo>
                    <a:lnTo>
                      <a:pt x="1298" y="220"/>
                    </a:lnTo>
                    <a:close/>
                    <a:moveTo>
                      <a:pt x="1518" y="0"/>
                    </a:moveTo>
                    <a:cubicBezTo>
                      <a:pt x="1508" y="0"/>
                      <a:pt x="1498" y="3"/>
                      <a:pt x="1488" y="7"/>
                    </a:cubicBezTo>
                    <a:lnTo>
                      <a:pt x="35" y="795"/>
                    </a:lnTo>
                    <a:cubicBezTo>
                      <a:pt x="13" y="805"/>
                      <a:pt x="1" y="826"/>
                      <a:pt x="4" y="851"/>
                    </a:cubicBezTo>
                    <a:lnTo>
                      <a:pt x="85" y="1792"/>
                    </a:lnTo>
                    <a:cubicBezTo>
                      <a:pt x="85" y="1814"/>
                      <a:pt x="101" y="1836"/>
                      <a:pt x="126" y="1842"/>
                    </a:cubicBezTo>
                    <a:lnTo>
                      <a:pt x="141" y="1842"/>
                    </a:lnTo>
                    <a:cubicBezTo>
                      <a:pt x="160" y="1842"/>
                      <a:pt x="176" y="1836"/>
                      <a:pt x="191" y="1827"/>
                    </a:cubicBezTo>
                    <a:lnTo>
                      <a:pt x="1560" y="95"/>
                    </a:lnTo>
                    <a:cubicBezTo>
                      <a:pt x="1576" y="73"/>
                      <a:pt x="1576" y="42"/>
                      <a:pt x="1560" y="23"/>
                    </a:cubicBezTo>
                    <a:cubicBezTo>
                      <a:pt x="1551" y="7"/>
                      <a:pt x="1535" y="0"/>
                      <a:pt x="151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58"/>
              <p:cNvSpPr/>
              <p:nvPr/>
            </p:nvSpPr>
            <p:spPr>
              <a:xfrm>
                <a:off x="2874251" y="2092252"/>
                <a:ext cx="319847" cy="363331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523" extrusionOk="0">
                    <a:moveTo>
                      <a:pt x="2517" y="1"/>
                    </a:moveTo>
                    <a:lnTo>
                      <a:pt x="2517" y="1"/>
                    </a:lnTo>
                    <a:cubicBezTo>
                      <a:pt x="2517" y="1"/>
                      <a:pt x="1192" y="1057"/>
                      <a:pt x="692" y="1457"/>
                    </a:cubicBezTo>
                    <a:cubicBezTo>
                      <a:pt x="191" y="1861"/>
                      <a:pt x="1" y="1998"/>
                      <a:pt x="1" y="1998"/>
                    </a:cubicBezTo>
                    <a:cubicBezTo>
                      <a:pt x="1" y="1998"/>
                      <a:pt x="288" y="3402"/>
                      <a:pt x="345" y="3802"/>
                    </a:cubicBezTo>
                    <a:cubicBezTo>
                      <a:pt x="404" y="4205"/>
                      <a:pt x="998" y="5186"/>
                      <a:pt x="1267" y="5340"/>
                    </a:cubicBezTo>
                    <a:cubicBezTo>
                      <a:pt x="1483" y="5460"/>
                      <a:pt x="1675" y="5523"/>
                      <a:pt x="1822" y="5523"/>
                    </a:cubicBezTo>
                    <a:cubicBezTo>
                      <a:pt x="1857" y="5523"/>
                      <a:pt x="1890" y="5519"/>
                      <a:pt x="1920" y="5512"/>
                    </a:cubicBezTo>
                    <a:cubicBezTo>
                      <a:pt x="2070" y="5471"/>
                      <a:pt x="3283" y="4668"/>
                      <a:pt x="3514" y="4496"/>
                    </a:cubicBezTo>
                    <a:cubicBezTo>
                      <a:pt x="3742" y="4324"/>
                      <a:pt x="3842" y="3745"/>
                      <a:pt x="3842" y="3745"/>
                    </a:cubicBezTo>
                    <a:cubicBezTo>
                      <a:pt x="4133" y="3605"/>
                      <a:pt x="4383" y="3392"/>
                      <a:pt x="4571" y="3130"/>
                    </a:cubicBezTo>
                    <a:cubicBezTo>
                      <a:pt x="4861" y="2708"/>
                      <a:pt x="4743" y="2136"/>
                      <a:pt x="4474" y="2076"/>
                    </a:cubicBezTo>
                    <a:cubicBezTo>
                      <a:pt x="4450" y="2071"/>
                      <a:pt x="4426" y="2069"/>
                      <a:pt x="4402" y="2069"/>
                    </a:cubicBezTo>
                    <a:cubicBezTo>
                      <a:pt x="4151" y="2069"/>
                      <a:pt x="3880" y="2326"/>
                      <a:pt x="3880" y="2326"/>
                    </a:cubicBezTo>
                    <a:cubicBezTo>
                      <a:pt x="3880" y="2326"/>
                      <a:pt x="2880" y="1192"/>
                      <a:pt x="2576" y="713"/>
                    </a:cubicBezTo>
                    <a:cubicBezTo>
                      <a:pt x="2267" y="232"/>
                      <a:pt x="2517" y="1"/>
                      <a:pt x="2517" y="1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58"/>
              <p:cNvSpPr/>
              <p:nvPr/>
            </p:nvSpPr>
            <p:spPr>
              <a:xfrm>
                <a:off x="2870961" y="2088503"/>
                <a:ext cx="323136" cy="370896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5638" extrusionOk="0">
                    <a:moveTo>
                      <a:pt x="2414" y="255"/>
                    </a:moveTo>
                    <a:lnTo>
                      <a:pt x="2414" y="255"/>
                    </a:lnTo>
                    <a:cubicBezTo>
                      <a:pt x="2398" y="448"/>
                      <a:pt x="2455" y="645"/>
                      <a:pt x="2570" y="802"/>
                    </a:cubicBezTo>
                    <a:cubicBezTo>
                      <a:pt x="2877" y="1280"/>
                      <a:pt x="3839" y="2374"/>
                      <a:pt x="3880" y="2421"/>
                    </a:cubicBezTo>
                    <a:cubicBezTo>
                      <a:pt x="3892" y="2433"/>
                      <a:pt x="3908" y="2443"/>
                      <a:pt x="3924" y="2443"/>
                    </a:cubicBezTo>
                    <a:cubicBezTo>
                      <a:pt x="3939" y="2443"/>
                      <a:pt x="3955" y="2436"/>
                      <a:pt x="3964" y="2427"/>
                    </a:cubicBezTo>
                    <a:cubicBezTo>
                      <a:pt x="3970" y="2427"/>
                      <a:pt x="4229" y="2190"/>
                      <a:pt x="4450" y="2190"/>
                    </a:cubicBezTo>
                    <a:cubicBezTo>
                      <a:pt x="4470" y="2190"/>
                      <a:pt x="4489" y="2192"/>
                      <a:pt x="4508" y="2196"/>
                    </a:cubicBezTo>
                    <a:cubicBezTo>
                      <a:pt x="4596" y="2224"/>
                      <a:pt x="4658" y="2290"/>
                      <a:pt x="4680" y="2374"/>
                    </a:cubicBezTo>
                    <a:cubicBezTo>
                      <a:pt x="4771" y="2637"/>
                      <a:pt x="4727" y="2930"/>
                      <a:pt x="4571" y="3162"/>
                    </a:cubicBezTo>
                    <a:cubicBezTo>
                      <a:pt x="4393" y="3415"/>
                      <a:pt x="4149" y="3618"/>
                      <a:pt x="3867" y="3756"/>
                    </a:cubicBezTo>
                    <a:cubicBezTo>
                      <a:pt x="3849" y="3762"/>
                      <a:pt x="3836" y="3777"/>
                      <a:pt x="3833" y="3796"/>
                    </a:cubicBezTo>
                    <a:cubicBezTo>
                      <a:pt x="3805" y="3949"/>
                      <a:pt x="3702" y="4381"/>
                      <a:pt x="3527" y="4509"/>
                    </a:cubicBezTo>
                    <a:cubicBezTo>
                      <a:pt x="3286" y="4693"/>
                      <a:pt x="2098" y="5481"/>
                      <a:pt x="1958" y="5515"/>
                    </a:cubicBezTo>
                    <a:cubicBezTo>
                      <a:pt x="1931" y="5523"/>
                      <a:pt x="1900" y="5526"/>
                      <a:pt x="1868" y="5526"/>
                    </a:cubicBezTo>
                    <a:cubicBezTo>
                      <a:pt x="1729" y="5526"/>
                      <a:pt x="1543" y="5463"/>
                      <a:pt x="1348" y="5350"/>
                    </a:cubicBezTo>
                    <a:cubicBezTo>
                      <a:pt x="1104" y="5209"/>
                      <a:pt x="510" y="4262"/>
                      <a:pt x="454" y="3852"/>
                    </a:cubicBezTo>
                    <a:cubicBezTo>
                      <a:pt x="398" y="3490"/>
                      <a:pt x="160" y="2305"/>
                      <a:pt x="113" y="2083"/>
                    </a:cubicBezTo>
                    <a:cubicBezTo>
                      <a:pt x="188" y="2027"/>
                      <a:pt x="385" y="1874"/>
                      <a:pt x="773" y="1567"/>
                    </a:cubicBezTo>
                    <a:cubicBezTo>
                      <a:pt x="1164" y="1255"/>
                      <a:pt x="2033" y="561"/>
                      <a:pt x="2414" y="255"/>
                    </a:cubicBezTo>
                    <a:close/>
                    <a:moveTo>
                      <a:pt x="2576" y="0"/>
                    </a:moveTo>
                    <a:cubicBezTo>
                      <a:pt x="2565" y="0"/>
                      <a:pt x="2553" y="4"/>
                      <a:pt x="2542" y="11"/>
                    </a:cubicBezTo>
                    <a:cubicBezTo>
                      <a:pt x="2542" y="11"/>
                      <a:pt x="1210" y="1077"/>
                      <a:pt x="717" y="1474"/>
                    </a:cubicBezTo>
                    <a:cubicBezTo>
                      <a:pt x="223" y="1871"/>
                      <a:pt x="26" y="2008"/>
                      <a:pt x="26" y="2008"/>
                    </a:cubicBezTo>
                    <a:cubicBezTo>
                      <a:pt x="7" y="2021"/>
                      <a:pt x="1" y="2043"/>
                      <a:pt x="4" y="2068"/>
                    </a:cubicBezTo>
                    <a:cubicBezTo>
                      <a:pt x="4" y="2083"/>
                      <a:pt x="288" y="3459"/>
                      <a:pt x="348" y="3868"/>
                    </a:cubicBezTo>
                    <a:cubicBezTo>
                      <a:pt x="407" y="4278"/>
                      <a:pt x="1007" y="5281"/>
                      <a:pt x="1298" y="5447"/>
                    </a:cubicBezTo>
                    <a:cubicBezTo>
                      <a:pt x="1470" y="5556"/>
                      <a:pt x="1667" y="5622"/>
                      <a:pt x="1870" y="5637"/>
                    </a:cubicBezTo>
                    <a:cubicBezTo>
                      <a:pt x="1911" y="5637"/>
                      <a:pt x="1954" y="5631"/>
                      <a:pt x="1998" y="5615"/>
                    </a:cubicBezTo>
                    <a:cubicBezTo>
                      <a:pt x="2170" y="5572"/>
                      <a:pt x="3395" y="4750"/>
                      <a:pt x="3614" y="4587"/>
                    </a:cubicBezTo>
                    <a:cubicBezTo>
                      <a:pt x="3833" y="4428"/>
                      <a:pt x="3933" y="3959"/>
                      <a:pt x="3958" y="3834"/>
                    </a:cubicBezTo>
                    <a:cubicBezTo>
                      <a:pt x="4246" y="3687"/>
                      <a:pt x="4496" y="3477"/>
                      <a:pt x="4683" y="3212"/>
                    </a:cubicBezTo>
                    <a:cubicBezTo>
                      <a:pt x="4865" y="2949"/>
                      <a:pt x="4911" y="2618"/>
                      <a:pt x="4805" y="2318"/>
                    </a:cubicBezTo>
                    <a:cubicBezTo>
                      <a:pt x="4765" y="2196"/>
                      <a:pt x="4671" y="2102"/>
                      <a:pt x="4552" y="2068"/>
                    </a:cubicBezTo>
                    <a:cubicBezTo>
                      <a:pt x="4528" y="2063"/>
                      <a:pt x="4504" y="2061"/>
                      <a:pt x="4479" y="2061"/>
                    </a:cubicBezTo>
                    <a:cubicBezTo>
                      <a:pt x="4266" y="2061"/>
                      <a:pt x="4044" y="2220"/>
                      <a:pt x="3949" y="2296"/>
                    </a:cubicBezTo>
                    <a:cubicBezTo>
                      <a:pt x="3761" y="2086"/>
                      <a:pt x="2958" y="1164"/>
                      <a:pt x="2683" y="733"/>
                    </a:cubicBezTo>
                    <a:cubicBezTo>
                      <a:pt x="2411" y="308"/>
                      <a:pt x="2605" y="108"/>
                      <a:pt x="2617" y="98"/>
                    </a:cubicBezTo>
                    <a:cubicBezTo>
                      <a:pt x="2633" y="76"/>
                      <a:pt x="2636" y="51"/>
                      <a:pt x="2620" y="26"/>
                    </a:cubicBezTo>
                    <a:cubicBezTo>
                      <a:pt x="2611" y="9"/>
                      <a:pt x="2594" y="0"/>
                      <a:pt x="257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58"/>
              <p:cNvSpPr/>
              <p:nvPr/>
            </p:nvSpPr>
            <p:spPr>
              <a:xfrm>
                <a:off x="2937798" y="2219282"/>
                <a:ext cx="44668" cy="115321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753" extrusionOk="0">
                    <a:moveTo>
                      <a:pt x="294" y="0"/>
                    </a:moveTo>
                    <a:cubicBezTo>
                      <a:pt x="287" y="0"/>
                      <a:pt x="280" y="2"/>
                      <a:pt x="273" y="5"/>
                    </a:cubicBezTo>
                    <a:cubicBezTo>
                      <a:pt x="244" y="17"/>
                      <a:pt x="226" y="45"/>
                      <a:pt x="238" y="80"/>
                    </a:cubicBezTo>
                    <a:lnTo>
                      <a:pt x="401" y="558"/>
                    </a:lnTo>
                    <a:lnTo>
                      <a:pt x="7" y="1574"/>
                    </a:lnTo>
                    <a:cubicBezTo>
                      <a:pt x="1" y="1589"/>
                      <a:pt x="1" y="1611"/>
                      <a:pt x="7" y="1627"/>
                    </a:cubicBezTo>
                    <a:cubicBezTo>
                      <a:pt x="19" y="1643"/>
                      <a:pt x="35" y="1649"/>
                      <a:pt x="51" y="1652"/>
                    </a:cubicBezTo>
                    <a:lnTo>
                      <a:pt x="604" y="1752"/>
                    </a:lnTo>
                    <a:lnTo>
                      <a:pt x="613" y="1752"/>
                    </a:lnTo>
                    <a:cubicBezTo>
                      <a:pt x="615" y="1752"/>
                      <a:pt x="617" y="1752"/>
                      <a:pt x="619" y="1752"/>
                    </a:cubicBezTo>
                    <a:cubicBezTo>
                      <a:pt x="651" y="1752"/>
                      <a:pt x="673" y="1728"/>
                      <a:pt x="676" y="1699"/>
                    </a:cubicBezTo>
                    <a:cubicBezTo>
                      <a:pt x="679" y="1668"/>
                      <a:pt x="657" y="1643"/>
                      <a:pt x="626" y="1636"/>
                    </a:cubicBezTo>
                    <a:lnTo>
                      <a:pt x="135" y="1552"/>
                    </a:lnTo>
                    <a:lnTo>
                      <a:pt x="516" y="580"/>
                    </a:lnTo>
                    <a:cubicBezTo>
                      <a:pt x="520" y="567"/>
                      <a:pt x="520" y="552"/>
                      <a:pt x="516" y="539"/>
                    </a:cubicBezTo>
                    <a:lnTo>
                      <a:pt x="345" y="39"/>
                    </a:lnTo>
                    <a:cubicBezTo>
                      <a:pt x="337" y="15"/>
                      <a:pt x="317" y="0"/>
                      <a:pt x="29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58"/>
              <p:cNvSpPr/>
              <p:nvPr/>
            </p:nvSpPr>
            <p:spPr>
              <a:xfrm>
                <a:off x="2959836" y="2328747"/>
                <a:ext cx="89270" cy="36248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51" extrusionOk="0">
                    <a:moveTo>
                      <a:pt x="1289" y="1"/>
                    </a:moveTo>
                    <a:cubicBezTo>
                      <a:pt x="1273" y="1"/>
                      <a:pt x="1258" y="7"/>
                      <a:pt x="1247" y="19"/>
                    </a:cubicBezTo>
                    <a:cubicBezTo>
                      <a:pt x="938" y="378"/>
                      <a:pt x="506" y="435"/>
                      <a:pt x="261" y="435"/>
                    </a:cubicBezTo>
                    <a:cubicBezTo>
                      <a:pt x="147" y="435"/>
                      <a:pt x="74" y="422"/>
                      <a:pt x="72" y="422"/>
                    </a:cubicBezTo>
                    <a:cubicBezTo>
                      <a:pt x="70" y="422"/>
                      <a:pt x="68" y="422"/>
                      <a:pt x="65" y="422"/>
                    </a:cubicBezTo>
                    <a:cubicBezTo>
                      <a:pt x="36" y="422"/>
                      <a:pt x="9" y="440"/>
                      <a:pt x="3" y="469"/>
                    </a:cubicBezTo>
                    <a:cubicBezTo>
                      <a:pt x="0" y="501"/>
                      <a:pt x="19" y="532"/>
                      <a:pt x="50" y="535"/>
                    </a:cubicBezTo>
                    <a:cubicBezTo>
                      <a:pt x="125" y="547"/>
                      <a:pt x="197" y="551"/>
                      <a:pt x="269" y="551"/>
                    </a:cubicBezTo>
                    <a:cubicBezTo>
                      <a:pt x="280" y="551"/>
                      <a:pt x="290" y="551"/>
                      <a:pt x="301" y="551"/>
                    </a:cubicBezTo>
                    <a:cubicBezTo>
                      <a:pt x="693" y="551"/>
                      <a:pt x="1070" y="383"/>
                      <a:pt x="1332" y="97"/>
                    </a:cubicBezTo>
                    <a:lnTo>
                      <a:pt x="1335" y="94"/>
                    </a:lnTo>
                    <a:cubicBezTo>
                      <a:pt x="1357" y="66"/>
                      <a:pt x="1354" y="32"/>
                      <a:pt x="1329" y="13"/>
                    </a:cubicBezTo>
                    <a:cubicBezTo>
                      <a:pt x="1316" y="5"/>
                      <a:pt x="1302" y="1"/>
                      <a:pt x="128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58"/>
              <p:cNvSpPr/>
              <p:nvPr/>
            </p:nvSpPr>
            <p:spPr>
              <a:xfrm>
                <a:off x="2986544" y="2202178"/>
                <a:ext cx="71640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9" extrusionOk="0">
                    <a:moveTo>
                      <a:pt x="530" y="0"/>
                    </a:moveTo>
                    <a:cubicBezTo>
                      <a:pt x="270" y="0"/>
                      <a:pt x="57" y="80"/>
                      <a:pt x="44" y="83"/>
                    </a:cubicBezTo>
                    <a:cubicBezTo>
                      <a:pt x="16" y="96"/>
                      <a:pt x="1" y="130"/>
                      <a:pt x="13" y="158"/>
                    </a:cubicBezTo>
                    <a:cubicBezTo>
                      <a:pt x="23" y="180"/>
                      <a:pt x="43" y="194"/>
                      <a:pt x="66" y="194"/>
                    </a:cubicBezTo>
                    <a:cubicBezTo>
                      <a:pt x="73" y="194"/>
                      <a:pt x="81" y="193"/>
                      <a:pt x="88" y="190"/>
                    </a:cubicBezTo>
                    <a:cubicBezTo>
                      <a:pt x="90" y="188"/>
                      <a:pt x="289" y="113"/>
                      <a:pt x="529" y="113"/>
                    </a:cubicBezTo>
                    <a:cubicBezTo>
                      <a:pt x="681" y="113"/>
                      <a:pt x="849" y="143"/>
                      <a:pt x="995" y="240"/>
                    </a:cubicBezTo>
                    <a:cubicBezTo>
                      <a:pt x="1001" y="246"/>
                      <a:pt x="1013" y="249"/>
                      <a:pt x="1026" y="249"/>
                    </a:cubicBezTo>
                    <a:cubicBezTo>
                      <a:pt x="1045" y="249"/>
                      <a:pt x="1060" y="240"/>
                      <a:pt x="1073" y="227"/>
                    </a:cubicBezTo>
                    <a:cubicBezTo>
                      <a:pt x="1088" y="202"/>
                      <a:pt x="1082" y="168"/>
                      <a:pt x="1057" y="146"/>
                    </a:cubicBezTo>
                    <a:cubicBezTo>
                      <a:pt x="890" y="34"/>
                      <a:pt x="700" y="0"/>
                      <a:pt x="53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58"/>
              <p:cNvSpPr/>
              <p:nvPr/>
            </p:nvSpPr>
            <p:spPr>
              <a:xfrm>
                <a:off x="2891157" y="2202968"/>
                <a:ext cx="55588" cy="18091"/>
              </a:xfrm>
              <a:custGeom>
                <a:avLst/>
                <a:gdLst/>
                <a:ahLst/>
                <a:cxnLst/>
                <a:rect l="l" t="t" r="r" b="b"/>
                <a:pathLst>
                  <a:path w="845" h="275" extrusionOk="0">
                    <a:moveTo>
                      <a:pt x="446" y="1"/>
                    </a:moveTo>
                    <a:cubicBezTo>
                      <a:pt x="303" y="1"/>
                      <a:pt x="144" y="40"/>
                      <a:pt x="25" y="178"/>
                    </a:cubicBezTo>
                    <a:cubicBezTo>
                      <a:pt x="0" y="203"/>
                      <a:pt x="6" y="240"/>
                      <a:pt x="28" y="259"/>
                    </a:cubicBezTo>
                    <a:cubicBezTo>
                      <a:pt x="41" y="271"/>
                      <a:pt x="53" y="274"/>
                      <a:pt x="69" y="274"/>
                    </a:cubicBezTo>
                    <a:cubicBezTo>
                      <a:pt x="88" y="274"/>
                      <a:pt x="103" y="268"/>
                      <a:pt x="116" y="249"/>
                    </a:cubicBezTo>
                    <a:cubicBezTo>
                      <a:pt x="208" y="144"/>
                      <a:pt x="337" y="114"/>
                      <a:pt x="455" y="114"/>
                    </a:cubicBezTo>
                    <a:cubicBezTo>
                      <a:pt x="617" y="114"/>
                      <a:pt x="760" y="171"/>
                      <a:pt x="760" y="171"/>
                    </a:cubicBezTo>
                    <a:cubicBezTo>
                      <a:pt x="765" y="173"/>
                      <a:pt x="771" y="174"/>
                      <a:pt x="777" y="174"/>
                    </a:cubicBezTo>
                    <a:cubicBezTo>
                      <a:pt x="801" y="174"/>
                      <a:pt x="825" y="160"/>
                      <a:pt x="835" y="140"/>
                    </a:cubicBezTo>
                    <a:cubicBezTo>
                      <a:pt x="844" y="112"/>
                      <a:pt x="828" y="78"/>
                      <a:pt x="803" y="65"/>
                    </a:cubicBezTo>
                    <a:cubicBezTo>
                      <a:pt x="789" y="65"/>
                      <a:pt x="631" y="1"/>
                      <a:pt x="44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58"/>
              <p:cNvSpPr/>
              <p:nvPr/>
            </p:nvSpPr>
            <p:spPr>
              <a:xfrm>
                <a:off x="2924641" y="2237439"/>
                <a:ext cx="16512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501" extrusionOk="0">
                    <a:moveTo>
                      <a:pt x="126" y="1"/>
                    </a:moveTo>
                    <a:cubicBezTo>
                      <a:pt x="54" y="1"/>
                      <a:pt x="1" y="119"/>
                      <a:pt x="1" y="251"/>
                    </a:cubicBezTo>
                    <a:cubicBezTo>
                      <a:pt x="1" y="388"/>
                      <a:pt x="54" y="501"/>
                      <a:pt x="126" y="501"/>
                    </a:cubicBezTo>
                    <a:cubicBezTo>
                      <a:pt x="194" y="501"/>
                      <a:pt x="251" y="388"/>
                      <a:pt x="251" y="251"/>
                    </a:cubicBezTo>
                    <a:cubicBezTo>
                      <a:pt x="251" y="116"/>
                      <a:pt x="194" y="1"/>
                      <a:pt x="12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58"/>
              <p:cNvSpPr/>
              <p:nvPr/>
            </p:nvSpPr>
            <p:spPr>
              <a:xfrm>
                <a:off x="3012463" y="2237439"/>
                <a:ext cx="16512" cy="3295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501" extrusionOk="0">
                    <a:moveTo>
                      <a:pt x="125" y="1"/>
                    </a:moveTo>
                    <a:cubicBezTo>
                      <a:pt x="57" y="1"/>
                      <a:pt x="0" y="119"/>
                      <a:pt x="0" y="251"/>
                    </a:cubicBezTo>
                    <a:cubicBezTo>
                      <a:pt x="0" y="388"/>
                      <a:pt x="57" y="501"/>
                      <a:pt x="125" y="501"/>
                    </a:cubicBezTo>
                    <a:cubicBezTo>
                      <a:pt x="197" y="501"/>
                      <a:pt x="250" y="388"/>
                      <a:pt x="250" y="251"/>
                    </a:cubicBezTo>
                    <a:cubicBezTo>
                      <a:pt x="250" y="116"/>
                      <a:pt x="197" y="1"/>
                      <a:pt x="12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58"/>
              <p:cNvSpPr/>
              <p:nvPr/>
            </p:nvSpPr>
            <p:spPr>
              <a:xfrm>
                <a:off x="2848792" y="3408928"/>
                <a:ext cx="240839" cy="8479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289" extrusionOk="0">
                    <a:moveTo>
                      <a:pt x="19" y="0"/>
                    </a:moveTo>
                    <a:lnTo>
                      <a:pt x="0" y="1288"/>
                    </a:lnTo>
                    <a:lnTo>
                      <a:pt x="391" y="1288"/>
                    </a:lnTo>
                    <a:lnTo>
                      <a:pt x="391" y="313"/>
                    </a:lnTo>
                    <a:lnTo>
                      <a:pt x="3204" y="313"/>
                    </a:lnTo>
                    <a:lnTo>
                      <a:pt x="3204" y="1251"/>
                    </a:lnTo>
                    <a:lnTo>
                      <a:pt x="3661" y="1270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58"/>
              <p:cNvSpPr/>
              <p:nvPr/>
            </p:nvSpPr>
            <p:spPr>
              <a:xfrm>
                <a:off x="2843661" y="3403797"/>
                <a:ext cx="249062" cy="92559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1407" extrusionOk="0">
                    <a:moveTo>
                      <a:pt x="3592" y="119"/>
                    </a:moveTo>
                    <a:lnTo>
                      <a:pt x="3657" y="1254"/>
                    </a:lnTo>
                    <a:lnTo>
                      <a:pt x="3657" y="1254"/>
                    </a:lnTo>
                    <a:lnTo>
                      <a:pt x="3323" y="1238"/>
                    </a:lnTo>
                    <a:lnTo>
                      <a:pt x="3323" y="369"/>
                    </a:lnTo>
                    <a:cubicBezTo>
                      <a:pt x="3323" y="338"/>
                      <a:pt x="3295" y="313"/>
                      <a:pt x="3263" y="313"/>
                    </a:cubicBezTo>
                    <a:lnTo>
                      <a:pt x="450" y="313"/>
                    </a:lnTo>
                    <a:cubicBezTo>
                      <a:pt x="419" y="313"/>
                      <a:pt x="391" y="338"/>
                      <a:pt x="391" y="369"/>
                    </a:cubicBezTo>
                    <a:lnTo>
                      <a:pt x="391" y="1288"/>
                    </a:lnTo>
                    <a:lnTo>
                      <a:pt x="141" y="1288"/>
                    </a:lnTo>
                    <a:lnTo>
                      <a:pt x="156" y="119"/>
                    </a:lnTo>
                    <a:close/>
                    <a:moveTo>
                      <a:pt x="78" y="0"/>
                    </a:moveTo>
                    <a:cubicBezTo>
                      <a:pt x="47" y="0"/>
                      <a:pt x="19" y="22"/>
                      <a:pt x="19" y="53"/>
                    </a:cubicBezTo>
                    <a:lnTo>
                      <a:pt x="0" y="1348"/>
                    </a:lnTo>
                    <a:cubicBezTo>
                      <a:pt x="0" y="1379"/>
                      <a:pt x="28" y="1407"/>
                      <a:pt x="59" y="1407"/>
                    </a:cubicBezTo>
                    <a:lnTo>
                      <a:pt x="450" y="1407"/>
                    </a:lnTo>
                    <a:cubicBezTo>
                      <a:pt x="481" y="1407"/>
                      <a:pt x="510" y="1379"/>
                      <a:pt x="516" y="1348"/>
                    </a:cubicBezTo>
                    <a:lnTo>
                      <a:pt x="516" y="429"/>
                    </a:lnTo>
                    <a:lnTo>
                      <a:pt x="3213" y="429"/>
                    </a:lnTo>
                    <a:lnTo>
                      <a:pt x="3213" y="1288"/>
                    </a:lnTo>
                    <a:cubicBezTo>
                      <a:pt x="3213" y="1319"/>
                      <a:pt x="3235" y="1348"/>
                      <a:pt x="3267" y="1348"/>
                    </a:cubicBezTo>
                    <a:lnTo>
                      <a:pt x="3729" y="1366"/>
                    </a:lnTo>
                    <a:cubicBezTo>
                      <a:pt x="3745" y="1366"/>
                      <a:pt x="3760" y="1363"/>
                      <a:pt x="3770" y="1351"/>
                    </a:cubicBezTo>
                    <a:cubicBezTo>
                      <a:pt x="3782" y="1338"/>
                      <a:pt x="3785" y="1323"/>
                      <a:pt x="3785" y="1307"/>
                    </a:cubicBezTo>
                    <a:lnTo>
                      <a:pt x="3714" y="53"/>
                    </a:lnTo>
                    <a:cubicBezTo>
                      <a:pt x="3707" y="22"/>
                      <a:pt x="3685" y="0"/>
                      <a:pt x="365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58"/>
              <p:cNvSpPr/>
              <p:nvPr/>
            </p:nvSpPr>
            <p:spPr>
              <a:xfrm>
                <a:off x="2848792" y="3408928"/>
                <a:ext cx="240839" cy="8479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289" extrusionOk="0">
                    <a:moveTo>
                      <a:pt x="19" y="0"/>
                    </a:moveTo>
                    <a:lnTo>
                      <a:pt x="0" y="1288"/>
                    </a:lnTo>
                    <a:lnTo>
                      <a:pt x="391" y="1288"/>
                    </a:lnTo>
                    <a:lnTo>
                      <a:pt x="391" y="313"/>
                    </a:lnTo>
                    <a:lnTo>
                      <a:pt x="3204" y="313"/>
                    </a:lnTo>
                    <a:lnTo>
                      <a:pt x="3204" y="1251"/>
                    </a:lnTo>
                    <a:lnTo>
                      <a:pt x="3661" y="1270"/>
                    </a:ln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58"/>
              <p:cNvSpPr/>
              <p:nvPr/>
            </p:nvSpPr>
            <p:spPr>
              <a:xfrm>
                <a:off x="2843661" y="3403797"/>
                <a:ext cx="249062" cy="92559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1407" extrusionOk="0">
                    <a:moveTo>
                      <a:pt x="3592" y="119"/>
                    </a:moveTo>
                    <a:lnTo>
                      <a:pt x="3657" y="1254"/>
                    </a:lnTo>
                    <a:lnTo>
                      <a:pt x="3657" y="1254"/>
                    </a:lnTo>
                    <a:lnTo>
                      <a:pt x="3323" y="1238"/>
                    </a:lnTo>
                    <a:lnTo>
                      <a:pt x="3323" y="369"/>
                    </a:lnTo>
                    <a:cubicBezTo>
                      <a:pt x="3323" y="338"/>
                      <a:pt x="3295" y="313"/>
                      <a:pt x="3263" y="313"/>
                    </a:cubicBezTo>
                    <a:lnTo>
                      <a:pt x="450" y="313"/>
                    </a:lnTo>
                    <a:cubicBezTo>
                      <a:pt x="419" y="313"/>
                      <a:pt x="391" y="338"/>
                      <a:pt x="391" y="369"/>
                    </a:cubicBezTo>
                    <a:lnTo>
                      <a:pt x="391" y="1288"/>
                    </a:lnTo>
                    <a:lnTo>
                      <a:pt x="141" y="1288"/>
                    </a:lnTo>
                    <a:lnTo>
                      <a:pt x="156" y="119"/>
                    </a:lnTo>
                    <a:close/>
                    <a:moveTo>
                      <a:pt x="78" y="0"/>
                    </a:moveTo>
                    <a:cubicBezTo>
                      <a:pt x="47" y="0"/>
                      <a:pt x="19" y="22"/>
                      <a:pt x="19" y="53"/>
                    </a:cubicBezTo>
                    <a:lnTo>
                      <a:pt x="0" y="1348"/>
                    </a:lnTo>
                    <a:cubicBezTo>
                      <a:pt x="0" y="1379"/>
                      <a:pt x="28" y="1407"/>
                      <a:pt x="59" y="1407"/>
                    </a:cubicBezTo>
                    <a:lnTo>
                      <a:pt x="450" y="1407"/>
                    </a:lnTo>
                    <a:cubicBezTo>
                      <a:pt x="481" y="1407"/>
                      <a:pt x="510" y="1379"/>
                      <a:pt x="516" y="1348"/>
                    </a:cubicBezTo>
                    <a:lnTo>
                      <a:pt x="516" y="429"/>
                    </a:lnTo>
                    <a:lnTo>
                      <a:pt x="3213" y="429"/>
                    </a:lnTo>
                    <a:lnTo>
                      <a:pt x="3213" y="1288"/>
                    </a:lnTo>
                    <a:cubicBezTo>
                      <a:pt x="3213" y="1319"/>
                      <a:pt x="3235" y="1348"/>
                      <a:pt x="3267" y="1348"/>
                    </a:cubicBezTo>
                    <a:lnTo>
                      <a:pt x="3729" y="1366"/>
                    </a:lnTo>
                    <a:cubicBezTo>
                      <a:pt x="3745" y="1366"/>
                      <a:pt x="3760" y="1363"/>
                      <a:pt x="3770" y="1351"/>
                    </a:cubicBezTo>
                    <a:cubicBezTo>
                      <a:pt x="3782" y="1338"/>
                      <a:pt x="3785" y="1323"/>
                      <a:pt x="3785" y="1307"/>
                    </a:cubicBezTo>
                    <a:lnTo>
                      <a:pt x="3714" y="53"/>
                    </a:lnTo>
                    <a:cubicBezTo>
                      <a:pt x="3707" y="22"/>
                      <a:pt x="3685" y="0"/>
                      <a:pt x="365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58"/>
              <p:cNvSpPr/>
              <p:nvPr/>
            </p:nvSpPr>
            <p:spPr>
              <a:xfrm>
                <a:off x="2845897" y="3292950"/>
                <a:ext cx="128610" cy="148082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251" extrusionOk="0">
                    <a:moveTo>
                      <a:pt x="919" y="0"/>
                    </a:moveTo>
                    <a:lnTo>
                      <a:pt x="0" y="360"/>
                    </a:lnTo>
                    <a:cubicBezTo>
                      <a:pt x="0" y="360"/>
                      <a:pt x="204" y="1663"/>
                      <a:pt x="204" y="1845"/>
                    </a:cubicBezTo>
                    <a:cubicBezTo>
                      <a:pt x="229" y="2017"/>
                      <a:pt x="351" y="2157"/>
                      <a:pt x="516" y="2204"/>
                    </a:cubicBezTo>
                    <a:cubicBezTo>
                      <a:pt x="607" y="2204"/>
                      <a:pt x="1373" y="2092"/>
                      <a:pt x="1373" y="2092"/>
                    </a:cubicBezTo>
                    <a:cubicBezTo>
                      <a:pt x="1445" y="2157"/>
                      <a:pt x="1529" y="2207"/>
                      <a:pt x="1620" y="2248"/>
                    </a:cubicBezTo>
                    <a:cubicBezTo>
                      <a:pt x="1626" y="2249"/>
                      <a:pt x="1632" y="2250"/>
                      <a:pt x="1639" y="2250"/>
                    </a:cubicBezTo>
                    <a:cubicBezTo>
                      <a:pt x="1741" y="2250"/>
                      <a:pt x="1954" y="2114"/>
                      <a:pt x="1954" y="2114"/>
                    </a:cubicBezTo>
                    <a:lnTo>
                      <a:pt x="1798" y="1191"/>
                    </a:lnTo>
                    <a:cubicBezTo>
                      <a:pt x="1776" y="106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58"/>
              <p:cNvSpPr/>
              <p:nvPr/>
            </p:nvSpPr>
            <p:spPr>
              <a:xfrm>
                <a:off x="2841556" y="3289595"/>
                <a:ext cx="136833" cy="155384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2362" extrusionOk="0">
                    <a:moveTo>
                      <a:pt x="970" y="120"/>
                    </a:moveTo>
                    <a:cubicBezTo>
                      <a:pt x="1373" y="620"/>
                      <a:pt x="1792" y="1174"/>
                      <a:pt x="1811" y="1255"/>
                    </a:cubicBezTo>
                    <a:cubicBezTo>
                      <a:pt x="1829" y="1371"/>
                      <a:pt x="1936" y="1977"/>
                      <a:pt x="1964" y="2136"/>
                    </a:cubicBezTo>
                    <a:cubicBezTo>
                      <a:pt x="1886" y="2193"/>
                      <a:pt x="1795" y="2230"/>
                      <a:pt x="1701" y="2246"/>
                    </a:cubicBezTo>
                    <a:cubicBezTo>
                      <a:pt x="1614" y="2211"/>
                      <a:pt x="1542" y="2161"/>
                      <a:pt x="1470" y="2102"/>
                    </a:cubicBezTo>
                    <a:cubicBezTo>
                      <a:pt x="1464" y="2090"/>
                      <a:pt x="1448" y="2086"/>
                      <a:pt x="1436" y="2086"/>
                    </a:cubicBezTo>
                    <a:cubicBezTo>
                      <a:pt x="1126" y="2133"/>
                      <a:pt x="651" y="2199"/>
                      <a:pt x="582" y="2199"/>
                    </a:cubicBezTo>
                    <a:cubicBezTo>
                      <a:pt x="448" y="2152"/>
                      <a:pt x="348" y="2040"/>
                      <a:pt x="326" y="1899"/>
                    </a:cubicBezTo>
                    <a:cubicBezTo>
                      <a:pt x="326" y="1730"/>
                      <a:pt x="166" y="683"/>
                      <a:pt x="129" y="448"/>
                    </a:cubicBezTo>
                    <a:lnTo>
                      <a:pt x="970" y="120"/>
                    </a:lnTo>
                    <a:close/>
                    <a:moveTo>
                      <a:pt x="985" y="0"/>
                    </a:moveTo>
                    <a:cubicBezTo>
                      <a:pt x="978" y="0"/>
                      <a:pt x="970" y="2"/>
                      <a:pt x="964" y="5"/>
                    </a:cubicBezTo>
                    <a:lnTo>
                      <a:pt x="41" y="364"/>
                    </a:lnTo>
                    <a:cubicBezTo>
                      <a:pt x="16" y="370"/>
                      <a:pt x="1" y="398"/>
                      <a:pt x="4" y="427"/>
                    </a:cubicBezTo>
                    <a:cubicBezTo>
                      <a:pt x="76" y="877"/>
                      <a:pt x="207" y="1761"/>
                      <a:pt x="207" y="1902"/>
                    </a:cubicBezTo>
                    <a:cubicBezTo>
                      <a:pt x="232" y="2105"/>
                      <a:pt x="379" y="2274"/>
                      <a:pt x="579" y="2321"/>
                    </a:cubicBezTo>
                    <a:cubicBezTo>
                      <a:pt x="663" y="2321"/>
                      <a:pt x="1270" y="2230"/>
                      <a:pt x="1420" y="2208"/>
                    </a:cubicBezTo>
                    <a:cubicBezTo>
                      <a:pt x="1492" y="2274"/>
                      <a:pt x="1576" y="2324"/>
                      <a:pt x="1670" y="2361"/>
                    </a:cubicBezTo>
                    <a:lnTo>
                      <a:pt x="1701" y="2361"/>
                    </a:lnTo>
                    <a:cubicBezTo>
                      <a:pt x="1826" y="2340"/>
                      <a:pt x="1948" y="2293"/>
                      <a:pt x="2051" y="2221"/>
                    </a:cubicBezTo>
                    <a:cubicBezTo>
                      <a:pt x="2067" y="2208"/>
                      <a:pt x="2079" y="2183"/>
                      <a:pt x="2076" y="2161"/>
                    </a:cubicBezTo>
                    <a:cubicBezTo>
                      <a:pt x="2076" y="2161"/>
                      <a:pt x="1942" y="1380"/>
                      <a:pt x="1920" y="1239"/>
                    </a:cubicBezTo>
                    <a:cubicBezTo>
                      <a:pt x="1895" y="1102"/>
                      <a:pt x="1232" y="270"/>
                      <a:pt x="1029" y="20"/>
                    </a:cubicBezTo>
                    <a:cubicBezTo>
                      <a:pt x="1018" y="7"/>
                      <a:pt x="1002" y="0"/>
                      <a:pt x="9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58"/>
              <p:cNvSpPr/>
              <p:nvPr/>
            </p:nvSpPr>
            <p:spPr>
              <a:xfrm>
                <a:off x="2752352" y="2576097"/>
                <a:ext cx="154068" cy="740542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1257" extrusionOk="0">
                    <a:moveTo>
                      <a:pt x="819" y="1"/>
                    </a:moveTo>
                    <a:cubicBezTo>
                      <a:pt x="819" y="1"/>
                      <a:pt x="0" y="5630"/>
                      <a:pt x="0" y="5899"/>
                    </a:cubicBezTo>
                    <a:cubicBezTo>
                      <a:pt x="0" y="6168"/>
                      <a:pt x="1419" y="11257"/>
                      <a:pt x="1419" y="11257"/>
                    </a:cubicBezTo>
                    <a:lnTo>
                      <a:pt x="2341" y="10897"/>
                    </a:lnTo>
                    <a:lnTo>
                      <a:pt x="1713" y="6978"/>
                    </a:lnTo>
                    <a:lnTo>
                      <a:pt x="1779" y="6034"/>
                    </a:lnTo>
                    <a:cubicBezTo>
                      <a:pt x="1779" y="6034"/>
                      <a:pt x="1260" y="4840"/>
                      <a:pt x="1241" y="4143"/>
                    </a:cubicBezTo>
                    <a:cubicBezTo>
                      <a:pt x="1232" y="3596"/>
                      <a:pt x="1257" y="3042"/>
                      <a:pt x="1307" y="2501"/>
                    </a:cubicBezTo>
                    <a:lnTo>
                      <a:pt x="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58"/>
              <p:cNvSpPr/>
              <p:nvPr/>
            </p:nvSpPr>
            <p:spPr>
              <a:xfrm>
                <a:off x="2748603" y="2572610"/>
                <a:ext cx="161700" cy="74817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1373" extrusionOk="0">
                    <a:moveTo>
                      <a:pt x="886" y="398"/>
                    </a:moveTo>
                    <a:lnTo>
                      <a:pt x="1308" y="2558"/>
                    </a:lnTo>
                    <a:cubicBezTo>
                      <a:pt x="1258" y="3102"/>
                      <a:pt x="1236" y="3652"/>
                      <a:pt x="1242" y="4199"/>
                    </a:cubicBezTo>
                    <a:cubicBezTo>
                      <a:pt x="1261" y="4868"/>
                      <a:pt x="1723" y="5962"/>
                      <a:pt x="1783" y="6096"/>
                    </a:cubicBezTo>
                    <a:lnTo>
                      <a:pt x="1714" y="7031"/>
                    </a:lnTo>
                    <a:lnTo>
                      <a:pt x="1714" y="7043"/>
                    </a:lnTo>
                    <a:lnTo>
                      <a:pt x="2336" y="10916"/>
                    </a:lnTo>
                    <a:lnTo>
                      <a:pt x="1517" y="11235"/>
                    </a:lnTo>
                    <a:cubicBezTo>
                      <a:pt x="1111" y="9778"/>
                      <a:pt x="117" y="6152"/>
                      <a:pt x="117" y="5952"/>
                    </a:cubicBezTo>
                    <a:cubicBezTo>
                      <a:pt x="117" y="5752"/>
                      <a:pt x="595" y="2408"/>
                      <a:pt x="886" y="398"/>
                    </a:cubicBezTo>
                    <a:close/>
                    <a:moveTo>
                      <a:pt x="880" y="0"/>
                    </a:moveTo>
                    <a:cubicBezTo>
                      <a:pt x="879" y="0"/>
                      <a:pt x="878" y="0"/>
                      <a:pt x="876" y="1"/>
                    </a:cubicBezTo>
                    <a:cubicBezTo>
                      <a:pt x="848" y="1"/>
                      <a:pt x="823" y="23"/>
                      <a:pt x="820" y="48"/>
                    </a:cubicBezTo>
                    <a:cubicBezTo>
                      <a:pt x="786" y="279"/>
                      <a:pt x="1" y="5683"/>
                      <a:pt x="1" y="5955"/>
                    </a:cubicBezTo>
                    <a:cubicBezTo>
                      <a:pt x="1" y="6230"/>
                      <a:pt x="1364" y="11122"/>
                      <a:pt x="1423" y="11329"/>
                    </a:cubicBezTo>
                    <a:cubicBezTo>
                      <a:pt x="1426" y="11344"/>
                      <a:pt x="1439" y="11357"/>
                      <a:pt x="1454" y="11363"/>
                    </a:cubicBezTo>
                    <a:cubicBezTo>
                      <a:pt x="1461" y="11363"/>
                      <a:pt x="1470" y="11369"/>
                      <a:pt x="1476" y="11369"/>
                    </a:cubicBezTo>
                    <a:lnTo>
                      <a:pt x="1495" y="11372"/>
                    </a:lnTo>
                    <a:lnTo>
                      <a:pt x="2417" y="11013"/>
                    </a:lnTo>
                    <a:cubicBezTo>
                      <a:pt x="2442" y="11004"/>
                      <a:pt x="2458" y="10979"/>
                      <a:pt x="2455" y="10950"/>
                    </a:cubicBezTo>
                    <a:lnTo>
                      <a:pt x="1817" y="7040"/>
                    </a:lnTo>
                    <a:lnTo>
                      <a:pt x="1883" y="6102"/>
                    </a:lnTo>
                    <a:lnTo>
                      <a:pt x="1883" y="6074"/>
                    </a:lnTo>
                    <a:cubicBezTo>
                      <a:pt x="1880" y="6059"/>
                      <a:pt x="1370" y="4883"/>
                      <a:pt x="1348" y="4202"/>
                    </a:cubicBezTo>
                    <a:cubicBezTo>
                      <a:pt x="1339" y="3655"/>
                      <a:pt x="1364" y="3108"/>
                      <a:pt x="1414" y="2564"/>
                    </a:cubicBezTo>
                    <a:lnTo>
                      <a:pt x="1414" y="2548"/>
                    </a:lnTo>
                    <a:lnTo>
                      <a:pt x="932" y="48"/>
                    </a:lnTo>
                    <a:cubicBezTo>
                      <a:pt x="929" y="24"/>
                      <a:pt x="904" y="0"/>
                      <a:pt x="88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58"/>
              <p:cNvSpPr/>
              <p:nvPr/>
            </p:nvSpPr>
            <p:spPr>
              <a:xfrm>
                <a:off x="3032396" y="2537679"/>
                <a:ext cx="364054" cy="794025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12070" extrusionOk="0">
                    <a:moveTo>
                      <a:pt x="3758" y="0"/>
                    </a:moveTo>
                    <a:lnTo>
                      <a:pt x="3195" y="2657"/>
                    </a:lnTo>
                    <a:lnTo>
                      <a:pt x="1957" y="7565"/>
                    </a:lnTo>
                    <a:lnTo>
                      <a:pt x="1" y="11713"/>
                    </a:lnTo>
                    <a:lnTo>
                      <a:pt x="923" y="12069"/>
                    </a:lnTo>
                    <a:lnTo>
                      <a:pt x="4099" y="7096"/>
                    </a:lnTo>
                    <a:cubicBezTo>
                      <a:pt x="4099" y="7096"/>
                      <a:pt x="5493" y="1060"/>
                      <a:pt x="5511" y="791"/>
                    </a:cubicBezTo>
                    <a:cubicBezTo>
                      <a:pt x="5533" y="519"/>
                      <a:pt x="3758" y="0"/>
                      <a:pt x="37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58"/>
              <p:cNvSpPr/>
              <p:nvPr/>
            </p:nvSpPr>
            <p:spPr>
              <a:xfrm>
                <a:off x="3028515" y="2533798"/>
                <a:ext cx="372212" cy="800538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12169" extrusionOk="0">
                    <a:moveTo>
                      <a:pt x="3814" y="0"/>
                    </a:moveTo>
                    <a:cubicBezTo>
                      <a:pt x="3790" y="0"/>
                      <a:pt x="3768" y="15"/>
                      <a:pt x="3761" y="41"/>
                    </a:cubicBezTo>
                    <a:cubicBezTo>
                      <a:pt x="3754" y="72"/>
                      <a:pt x="3770" y="103"/>
                      <a:pt x="3801" y="112"/>
                    </a:cubicBezTo>
                    <a:cubicBezTo>
                      <a:pt x="4742" y="384"/>
                      <a:pt x="5524" y="716"/>
                      <a:pt x="5517" y="838"/>
                    </a:cubicBezTo>
                    <a:cubicBezTo>
                      <a:pt x="5495" y="1044"/>
                      <a:pt x="4586" y="5036"/>
                      <a:pt x="4101" y="7121"/>
                    </a:cubicBezTo>
                    <a:lnTo>
                      <a:pt x="957" y="12047"/>
                    </a:lnTo>
                    <a:lnTo>
                      <a:pt x="135" y="11728"/>
                    </a:lnTo>
                    <a:lnTo>
                      <a:pt x="2069" y="7630"/>
                    </a:lnTo>
                    <a:lnTo>
                      <a:pt x="3307" y="2723"/>
                    </a:lnTo>
                    <a:cubicBezTo>
                      <a:pt x="3317" y="2691"/>
                      <a:pt x="3298" y="2660"/>
                      <a:pt x="3267" y="2651"/>
                    </a:cubicBezTo>
                    <a:cubicBezTo>
                      <a:pt x="3263" y="2650"/>
                      <a:pt x="3259" y="2649"/>
                      <a:pt x="3256" y="2649"/>
                    </a:cubicBezTo>
                    <a:cubicBezTo>
                      <a:pt x="3231" y="2649"/>
                      <a:pt x="3206" y="2667"/>
                      <a:pt x="3201" y="2694"/>
                    </a:cubicBezTo>
                    <a:lnTo>
                      <a:pt x="1966" y="7589"/>
                    </a:lnTo>
                    <a:lnTo>
                      <a:pt x="6" y="11731"/>
                    </a:lnTo>
                    <a:cubicBezTo>
                      <a:pt x="0" y="11747"/>
                      <a:pt x="0" y="11762"/>
                      <a:pt x="6" y="11778"/>
                    </a:cubicBezTo>
                    <a:cubicBezTo>
                      <a:pt x="13" y="11794"/>
                      <a:pt x="22" y="11806"/>
                      <a:pt x="38" y="11809"/>
                    </a:cubicBezTo>
                    <a:lnTo>
                      <a:pt x="960" y="12169"/>
                    </a:lnTo>
                    <a:lnTo>
                      <a:pt x="982" y="12169"/>
                    </a:lnTo>
                    <a:cubicBezTo>
                      <a:pt x="1000" y="12169"/>
                      <a:pt x="1016" y="12163"/>
                      <a:pt x="1032" y="12153"/>
                    </a:cubicBezTo>
                    <a:lnTo>
                      <a:pt x="4208" y="7180"/>
                    </a:lnTo>
                    <a:cubicBezTo>
                      <a:pt x="4211" y="7171"/>
                      <a:pt x="4214" y="7167"/>
                      <a:pt x="4214" y="7161"/>
                    </a:cubicBezTo>
                    <a:cubicBezTo>
                      <a:pt x="4270" y="6914"/>
                      <a:pt x="5611" y="1135"/>
                      <a:pt x="5633" y="850"/>
                    </a:cubicBezTo>
                    <a:cubicBezTo>
                      <a:pt x="5658" y="566"/>
                      <a:pt x="4383" y="162"/>
                      <a:pt x="3836" y="3"/>
                    </a:cubicBezTo>
                    <a:lnTo>
                      <a:pt x="3832" y="3"/>
                    </a:lnTo>
                    <a:cubicBezTo>
                      <a:pt x="3826" y="1"/>
                      <a:pt x="3820" y="0"/>
                      <a:pt x="381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58"/>
              <p:cNvSpPr/>
              <p:nvPr/>
            </p:nvSpPr>
            <p:spPr>
              <a:xfrm>
                <a:off x="2964112" y="3307554"/>
                <a:ext cx="128610" cy="148214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253" extrusionOk="0">
                    <a:moveTo>
                      <a:pt x="1039" y="0"/>
                    </a:moveTo>
                    <a:cubicBezTo>
                      <a:pt x="1039" y="0"/>
                      <a:pt x="182" y="1060"/>
                      <a:pt x="157" y="1191"/>
                    </a:cubicBezTo>
                    <a:cubicBezTo>
                      <a:pt x="135" y="1326"/>
                      <a:pt x="1" y="2113"/>
                      <a:pt x="1" y="2113"/>
                    </a:cubicBezTo>
                    <a:cubicBezTo>
                      <a:pt x="1" y="2113"/>
                      <a:pt x="221" y="2253"/>
                      <a:pt x="322" y="2253"/>
                    </a:cubicBezTo>
                    <a:cubicBezTo>
                      <a:pt x="328" y="2253"/>
                      <a:pt x="333" y="2252"/>
                      <a:pt x="338" y="2251"/>
                    </a:cubicBezTo>
                    <a:cubicBezTo>
                      <a:pt x="429" y="2214"/>
                      <a:pt x="510" y="2157"/>
                      <a:pt x="585" y="2095"/>
                    </a:cubicBezTo>
                    <a:cubicBezTo>
                      <a:pt x="585" y="2095"/>
                      <a:pt x="1351" y="2207"/>
                      <a:pt x="1439" y="2207"/>
                    </a:cubicBezTo>
                    <a:cubicBezTo>
                      <a:pt x="1607" y="2160"/>
                      <a:pt x="1729" y="2020"/>
                      <a:pt x="1751" y="1848"/>
                    </a:cubicBezTo>
                    <a:cubicBezTo>
                      <a:pt x="1751" y="1670"/>
                      <a:pt x="1954" y="363"/>
                      <a:pt x="1954" y="363"/>
                    </a:cubicBezTo>
                    <a:lnTo>
                      <a:pt x="103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58"/>
              <p:cNvSpPr/>
              <p:nvPr/>
            </p:nvSpPr>
            <p:spPr>
              <a:xfrm>
                <a:off x="2960033" y="3304068"/>
                <a:ext cx="137228" cy="155713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67" extrusionOk="0">
                    <a:moveTo>
                      <a:pt x="1113" y="119"/>
                    </a:moveTo>
                    <a:lnTo>
                      <a:pt x="1954" y="447"/>
                    </a:lnTo>
                    <a:cubicBezTo>
                      <a:pt x="1920" y="688"/>
                      <a:pt x="1760" y="1735"/>
                      <a:pt x="1760" y="1898"/>
                    </a:cubicBezTo>
                    <a:cubicBezTo>
                      <a:pt x="1732" y="2038"/>
                      <a:pt x="1635" y="2157"/>
                      <a:pt x="1501" y="2204"/>
                    </a:cubicBezTo>
                    <a:cubicBezTo>
                      <a:pt x="1438" y="2204"/>
                      <a:pt x="960" y="2132"/>
                      <a:pt x="654" y="2088"/>
                    </a:cubicBezTo>
                    <a:cubicBezTo>
                      <a:pt x="638" y="2088"/>
                      <a:pt x="622" y="2095"/>
                      <a:pt x="610" y="2104"/>
                    </a:cubicBezTo>
                    <a:cubicBezTo>
                      <a:pt x="544" y="2163"/>
                      <a:pt x="469" y="2213"/>
                      <a:pt x="388" y="2251"/>
                    </a:cubicBezTo>
                    <a:cubicBezTo>
                      <a:pt x="294" y="2235"/>
                      <a:pt x="203" y="2198"/>
                      <a:pt x="125" y="2145"/>
                    </a:cubicBezTo>
                    <a:cubicBezTo>
                      <a:pt x="157" y="1985"/>
                      <a:pt x="260" y="1376"/>
                      <a:pt x="275" y="1254"/>
                    </a:cubicBezTo>
                    <a:cubicBezTo>
                      <a:pt x="294" y="1172"/>
                      <a:pt x="713" y="619"/>
                      <a:pt x="1113" y="119"/>
                    </a:cubicBezTo>
                    <a:close/>
                    <a:moveTo>
                      <a:pt x="1101" y="1"/>
                    </a:moveTo>
                    <a:cubicBezTo>
                      <a:pt x="1084" y="1"/>
                      <a:pt x="1068" y="9"/>
                      <a:pt x="1057" y="22"/>
                    </a:cubicBezTo>
                    <a:cubicBezTo>
                      <a:pt x="857" y="272"/>
                      <a:pt x="188" y="1101"/>
                      <a:pt x="166" y="1241"/>
                    </a:cubicBezTo>
                    <a:lnTo>
                      <a:pt x="10" y="2163"/>
                    </a:lnTo>
                    <a:cubicBezTo>
                      <a:pt x="0" y="2188"/>
                      <a:pt x="13" y="2210"/>
                      <a:pt x="32" y="2223"/>
                    </a:cubicBezTo>
                    <a:cubicBezTo>
                      <a:pt x="138" y="2292"/>
                      <a:pt x="260" y="2345"/>
                      <a:pt x="385" y="2367"/>
                    </a:cubicBezTo>
                    <a:lnTo>
                      <a:pt x="416" y="2367"/>
                    </a:lnTo>
                    <a:cubicBezTo>
                      <a:pt x="507" y="2332"/>
                      <a:pt x="591" y="2282"/>
                      <a:pt x="666" y="2213"/>
                    </a:cubicBezTo>
                    <a:cubicBezTo>
                      <a:pt x="813" y="2238"/>
                      <a:pt x="1419" y="2323"/>
                      <a:pt x="1507" y="2323"/>
                    </a:cubicBezTo>
                    <a:cubicBezTo>
                      <a:pt x="1704" y="2276"/>
                      <a:pt x="1854" y="2110"/>
                      <a:pt x="1876" y="1907"/>
                    </a:cubicBezTo>
                    <a:cubicBezTo>
                      <a:pt x="1876" y="1766"/>
                      <a:pt x="2010" y="879"/>
                      <a:pt x="2079" y="429"/>
                    </a:cubicBezTo>
                    <a:cubicBezTo>
                      <a:pt x="2085" y="400"/>
                      <a:pt x="2070" y="379"/>
                      <a:pt x="2045" y="366"/>
                    </a:cubicBezTo>
                    <a:lnTo>
                      <a:pt x="1122" y="7"/>
                    </a:lnTo>
                    <a:cubicBezTo>
                      <a:pt x="1116" y="3"/>
                      <a:pt x="1108" y="1"/>
                      <a:pt x="110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58"/>
              <p:cNvSpPr/>
              <p:nvPr/>
            </p:nvSpPr>
            <p:spPr>
              <a:xfrm>
                <a:off x="2702948" y="3475963"/>
                <a:ext cx="530030" cy="427076"/>
              </a:xfrm>
              <a:custGeom>
                <a:avLst/>
                <a:gdLst/>
                <a:ahLst/>
                <a:cxnLst/>
                <a:rect l="l" t="t" r="r" b="b"/>
                <a:pathLst>
                  <a:path w="8057" h="6492" extrusionOk="0">
                    <a:moveTo>
                      <a:pt x="564" y="0"/>
                    </a:moveTo>
                    <a:cubicBezTo>
                      <a:pt x="564" y="0"/>
                      <a:pt x="1" y="5561"/>
                      <a:pt x="120" y="5990"/>
                    </a:cubicBezTo>
                    <a:cubicBezTo>
                      <a:pt x="235" y="6424"/>
                      <a:pt x="857" y="6483"/>
                      <a:pt x="857" y="6483"/>
                    </a:cubicBezTo>
                    <a:lnTo>
                      <a:pt x="7309" y="6483"/>
                    </a:lnTo>
                    <a:cubicBezTo>
                      <a:pt x="7341" y="6489"/>
                      <a:pt x="7373" y="6492"/>
                      <a:pt x="7404" y="6492"/>
                    </a:cubicBezTo>
                    <a:cubicBezTo>
                      <a:pt x="7661" y="6492"/>
                      <a:pt x="7890" y="6314"/>
                      <a:pt x="7941" y="6052"/>
                    </a:cubicBezTo>
                    <a:cubicBezTo>
                      <a:pt x="8031" y="5768"/>
                      <a:pt x="8056" y="5461"/>
                      <a:pt x="8016" y="5164"/>
                    </a:cubicBezTo>
                    <a:lnTo>
                      <a:pt x="7606" y="16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58"/>
              <p:cNvSpPr/>
              <p:nvPr/>
            </p:nvSpPr>
            <p:spPr>
              <a:xfrm>
                <a:off x="2699922" y="3473923"/>
                <a:ext cx="536937" cy="434181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6600" extrusionOk="0">
                    <a:moveTo>
                      <a:pt x="657" y="110"/>
                    </a:moveTo>
                    <a:lnTo>
                      <a:pt x="7593" y="272"/>
                    </a:lnTo>
                    <a:lnTo>
                      <a:pt x="8002" y="5227"/>
                    </a:lnTo>
                    <a:cubicBezTo>
                      <a:pt x="8043" y="5517"/>
                      <a:pt x="8015" y="5811"/>
                      <a:pt x="7930" y="6086"/>
                    </a:cubicBezTo>
                    <a:cubicBezTo>
                      <a:pt x="7883" y="6321"/>
                      <a:pt x="7678" y="6482"/>
                      <a:pt x="7447" y="6482"/>
                    </a:cubicBezTo>
                    <a:cubicBezTo>
                      <a:pt x="7417" y="6482"/>
                      <a:pt x="7386" y="6480"/>
                      <a:pt x="7355" y="6474"/>
                    </a:cubicBezTo>
                    <a:lnTo>
                      <a:pt x="907" y="6474"/>
                    </a:lnTo>
                    <a:cubicBezTo>
                      <a:pt x="900" y="6474"/>
                      <a:pt x="322" y="6405"/>
                      <a:pt x="216" y="6021"/>
                    </a:cubicBezTo>
                    <a:cubicBezTo>
                      <a:pt x="125" y="5692"/>
                      <a:pt x="463" y="2045"/>
                      <a:pt x="657" y="110"/>
                    </a:cubicBezTo>
                    <a:close/>
                    <a:moveTo>
                      <a:pt x="616" y="0"/>
                    </a:moveTo>
                    <a:cubicBezTo>
                      <a:pt x="582" y="0"/>
                      <a:pt x="560" y="19"/>
                      <a:pt x="556" y="50"/>
                    </a:cubicBezTo>
                    <a:cubicBezTo>
                      <a:pt x="531" y="278"/>
                      <a:pt x="0" y="5624"/>
                      <a:pt x="113" y="6055"/>
                    </a:cubicBezTo>
                    <a:cubicBezTo>
                      <a:pt x="241" y="6518"/>
                      <a:pt x="872" y="6593"/>
                      <a:pt x="907" y="6593"/>
                    </a:cubicBezTo>
                    <a:lnTo>
                      <a:pt x="7346" y="6593"/>
                    </a:lnTo>
                    <a:cubicBezTo>
                      <a:pt x="7377" y="6596"/>
                      <a:pt x="7415" y="6599"/>
                      <a:pt x="7446" y="6599"/>
                    </a:cubicBezTo>
                    <a:cubicBezTo>
                      <a:pt x="7452" y="6599"/>
                      <a:pt x="7459" y="6599"/>
                      <a:pt x="7465" y="6599"/>
                    </a:cubicBezTo>
                    <a:cubicBezTo>
                      <a:pt x="7745" y="6599"/>
                      <a:pt x="7988" y="6402"/>
                      <a:pt x="8046" y="6124"/>
                    </a:cubicBezTo>
                    <a:cubicBezTo>
                      <a:pt x="8140" y="5830"/>
                      <a:pt x="8162" y="5520"/>
                      <a:pt x="8124" y="5217"/>
                    </a:cubicBezTo>
                    <a:lnTo>
                      <a:pt x="7708" y="219"/>
                    </a:lnTo>
                    <a:cubicBezTo>
                      <a:pt x="7708" y="188"/>
                      <a:pt x="7687" y="163"/>
                      <a:pt x="7655" y="163"/>
                    </a:cubicBezTo>
                    <a:lnTo>
                      <a:pt x="616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58"/>
              <p:cNvSpPr/>
              <p:nvPr/>
            </p:nvSpPr>
            <p:spPr>
              <a:xfrm>
                <a:off x="2738538" y="3682855"/>
                <a:ext cx="415432" cy="15065"/>
              </a:xfrm>
              <a:custGeom>
                <a:avLst/>
                <a:gdLst/>
                <a:ahLst/>
                <a:cxnLst/>
                <a:rect l="l" t="t" r="r" b="b"/>
                <a:pathLst>
                  <a:path w="6315" h="229" extrusionOk="0">
                    <a:moveTo>
                      <a:pt x="63" y="0"/>
                    </a:moveTo>
                    <a:cubicBezTo>
                      <a:pt x="32" y="0"/>
                      <a:pt x="4" y="25"/>
                      <a:pt x="4" y="56"/>
                    </a:cubicBezTo>
                    <a:cubicBezTo>
                      <a:pt x="1" y="88"/>
                      <a:pt x="29" y="113"/>
                      <a:pt x="60" y="113"/>
                    </a:cubicBezTo>
                    <a:lnTo>
                      <a:pt x="6256" y="228"/>
                    </a:lnTo>
                    <a:cubicBezTo>
                      <a:pt x="6287" y="228"/>
                      <a:pt x="6315" y="203"/>
                      <a:pt x="6315" y="172"/>
                    </a:cubicBezTo>
                    <a:cubicBezTo>
                      <a:pt x="6315" y="141"/>
                      <a:pt x="6290" y="113"/>
                      <a:pt x="6259" y="113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58"/>
              <p:cNvSpPr/>
              <p:nvPr/>
            </p:nvSpPr>
            <p:spPr>
              <a:xfrm>
                <a:off x="3162385" y="3487278"/>
                <a:ext cx="70785" cy="415959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6323" extrusionOk="0">
                    <a:moveTo>
                      <a:pt x="622" y="0"/>
                    </a:moveTo>
                    <a:cubicBezTo>
                      <a:pt x="622" y="0"/>
                      <a:pt x="0" y="5852"/>
                      <a:pt x="325" y="6315"/>
                    </a:cubicBezTo>
                    <a:cubicBezTo>
                      <a:pt x="357" y="6320"/>
                      <a:pt x="389" y="6323"/>
                      <a:pt x="420" y="6323"/>
                    </a:cubicBezTo>
                    <a:cubicBezTo>
                      <a:pt x="677" y="6323"/>
                      <a:pt x="907" y="6145"/>
                      <a:pt x="963" y="5883"/>
                    </a:cubicBezTo>
                    <a:cubicBezTo>
                      <a:pt x="1050" y="5599"/>
                      <a:pt x="1075" y="5296"/>
                      <a:pt x="1035" y="4999"/>
                    </a:cubicBezTo>
                    <a:lnTo>
                      <a:pt x="622" y="0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58"/>
              <p:cNvSpPr/>
              <p:nvPr/>
            </p:nvSpPr>
            <p:spPr>
              <a:xfrm>
                <a:off x="3159294" y="3483396"/>
                <a:ext cx="77758" cy="423458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6437" extrusionOk="0">
                    <a:moveTo>
                      <a:pt x="654" y="685"/>
                    </a:moveTo>
                    <a:lnTo>
                      <a:pt x="1016" y="5073"/>
                    </a:lnTo>
                    <a:cubicBezTo>
                      <a:pt x="1057" y="5361"/>
                      <a:pt x="1029" y="5655"/>
                      <a:pt x="941" y="5933"/>
                    </a:cubicBezTo>
                    <a:cubicBezTo>
                      <a:pt x="895" y="6164"/>
                      <a:pt x="693" y="6328"/>
                      <a:pt x="465" y="6328"/>
                    </a:cubicBezTo>
                    <a:cubicBezTo>
                      <a:pt x="444" y="6328"/>
                      <a:pt x="422" y="6327"/>
                      <a:pt x="400" y="6324"/>
                    </a:cubicBezTo>
                    <a:cubicBezTo>
                      <a:pt x="207" y="5927"/>
                      <a:pt x="425" y="2951"/>
                      <a:pt x="654" y="685"/>
                    </a:cubicBezTo>
                    <a:close/>
                    <a:moveTo>
                      <a:pt x="672" y="0"/>
                    </a:moveTo>
                    <a:cubicBezTo>
                      <a:pt x="641" y="0"/>
                      <a:pt x="619" y="25"/>
                      <a:pt x="613" y="50"/>
                    </a:cubicBezTo>
                    <a:cubicBezTo>
                      <a:pt x="550" y="650"/>
                      <a:pt x="0" y="5942"/>
                      <a:pt x="328" y="6405"/>
                    </a:cubicBezTo>
                    <a:cubicBezTo>
                      <a:pt x="338" y="6417"/>
                      <a:pt x="347" y="6424"/>
                      <a:pt x="363" y="6427"/>
                    </a:cubicBezTo>
                    <a:cubicBezTo>
                      <a:pt x="394" y="6433"/>
                      <a:pt x="432" y="6436"/>
                      <a:pt x="463" y="6436"/>
                    </a:cubicBezTo>
                    <a:cubicBezTo>
                      <a:pt x="467" y="6436"/>
                      <a:pt x="472" y="6436"/>
                      <a:pt x="476" y="6436"/>
                    </a:cubicBezTo>
                    <a:cubicBezTo>
                      <a:pt x="758" y="6436"/>
                      <a:pt x="1005" y="6241"/>
                      <a:pt x="1063" y="5958"/>
                    </a:cubicBezTo>
                    <a:cubicBezTo>
                      <a:pt x="1157" y="5667"/>
                      <a:pt x="1182" y="5358"/>
                      <a:pt x="1141" y="5051"/>
                    </a:cubicBezTo>
                    <a:lnTo>
                      <a:pt x="729" y="56"/>
                    </a:lnTo>
                    <a:cubicBezTo>
                      <a:pt x="729" y="25"/>
                      <a:pt x="704" y="0"/>
                      <a:pt x="67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58"/>
              <p:cNvSpPr/>
              <p:nvPr/>
            </p:nvSpPr>
            <p:spPr>
              <a:xfrm>
                <a:off x="2534804" y="3414059"/>
                <a:ext cx="74074" cy="18926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877" extrusionOk="0">
                    <a:moveTo>
                      <a:pt x="1125" y="1"/>
                    </a:moveTo>
                    <a:lnTo>
                      <a:pt x="0" y="110"/>
                    </a:lnTo>
                    <a:lnTo>
                      <a:pt x="181" y="2876"/>
                    </a:lnTo>
                    <a:cubicBezTo>
                      <a:pt x="181" y="2876"/>
                      <a:pt x="1085" y="1992"/>
                      <a:pt x="1094" y="1629"/>
                    </a:cubicBezTo>
                    <a:cubicBezTo>
                      <a:pt x="1100" y="1267"/>
                      <a:pt x="1125" y="1"/>
                      <a:pt x="1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58"/>
              <p:cNvSpPr/>
              <p:nvPr/>
            </p:nvSpPr>
            <p:spPr>
              <a:xfrm>
                <a:off x="2530857" y="3409520"/>
                <a:ext cx="82100" cy="197289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999" extrusionOk="0">
                    <a:moveTo>
                      <a:pt x="1123" y="138"/>
                    </a:moveTo>
                    <a:lnTo>
                      <a:pt x="1123" y="138"/>
                    </a:lnTo>
                    <a:cubicBezTo>
                      <a:pt x="1117" y="401"/>
                      <a:pt x="1098" y="1392"/>
                      <a:pt x="1092" y="1701"/>
                    </a:cubicBezTo>
                    <a:cubicBezTo>
                      <a:pt x="1082" y="1945"/>
                      <a:pt x="570" y="2523"/>
                      <a:pt x="285" y="2814"/>
                    </a:cubicBezTo>
                    <a:lnTo>
                      <a:pt x="113" y="235"/>
                    </a:lnTo>
                    <a:lnTo>
                      <a:pt x="1123" y="138"/>
                    </a:lnTo>
                    <a:close/>
                    <a:moveTo>
                      <a:pt x="1185" y="1"/>
                    </a:moveTo>
                    <a:lnTo>
                      <a:pt x="54" y="116"/>
                    </a:lnTo>
                    <a:cubicBezTo>
                      <a:pt x="23" y="120"/>
                      <a:pt x="1" y="145"/>
                      <a:pt x="4" y="179"/>
                    </a:cubicBezTo>
                    <a:lnTo>
                      <a:pt x="185" y="2949"/>
                    </a:lnTo>
                    <a:cubicBezTo>
                      <a:pt x="185" y="2970"/>
                      <a:pt x="201" y="2992"/>
                      <a:pt x="219" y="2999"/>
                    </a:cubicBezTo>
                    <a:lnTo>
                      <a:pt x="238" y="2999"/>
                    </a:lnTo>
                    <a:cubicBezTo>
                      <a:pt x="257" y="2999"/>
                      <a:pt x="273" y="2986"/>
                      <a:pt x="288" y="2974"/>
                    </a:cubicBezTo>
                    <a:cubicBezTo>
                      <a:pt x="382" y="2880"/>
                      <a:pt x="1207" y="2051"/>
                      <a:pt x="1217" y="1689"/>
                    </a:cubicBezTo>
                    <a:cubicBezTo>
                      <a:pt x="1223" y="1326"/>
                      <a:pt x="1248" y="60"/>
                      <a:pt x="1248" y="60"/>
                    </a:cubicBezTo>
                    <a:cubicBezTo>
                      <a:pt x="1248" y="45"/>
                      <a:pt x="1238" y="29"/>
                      <a:pt x="1226" y="16"/>
                    </a:cubicBezTo>
                    <a:cubicBezTo>
                      <a:pt x="1217" y="4"/>
                      <a:pt x="1201" y="1"/>
                      <a:pt x="118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58"/>
              <p:cNvSpPr/>
              <p:nvPr/>
            </p:nvSpPr>
            <p:spPr>
              <a:xfrm>
                <a:off x="2535988" y="3439386"/>
                <a:ext cx="44471" cy="12900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961" extrusionOk="0">
                    <a:moveTo>
                      <a:pt x="676" y="0"/>
                    </a:moveTo>
                    <a:lnTo>
                      <a:pt x="1" y="16"/>
                    </a:lnTo>
                    <a:lnTo>
                      <a:pt x="204" y="1025"/>
                    </a:lnTo>
                    <a:cubicBezTo>
                      <a:pt x="204" y="1025"/>
                      <a:pt x="157" y="1454"/>
                      <a:pt x="154" y="1651"/>
                    </a:cubicBezTo>
                    <a:cubicBezTo>
                      <a:pt x="146" y="1810"/>
                      <a:pt x="204" y="1961"/>
                      <a:pt x="254" y="1961"/>
                    </a:cubicBezTo>
                    <a:cubicBezTo>
                      <a:pt x="265" y="1961"/>
                      <a:pt x="276" y="1954"/>
                      <a:pt x="285" y="1938"/>
                    </a:cubicBezTo>
                    <a:cubicBezTo>
                      <a:pt x="342" y="1854"/>
                      <a:pt x="648" y="1075"/>
                      <a:pt x="654" y="932"/>
                    </a:cubicBezTo>
                    <a:cubicBezTo>
                      <a:pt x="657" y="788"/>
                      <a:pt x="676" y="0"/>
                      <a:pt x="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58"/>
              <p:cNvSpPr/>
              <p:nvPr/>
            </p:nvSpPr>
            <p:spPr>
              <a:xfrm>
                <a:off x="2531909" y="3435571"/>
                <a:ext cx="52102" cy="13650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2075" extrusionOk="0">
                    <a:moveTo>
                      <a:pt x="729" y="1"/>
                    </a:moveTo>
                    <a:cubicBezTo>
                      <a:pt x="702" y="1"/>
                      <a:pt x="679" y="27"/>
                      <a:pt x="679" y="55"/>
                    </a:cubicBezTo>
                    <a:lnTo>
                      <a:pt x="657" y="986"/>
                    </a:lnTo>
                    <a:cubicBezTo>
                      <a:pt x="657" y="1096"/>
                      <a:pt x="397" y="1774"/>
                      <a:pt x="313" y="1940"/>
                    </a:cubicBezTo>
                    <a:cubicBezTo>
                      <a:pt x="282" y="1865"/>
                      <a:pt x="266" y="1787"/>
                      <a:pt x="269" y="1709"/>
                    </a:cubicBezTo>
                    <a:cubicBezTo>
                      <a:pt x="272" y="1518"/>
                      <a:pt x="319" y="1090"/>
                      <a:pt x="319" y="1090"/>
                    </a:cubicBezTo>
                    <a:lnTo>
                      <a:pt x="319" y="1071"/>
                    </a:lnTo>
                    <a:lnTo>
                      <a:pt x="116" y="64"/>
                    </a:lnTo>
                    <a:cubicBezTo>
                      <a:pt x="113" y="40"/>
                      <a:pt x="90" y="19"/>
                      <a:pt x="64" y="19"/>
                    </a:cubicBezTo>
                    <a:cubicBezTo>
                      <a:pt x="59" y="19"/>
                      <a:pt x="55" y="19"/>
                      <a:pt x="50" y="21"/>
                    </a:cubicBezTo>
                    <a:cubicBezTo>
                      <a:pt x="19" y="24"/>
                      <a:pt x="0" y="55"/>
                      <a:pt x="3" y="86"/>
                    </a:cubicBezTo>
                    <a:lnTo>
                      <a:pt x="207" y="1086"/>
                    </a:lnTo>
                    <a:cubicBezTo>
                      <a:pt x="200" y="1152"/>
                      <a:pt x="157" y="1524"/>
                      <a:pt x="157" y="1709"/>
                    </a:cubicBezTo>
                    <a:cubicBezTo>
                      <a:pt x="147" y="1846"/>
                      <a:pt x="191" y="2043"/>
                      <a:pt x="288" y="2074"/>
                    </a:cubicBezTo>
                    <a:lnTo>
                      <a:pt x="313" y="2074"/>
                    </a:lnTo>
                    <a:cubicBezTo>
                      <a:pt x="347" y="2074"/>
                      <a:pt x="379" y="2056"/>
                      <a:pt x="394" y="2024"/>
                    </a:cubicBezTo>
                    <a:cubicBezTo>
                      <a:pt x="454" y="1934"/>
                      <a:pt x="769" y="1143"/>
                      <a:pt x="769" y="990"/>
                    </a:cubicBezTo>
                    <a:lnTo>
                      <a:pt x="791" y="58"/>
                    </a:lnTo>
                    <a:cubicBezTo>
                      <a:pt x="791" y="27"/>
                      <a:pt x="769" y="2"/>
                      <a:pt x="738" y="2"/>
                    </a:cubicBezTo>
                    <a:cubicBezTo>
                      <a:pt x="735" y="1"/>
                      <a:pt x="732" y="1"/>
                      <a:pt x="72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58"/>
              <p:cNvSpPr/>
              <p:nvPr/>
            </p:nvSpPr>
            <p:spPr>
              <a:xfrm>
                <a:off x="2517700" y="2536034"/>
                <a:ext cx="109861" cy="885532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3461" extrusionOk="0">
                    <a:moveTo>
                      <a:pt x="1013" y="0"/>
                    </a:moveTo>
                    <a:lnTo>
                      <a:pt x="763" y="2251"/>
                    </a:lnTo>
                    <a:lnTo>
                      <a:pt x="1" y="8674"/>
                    </a:lnTo>
                    <a:lnTo>
                      <a:pt x="251" y="13460"/>
                    </a:lnTo>
                    <a:lnTo>
                      <a:pt x="1379" y="13348"/>
                    </a:lnTo>
                    <a:cubicBezTo>
                      <a:pt x="1379" y="13348"/>
                      <a:pt x="1670" y="10459"/>
                      <a:pt x="1642" y="9387"/>
                    </a:cubicBezTo>
                    <a:cubicBezTo>
                      <a:pt x="1614" y="8318"/>
                      <a:pt x="1620" y="3870"/>
                      <a:pt x="1567" y="2660"/>
                    </a:cubicBezTo>
                    <a:cubicBezTo>
                      <a:pt x="1517" y="1448"/>
                      <a:pt x="1013" y="0"/>
                      <a:pt x="1013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58"/>
              <p:cNvSpPr/>
              <p:nvPr/>
            </p:nvSpPr>
            <p:spPr>
              <a:xfrm>
                <a:off x="2514411" y="2531035"/>
                <a:ext cx="117295" cy="893360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13580" extrusionOk="0">
                    <a:moveTo>
                      <a:pt x="1095" y="348"/>
                    </a:moveTo>
                    <a:cubicBezTo>
                      <a:pt x="1235" y="817"/>
                      <a:pt x="1523" y="1849"/>
                      <a:pt x="1564" y="2736"/>
                    </a:cubicBezTo>
                    <a:cubicBezTo>
                      <a:pt x="1595" y="3452"/>
                      <a:pt x="1607" y="5290"/>
                      <a:pt x="1614" y="6912"/>
                    </a:cubicBezTo>
                    <a:cubicBezTo>
                      <a:pt x="1623" y="8050"/>
                      <a:pt x="1626" y="9026"/>
                      <a:pt x="1639" y="9463"/>
                    </a:cubicBezTo>
                    <a:cubicBezTo>
                      <a:pt x="1660" y="10445"/>
                      <a:pt x="1413" y="12989"/>
                      <a:pt x="1379" y="13367"/>
                    </a:cubicBezTo>
                    <a:lnTo>
                      <a:pt x="360" y="13470"/>
                    </a:lnTo>
                    <a:lnTo>
                      <a:pt x="113" y="8754"/>
                    </a:lnTo>
                    <a:lnTo>
                      <a:pt x="876" y="2327"/>
                    </a:lnTo>
                    <a:lnTo>
                      <a:pt x="1095" y="348"/>
                    </a:lnTo>
                    <a:close/>
                    <a:moveTo>
                      <a:pt x="1066" y="1"/>
                    </a:moveTo>
                    <a:cubicBezTo>
                      <a:pt x="1064" y="1"/>
                      <a:pt x="1062" y="1"/>
                      <a:pt x="1060" y="1"/>
                    </a:cubicBezTo>
                    <a:cubicBezTo>
                      <a:pt x="1032" y="4"/>
                      <a:pt x="1013" y="23"/>
                      <a:pt x="1007" y="51"/>
                    </a:cubicBezTo>
                    <a:lnTo>
                      <a:pt x="760" y="2296"/>
                    </a:lnTo>
                    <a:lnTo>
                      <a:pt x="1" y="8729"/>
                    </a:lnTo>
                    <a:lnTo>
                      <a:pt x="251" y="13517"/>
                    </a:lnTo>
                    <a:cubicBezTo>
                      <a:pt x="251" y="13536"/>
                      <a:pt x="254" y="13552"/>
                      <a:pt x="266" y="13564"/>
                    </a:cubicBezTo>
                    <a:cubicBezTo>
                      <a:pt x="279" y="13574"/>
                      <a:pt x="288" y="13580"/>
                      <a:pt x="304" y="13580"/>
                    </a:cubicBezTo>
                    <a:lnTo>
                      <a:pt x="313" y="13580"/>
                    </a:lnTo>
                    <a:lnTo>
                      <a:pt x="1442" y="13464"/>
                    </a:lnTo>
                    <a:cubicBezTo>
                      <a:pt x="1470" y="13461"/>
                      <a:pt x="1488" y="13442"/>
                      <a:pt x="1492" y="13414"/>
                    </a:cubicBezTo>
                    <a:cubicBezTo>
                      <a:pt x="1498" y="13386"/>
                      <a:pt x="1782" y="10510"/>
                      <a:pt x="1754" y="9448"/>
                    </a:cubicBezTo>
                    <a:cubicBezTo>
                      <a:pt x="1742" y="9010"/>
                      <a:pt x="1739" y="8035"/>
                      <a:pt x="1732" y="6900"/>
                    </a:cubicBezTo>
                    <a:cubicBezTo>
                      <a:pt x="1720" y="5275"/>
                      <a:pt x="1710" y="3437"/>
                      <a:pt x="1679" y="2718"/>
                    </a:cubicBezTo>
                    <a:cubicBezTo>
                      <a:pt x="1629" y="1508"/>
                      <a:pt x="1123" y="54"/>
                      <a:pt x="1123" y="39"/>
                    </a:cubicBezTo>
                    <a:cubicBezTo>
                      <a:pt x="1111" y="19"/>
                      <a:pt x="1089" y="1"/>
                      <a:pt x="106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58"/>
              <p:cNvSpPr/>
              <p:nvPr/>
            </p:nvSpPr>
            <p:spPr>
              <a:xfrm>
                <a:off x="1885184" y="4628901"/>
                <a:ext cx="277086" cy="17919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2724" extrusionOk="0">
                    <a:moveTo>
                      <a:pt x="3144" y="0"/>
                    </a:moveTo>
                    <a:cubicBezTo>
                      <a:pt x="2623" y="0"/>
                      <a:pt x="2098" y="117"/>
                      <a:pt x="2098" y="117"/>
                    </a:cubicBezTo>
                    <a:lnTo>
                      <a:pt x="1407" y="829"/>
                    </a:lnTo>
                    <a:cubicBezTo>
                      <a:pt x="1407" y="829"/>
                      <a:pt x="110" y="1948"/>
                      <a:pt x="47" y="2170"/>
                    </a:cubicBezTo>
                    <a:cubicBezTo>
                      <a:pt x="0" y="2338"/>
                      <a:pt x="250" y="2724"/>
                      <a:pt x="901" y="2724"/>
                    </a:cubicBezTo>
                    <a:cubicBezTo>
                      <a:pt x="1114" y="2724"/>
                      <a:pt x="1369" y="2683"/>
                      <a:pt x="1670" y="2580"/>
                    </a:cubicBezTo>
                    <a:cubicBezTo>
                      <a:pt x="2889" y="2164"/>
                      <a:pt x="3014" y="1858"/>
                      <a:pt x="3348" y="1752"/>
                    </a:cubicBezTo>
                    <a:cubicBezTo>
                      <a:pt x="3689" y="1648"/>
                      <a:pt x="4083" y="1605"/>
                      <a:pt x="4170" y="620"/>
                    </a:cubicBezTo>
                    <a:cubicBezTo>
                      <a:pt x="4212" y="123"/>
                      <a:pt x="3679" y="0"/>
                      <a:pt x="3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58"/>
              <p:cNvSpPr/>
              <p:nvPr/>
            </p:nvSpPr>
            <p:spPr>
              <a:xfrm>
                <a:off x="1883342" y="4624625"/>
                <a:ext cx="280770" cy="187290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2847" extrusionOk="0">
                    <a:moveTo>
                      <a:pt x="3175" y="122"/>
                    </a:moveTo>
                    <a:cubicBezTo>
                      <a:pt x="3503" y="122"/>
                      <a:pt x="3826" y="169"/>
                      <a:pt x="4001" y="322"/>
                    </a:cubicBezTo>
                    <a:cubicBezTo>
                      <a:pt x="4102" y="410"/>
                      <a:pt x="4155" y="544"/>
                      <a:pt x="4136" y="676"/>
                    </a:cubicBezTo>
                    <a:cubicBezTo>
                      <a:pt x="4061" y="1557"/>
                      <a:pt x="3739" y="1648"/>
                      <a:pt x="3426" y="1738"/>
                    </a:cubicBezTo>
                    <a:lnTo>
                      <a:pt x="3358" y="1757"/>
                    </a:lnTo>
                    <a:cubicBezTo>
                      <a:pt x="3233" y="1801"/>
                      <a:pt x="3111" y="1870"/>
                      <a:pt x="3001" y="1951"/>
                    </a:cubicBezTo>
                    <a:cubicBezTo>
                      <a:pt x="2592" y="2229"/>
                      <a:pt x="2145" y="2442"/>
                      <a:pt x="1673" y="2589"/>
                    </a:cubicBezTo>
                    <a:cubicBezTo>
                      <a:pt x="1371" y="2691"/>
                      <a:pt x="1126" y="2728"/>
                      <a:pt x="928" y="2728"/>
                    </a:cubicBezTo>
                    <a:cubicBezTo>
                      <a:pt x="544" y="2728"/>
                      <a:pt x="339" y="2587"/>
                      <a:pt x="250" y="2504"/>
                    </a:cubicBezTo>
                    <a:cubicBezTo>
                      <a:pt x="169" y="2442"/>
                      <a:pt x="122" y="2348"/>
                      <a:pt x="125" y="2248"/>
                    </a:cubicBezTo>
                    <a:cubicBezTo>
                      <a:pt x="166" y="2095"/>
                      <a:pt x="969" y="1360"/>
                      <a:pt x="1470" y="932"/>
                    </a:cubicBezTo>
                    <a:lnTo>
                      <a:pt x="2154" y="232"/>
                    </a:lnTo>
                    <a:cubicBezTo>
                      <a:pt x="2247" y="214"/>
                      <a:pt x="2717" y="122"/>
                      <a:pt x="3175" y="122"/>
                    </a:cubicBezTo>
                    <a:close/>
                    <a:moveTo>
                      <a:pt x="3163" y="1"/>
                    </a:moveTo>
                    <a:cubicBezTo>
                      <a:pt x="2652" y="1"/>
                      <a:pt x="2145" y="112"/>
                      <a:pt x="2110" y="119"/>
                    </a:cubicBezTo>
                    <a:cubicBezTo>
                      <a:pt x="2101" y="119"/>
                      <a:pt x="2092" y="125"/>
                      <a:pt x="2082" y="135"/>
                    </a:cubicBezTo>
                    <a:lnTo>
                      <a:pt x="1391" y="844"/>
                    </a:lnTo>
                    <a:cubicBezTo>
                      <a:pt x="1169" y="1035"/>
                      <a:pt x="79" y="1985"/>
                      <a:pt x="16" y="2217"/>
                    </a:cubicBezTo>
                    <a:cubicBezTo>
                      <a:pt x="0" y="2360"/>
                      <a:pt x="60" y="2501"/>
                      <a:pt x="172" y="2592"/>
                    </a:cubicBezTo>
                    <a:cubicBezTo>
                      <a:pt x="363" y="2757"/>
                      <a:pt x="613" y="2847"/>
                      <a:pt x="865" y="2847"/>
                    </a:cubicBezTo>
                    <a:cubicBezTo>
                      <a:pt x="885" y="2847"/>
                      <a:pt x="906" y="2846"/>
                      <a:pt x="926" y="2845"/>
                    </a:cubicBezTo>
                    <a:cubicBezTo>
                      <a:pt x="1198" y="2839"/>
                      <a:pt x="1463" y="2786"/>
                      <a:pt x="1710" y="2686"/>
                    </a:cubicBezTo>
                    <a:cubicBezTo>
                      <a:pt x="2192" y="2535"/>
                      <a:pt x="2645" y="2317"/>
                      <a:pt x="3064" y="2035"/>
                    </a:cubicBezTo>
                    <a:cubicBezTo>
                      <a:pt x="3161" y="1963"/>
                      <a:pt x="3270" y="1904"/>
                      <a:pt x="3389" y="1860"/>
                    </a:cubicBezTo>
                    <a:lnTo>
                      <a:pt x="3454" y="1845"/>
                    </a:lnTo>
                    <a:cubicBezTo>
                      <a:pt x="3786" y="1748"/>
                      <a:pt x="4164" y="1641"/>
                      <a:pt x="4248" y="685"/>
                    </a:cubicBezTo>
                    <a:cubicBezTo>
                      <a:pt x="4267" y="513"/>
                      <a:pt x="4205" y="344"/>
                      <a:pt x="4077" y="232"/>
                    </a:cubicBezTo>
                    <a:cubicBezTo>
                      <a:pt x="3873" y="54"/>
                      <a:pt x="3517" y="1"/>
                      <a:pt x="316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58"/>
              <p:cNvSpPr/>
              <p:nvPr/>
            </p:nvSpPr>
            <p:spPr>
              <a:xfrm>
                <a:off x="2406261" y="4637256"/>
                <a:ext cx="268732" cy="189263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877" extrusionOk="0">
                    <a:moveTo>
                      <a:pt x="894" y="0"/>
                    </a:moveTo>
                    <a:cubicBezTo>
                      <a:pt x="439" y="0"/>
                      <a:pt x="1" y="124"/>
                      <a:pt x="16" y="602"/>
                    </a:cubicBezTo>
                    <a:cubicBezTo>
                      <a:pt x="47" y="1587"/>
                      <a:pt x="438" y="1653"/>
                      <a:pt x="772" y="1775"/>
                    </a:cubicBezTo>
                    <a:cubicBezTo>
                      <a:pt x="1104" y="1893"/>
                      <a:pt x="1210" y="2203"/>
                      <a:pt x="2407" y="2687"/>
                    </a:cubicBezTo>
                    <a:cubicBezTo>
                      <a:pt x="2744" y="2824"/>
                      <a:pt x="3025" y="2876"/>
                      <a:pt x="3254" y="2876"/>
                    </a:cubicBezTo>
                    <a:cubicBezTo>
                      <a:pt x="3838" y="2876"/>
                      <a:pt x="4084" y="2535"/>
                      <a:pt x="4048" y="2368"/>
                    </a:cubicBezTo>
                    <a:cubicBezTo>
                      <a:pt x="3995" y="2137"/>
                      <a:pt x="2761" y="946"/>
                      <a:pt x="2761" y="946"/>
                    </a:cubicBezTo>
                    <a:lnTo>
                      <a:pt x="1882" y="140"/>
                    </a:lnTo>
                    <a:cubicBezTo>
                      <a:pt x="1882" y="140"/>
                      <a:pt x="1378" y="0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58"/>
              <p:cNvSpPr/>
              <p:nvPr/>
            </p:nvSpPr>
            <p:spPr>
              <a:xfrm>
                <a:off x="2402380" y="4633572"/>
                <a:ext cx="274521" cy="196631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2989" extrusionOk="0">
                    <a:moveTo>
                      <a:pt x="925" y="108"/>
                    </a:moveTo>
                    <a:cubicBezTo>
                      <a:pt x="1253" y="118"/>
                      <a:pt x="1579" y="165"/>
                      <a:pt x="1897" y="246"/>
                    </a:cubicBezTo>
                    <a:lnTo>
                      <a:pt x="2766" y="1049"/>
                    </a:lnTo>
                    <a:cubicBezTo>
                      <a:pt x="3235" y="1502"/>
                      <a:pt x="3998" y="2278"/>
                      <a:pt x="4032" y="2431"/>
                    </a:cubicBezTo>
                    <a:cubicBezTo>
                      <a:pt x="4029" y="2534"/>
                      <a:pt x="3976" y="2628"/>
                      <a:pt x="3895" y="2681"/>
                    </a:cubicBezTo>
                    <a:cubicBezTo>
                      <a:pt x="3809" y="2749"/>
                      <a:pt x="3623" y="2862"/>
                      <a:pt x="3293" y="2862"/>
                    </a:cubicBezTo>
                    <a:cubicBezTo>
                      <a:pt x="3082" y="2862"/>
                      <a:pt x="2811" y="2815"/>
                      <a:pt x="2469" y="2681"/>
                    </a:cubicBezTo>
                    <a:cubicBezTo>
                      <a:pt x="2007" y="2512"/>
                      <a:pt x="1575" y="2274"/>
                      <a:pt x="1178" y="1977"/>
                    </a:cubicBezTo>
                    <a:cubicBezTo>
                      <a:pt x="1078" y="1887"/>
                      <a:pt x="960" y="1818"/>
                      <a:pt x="835" y="1768"/>
                    </a:cubicBezTo>
                    <a:lnTo>
                      <a:pt x="766" y="1743"/>
                    </a:lnTo>
                    <a:cubicBezTo>
                      <a:pt x="460" y="1637"/>
                      <a:pt x="144" y="1524"/>
                      <a:pt x="116" y="646"/>
                    </a:cubicBezTo>
                    <a:cubicBezTo>
                      <a:pt x="100" y="502"/>
                      <a:pt x="163" y="358"/>
                      <a:pt x="278" y="268"/>
                    </a:cubicBezTo>
                    <a:cubicBezTo>
                      <a:pt x="428" y="146"/>
                      <a:pt x="672" y="108"/>
                      <a:pt x="925" y="108"/>
                    </a:cubicBezTo>
                    <a:close/>
                    <a:moveTo>
                      <a:pt x="952" y="0"/>
                    </a:moveTo>
                    <a:cubicBezTo>
                      <a:pt x="674" y="0"/>
                      <a:pt x="401" y="46"/>
                      <a:pt x="222" y="186"/>
                    </a:cubicBezTo>
                    <a:cubicBezTo>
                      <a:pt x="78" y="299"/>
                      <a:pt x="0" y="474"/>
                      <a:pt x="16" y="658"/>
                    </a:cubicBezTo>
                    <a:cubicBezTo>
                      <a:pt x="44" y="1618"/>
                      <a:pt x="413" y="1749"/>
                      <a:pt x="741" y="1862"/>
                    </a:cubicBezTo>
                    <a:lnTo>
                      <a:pt x="810" y="1884"/>
                    </a:lnTo>
                    <a:cubicBezTo>
                      <a:pt x="922" y="1931"/>
                      <a:pt x="1032" y="1999"/>
                      <a:pt x="1125" y="2081"/>
                    </a:cubicBezTo>
                    <a:cubicBezTo>
                      <a:pt x="1529" y="2381"/>
                      <a:pt x="1969" y="2625"/>
                      <a:pt x="2441" y="2796"/>
                    </a:cubicBezTo>
                    <a:cubicBezTo>
                      <a:pt x="2716" y="2912"/>
                      <a:pt x="3007" y="2978"/>
                      <a:pt x="3304" y="2987"/>
                    </a:cubicBezTo>
                    <a:cubicBezTo>
                      <a:pt x="3321" y="2988"/>
                      <a:pt x="3338" y="2988"/>
                      <a:pt x="3355" y="2988"/>
                    </a:cubicBezTo>
                    <a:cubicBezTo>
                      <a:pt x="3585" y="2988"/>
                      <a:pt x="3808" y="2911"/>
                      <a:pt x="3985" y="2768"/>
                    </a:cubicBezTo>
                    <a:cubicBezTo>
                      <a:pt x="4107" y="2687"/>
                      <a:pt x="4173" y="2550"/>
                      <a:pt x="4161" y="2406"/>
                    </a:cubicBezTo>
                    <a:cubicBezTo>
                      <a:pt x="4110" y="2174"/>
                      <a:pt x="3066" y="1162"/>
                      <a:pt x="2860" y="962"/>
                    </a:cubicBezTo>
                    <a:lnTo>
                      <a:pt x="1982" y="158"/>
                    </a:lnTo>
                    <a:lnTo>
                      <a:pt x="1957" y="146"/>
                    </a:lnTo>
                    <a:cubicBezTo>
                      <a:pt x="1925" y="136"/>
                      <a:pt x="1433" y="0"/>
                      <a:pt x="95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58"/>
              <p:cNvSpPr/>
              <p:nvPr/>
            </p:nvSpPr>
            <p:spPr>
              <a:xfrm>
                <a:off x="2001162" y="3195655"/>
                <a:ext cx="562462" cy="1488583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22628" extrusionOk="0">
                    <a:moveTo>
                      <a:pt x="8346" y="1"/>
                    </a:moveTo>
                    <a:lnTo>
                      <a:pt x="269" y="63"/>
                    </a:lnTo>
                    <a:lnTo>
                      <a:pt x="172" y="1977"/>
                    </a:lnTo>
                    <a:cubicBezTo>
                      <a:pt x="172" y="1977"/>
                      <a:pt x="1" y="12526"/>
                      <a:pt x="116" y="13448"/>
                    </a:cubicBezTo>
                    <a:cubicBezTo>
                      <a:pt x="229" y="14370"/>
                      <a:pt x="391" y="21079"/>
                      <a:pt x="391" y="21079"/>
                    </a:cubicBezTo>
                    <a:lnTo>
                      <a:pt x="182" y="21522"/>
                    </a:lnTo>
                    <a:lnTo>
                      <a:pt x="194" y="22113"/>
                    </a:lnTo>
                    <a:cubicBezTo>
                      <a:pt x="194" y="22113"/>
                      <a:pt x="444" y="22263"/>
                      <a:pt x="1032" y="22360"/>
                    </a:cubicBezTo>
                    <a:cubicBezTo>
                      <a:pt x="1314" y="22397"/>
                      <a:pt x="1599" y="22414"/>
                      <a:pt x="1885" y="22414"/>
                    </a:cubicBezTo>
                    <a:cubicBezTo>
                      <a:pt x="2061" y="22414"/>
                      <a:pt x="2238" y="22408"/>
                      <a:pt x="2414" y="22394"/>
                    </a:cubicBezTo>
                    <a:lnTo>
                      <a:pt x="2673" y="21222"/>
                    </a:lnTo>
                    <a:lnTo>
                      <a:pt x="4258" y="5965"/>
                    </a:lnTo>
                    <a:lnTo>
                      <a:pt x="5836" y="19397"/>
                    </a:lnTo>
                    <a:lnTo>
                      <a:pt x="6174" y="22613"/>
                    </a:lnTo>
                    <a:cubicBezTo>
                      <a:pt x="6174" y="22613"/>
                      <a:pt x="6271" y="22627"/>
                      <a:pt x="6403" y="22627"/>
                    </a:cubicBezTo>
                    <a:cubicBezTo>
                      <a:pt x="6573" y="22627"/>
                      <a:pt x="6802" y="22604"/>
                      <a:pt x="6962" y="22501"/>
                    </a:cubicBezTo>
                    <a:cubicBezTo>
                      <a:pt x="7246" y="22316"/>
                      <a:pt x="8093" y="22223"/>
                      <a:pt x="8093" y="22223"/>
                    </a:cubicBezTo>
                    <a:cubicBezTo>
                      <a:pt x="8093" y="22223"/>
                      <a:pt x="8171" y="21350"/>
                      <a:pt x="8153" y="21044"/>
                    </a:cubicBezTo>
                    <a:cubicBezTo>
                      <a:pt x="8134" y="20732"/>
                      <a:pt x="8028" y="20535"/>
                      <a:pt x="8028" y="20394"/>
                    </a:cubicBezTo>
                    <a:cubicBezTo>
                      <a:pt x="8034" y="20253"/>
                      <a:pt x="8550" y="6340"/>
                      <a:pt x="8550" y="6340"/>
                    </a:cubicBezTo>
                    <a:lnTo>
                      <a:pt x="8346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58"/>
              <p:cNvSpPr/>
              <p:nvPr/>
            </p:nvSpPr>
            <p:spPr>
              <a:xfrm>
                <a:off x="1996820" y="3191182"/>
                <a:ext cx="570093" cy="1496280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22745" extrusionOk="0">
                    <a:moveTo>
                      <a:pt x="8350" y="144"/>
                    </a:moveTo>
                    <a:lnTo>
                      <a:pt x="8556" y="6424"/>
                    </a:lnTo>
                    <a:cubicBezTo>
                      <a:pt x="8553" y="6564"/>
                      <a:pt x="8037" y="20337"/>
                      <a:pt x="8037" y="20478"/>
                    </a:cubicBezTo>
                    <a:cubicBezTo>
                      <a:pt x="8037" y="20565"/>
                      <a:pt x="8053" y="20646"/>
                      <a:pt x="8078" y="20725"/>
                    </a:cubicBezTo>
                    <a:cubicBezTo>
                      <a:pt x="8119" y="20856"/>
                      <a:pt x="8147" y="20993"/>
                      <a:pt x="8156" y="21134"/>
                    </a:cubicBezTo>
                    <a:cubicBezTo>
                      <a:pt x="8178" y="21397"/>
                      <a:pt x="8119" y="22075"/>
                      <a:pt x="8103" y="22259"/>
                    </a:cubicBezTo>
                    <a:cubicBezTo>
                      <a:pt x="7915" y="22278"/>
                      <a:pt x="7250" y="22369"/>
                      <a:pt x="6993" y="22541"/>
                    </a:cubicBezTo>
                    <a:cubicBezTo>
                      <a:pt x="6840" y="22639"/>
                      <a:pt x="6617" y="22661"/>
                      <a:pt x="6454" y="22661"/>
                    </a:cubicBezTo>
                    <a:cubicBezTo>
                      <a:pt x="6383" y="22661"/>
                      <a:pt x="6324" y="22657"/>
                      <a:pt x="6287" y="22653"/>
                    </a:cubicBezTo>
                    <a:lnTo>
                      <a:pt x="5962" y="19480"/>
                    </a:lnTo>
                    <a:lnTo>
                      <a:pt x="4383" y="6049"/>
                    </a:lnTo>
                    <a:cubicBezTo>
                      <a:pt x="4380" y="6021"/>
                      <a:pt x="4352" y="5999"/>
                      <a:pt x="4324" y="5999"/>
                    </a:cubicBezTo>
                    <a:cubicBezTo>
                      <a:pt x="4293" y="5999"/>
                      <a:pt x="4271" y="6021"/>
                      <a:pt x="4265" y="6049"/>
                    </a:cubicBezTo>
                    <a:lnTo>
                      <a:pt x="2667" y="21309"/>
                    </a:lnTo>
                    <a:lnTo>
                      <a:pt x="2420" y="22444"/>
                    </a:lnTo>
                    <a:cubicBezTo>
                      <a:pt x="2265" y="22455"/>
                      <a:pt x="2109" y="22460"/>
                      <a:pt x="1954" y="22460"/>
                    </a:cubicBezTo>
                    <a:cubicBezTo>
                      <a:pt x="1669" y="22460"/>
                      <a:pt x="1384" y="22442"/>
                      <a:pt x="1101" y="22403"/>
                    </a:cubicBezTo>
                    <a:cubicBezTo>
                      <a:pt x="826" y="22366"/>
                      <a:pt x="560" y="22287"/>
                      <a:pt x="310" y="22175"/>
                    </a:cubicBezTo>
                    <a:lnTo>
                      <a:pt x="301" y="21631"/>
                    </a:lnTo>
                    <a:lnTo>
                      <a:pt x="504" y="21197"/>
                    </a:lnTo>
                    <a:cubicBezTo>
                      <a:pt x="507" y="21190"/>
                      <a:pt x="507" y="21181"/>
                      <a:pt x="507" y="21175"/>
                    </a:cubicBezTo>
                    <a:cubicBezTo>
                      <a:pt x="504" y="21103"/>
                      <a:pt x="348" y="14454"/>
                      <a:pt x="232" y="13535"/>
                    </a:cubicBezTo>
                    <a:cubicBezTo>
                      <a:pt x="117" y="12616"/>
                      <a:pt x="288" y="2173"/>
                      <a:pt x="288" y="2066"/>
                    </a:cubicBezTo>
                    <a:lnTo>
                      <a:pt x="382" y="216"/>
                    </a:lnTo>
                    <a:lnTo>
                      <a:pt x="8350" y="144"/>
                    </a:lnTo>
                    <a:close/>
                    <a:moveTo>
                      <a:pt x="8403" y="0"/>
                    </a:moveTo>
                    <a:lnTo>
                      <a:pt x="326" y="69"/>
                    </a:lnTo>
                    <a:cubicBezTo>
                      <a:pt x="295" y="69"/>
                      <a:pt x="267" y="94"/>
                      <a:pt x="267" y="125"/>
                    </a:cubicBezTo>
                    <a:lnTo>
                      <a:pt x="170" y="2035"/>
                    </a:lnTo>
                    <a:cubicBezTo>
                      <a:pt x="167" y="2463"/>
                      <a:pt x="1" y="12597"/>
                      <a:pt x="117" y="13519"/>
                    </a:cubicBezTo>
                    <a:cubicBezTo>
                      <a:pt x="229" y="14417"/>
                      <a:pt x="382" y="20790"/>
                      <a:pt x="388" y="21131"/>
                    </a:cubicBezTo>
                    <a:lnTo>
                      <a:pt x="185" y="21565"/>
                    </a:lnTo>
                    <a:lnTo>
                      <a:pt x="185" y="21587"/>
                    </a:lnTo>
                    <a:lnTo>
                      <a:pt x="198" y="22178"/>
                    </a:lnTo>
                    <a:cubicBezTo>
                      <a:pt x="198" y="22197"/>
                      <a:pt x="210" y="22212"/>
                      <a:pt x="226" y="22225"/>
                    </a:cubicBezTo>
                    <a:cubicBezTo>
                      <a:pt x="232" y="22231"/>
                      <a:pt x="489" y="22375"/>
                      <a:pt x="1082" y="22478"/>
                    </a:cubicBezTo>
                    <a:cubicBezTo>
                      <a:pt x="1370" y="22517"/>
                      <a:pt x="1659" y="22537"/>
                      <a:pt x="1950" y="22537"/>
                    </a:cubicBezTo>
                    <a:cubicBezTo>
                      <a:pt x="2124" y="22537"/>
                      <a:pt x="2299" y="22530"/>
                      <a:pt x="2473" y="22516"/>
                    </a:cubicBezTo>
                    <a:cubicBezTo>
                      <a:pt x="2495" y="22516"/>
                      <a:pt x="2520" y="22497"/>
                      <a:pt x="2523" y="22475"/>
                    </a:cubicBezTo>
                    <a:lnTo>
                      <a:pt x="2780" y="21293"/>
                    </a:lnTo>
                    <a:lnTo>
                      <a:pt x="4321" y="6549"/>
                    </a:lnTo>
                    <a:lnTo>
                      <a:pt x="5834" y="19465"/>
                    </a:lnTo>
                    <a:lnTo>
                      <a:pt x="6168" y="22681"/>
                    </a:lnTo>
                    <a:cubicBezTo>
                      <a:pt x="6171" y="22709"/>
                      <a:pt x="6193" y="22728"/>
                      <a:pt x="6218" y="22731"/>
                    </a:cubicBezTo>
                    <a:cubicBezTo>
                      <a:pt x="6296" y="22741"/>
                      <a:pt x="6371" y="22744"/>
                      <a:pt x="6449" y="22744"/>
                    </a:cubicBezTo>
                    <a:cubicBezTo>
                      <a:pt x="6466" y="22745"/>
                      <a:pt x="6482" y="22745"/>
                      <a:pt x="6498" y="22745"/>
                    </a:cubicBezTo>
                    <a:cubicBezTo>
                      <a:pt x="6693" y="22745"/>
                      <a:pt x="6882" y="22692"/>
                      <a:pt x="7050" y="22600"/>
                    </a:cubicBezTo>
                    <a:cubicBezTo>
                      <a:pt x="7322" y="22419"/>
                      <a:pt x="8150" y="22328"/>
                      <a:pt x="8156" y="22328"/>
                    </a:cubicBezTo>
                    <a:cubicBezTo>
                      <a:pt x="8184" y="22328"/>
                      <a:pt x="8206" y="22306"/>
                      <a:pt x="8206" y="22278"/>
                    </a:cubicBezTo>
                    <a:cubicBezTo>
                      <a:pt x="8212" y="22244"/>
                      <a:pt x="8291" y="21403"/>
                      <a:pt x="8269" y="21090"/>
                    </a:cubicBezTo>
                    <a:cubicBezTo>
                      <a:pt x="8259" y="20943"/>
                      <a:pt x="8231" y="20796"/>
                      <a:pt x="8187" y="20656"/>
                    </a:cubicBezTo>
                    <a:cubicBezTo>
                      <a:pt x="8166" y="20590"/>
                      <a:pt x="8150" y="20515"/>
                      <a:pt x="8144" y="20446"/>
                    </a:cubicBezTo>
                    <a:cubicBezTo>
                      <a:pt x="8150" y="20309"/>
                      <a:pt x="8666" y="6536"/>
                      <a:pt x="8666" y="6393"/>
                    </a:cubicBezTo>
                    <a:lnTo>
                      <a:pt x="8463" y="53"/>
                    </a:lnTo>
                    <a:cubicBezTo>
                      <a:pt x="8456" y="25"/>
                      <a:pt x="8434" y="3"/>
                      <a:pt x="840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58"/>
              <p:cNvSpPr/>
              <p:nvPr/>
            </p:nvSpPr>
            <p:spPr>
              <a:xfrm>
                <a:off x="2017016" y="3195458"/>
                <a:ext cx="534503" cy="65785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000" extrusionOk="0">
                    <a:moveTo>
                      <a:pt x="8105" y="1"/>
                    </a:moveTo>
                    <a:lnTo>
                      <a:pt x="28" y="73"/>
                    </a:lnTo>
                    <a:lnTo>
                      <a:pt x="0" y="567"/>
                    </a:lnTo>
                    <a:cubicBezTo>
                      <a:pt x="1335" y="855"/>
                      <a:pt x="2689" y="999"/>
                      <a:pt x="4053" y="999"/>
                    </a:cubicBezTo>
                    <a:cubicBezTo>
                      <a:pt x="4123" y="999"/>
                      <a:pt x="4194" y="999"/>
                      <a:pt x="4264" y="998"/>
                    </a:cubicBezTo>
                    <a:cubicBezTo>
                      <a:pt x="5561" y="970"/>
                      <a:pt x="6855" y="829"/>
                      <a:pt x="8124" y="576"/>
                    </a:cubicBezTo>
                    <a:lnTo>
                      <a:pt x="8105" y="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58"/>
              <p:cNvSpPr/>
              <p:nvPr/>
            </p:nvSpPr>
            <p:spPr>
              <a:xfrm>
                <a:off x="2009780" y="3190524"/>
                <a:ext cx="548910" cy="74732"/>
              </a:xfrm>
              <a:custGeom>
                <a:avLst/>
                <a:gdLst/>
                <a:ahLst/>
                <a:cxnLst/>
                <a:rect l="l" t="t" r="r" b="b"/>
                <a:pathLst>
                  <a:path w="8344" h="1136" extrusionOk="0">
                    <a:moveTo>
                      <a:pt x="8156" y="154"/>
                    </a:moveTo>
                    <a:lnTo>
                      <a:pt x="8172" y="626"/>
                    </a:lnTo>
                    <a:cubicBezTo>
                      <a:pt x="6918" y="876"/>
                      <a:pt x="5646" y="1014"/>
                      <a:pt x="4371" y="1039"/>
                    </a:cubicBezTo>
                    <a:cubicBezTo>
                      <a:pt x="4300" y="1039"/>
                      <a:pt x="4229" y="1040"/>
                      <a:pt x="4159" y="1040"/>
                    </a:cubicBezTo>
                    <a:cubicBezTo>
                      <a:pt x="2817" y="1040"/>
                      <a:pt x="1482" y="899"/>
                      <a:pt x="173" y="620"/>
                    </a:cubicBezTo>
                    <a:lnTo>
                      <a:pt x="188" y="226"/>
                    </a:lnTo>
                    <a:lnTo>
                      <a:pt x="8156" y="154"/>
                    </a:lnTo>
                    <a:close/>
                    <a:moveTo>
                      <a:pt x="8266" y="1"/>
                    </a:moveTo>
                    <a:lnTo>
                      <a:pt x="88" y="73"/>
                    </a:lnTo>
                    <a:cubicBezTo>
                      <a:pt x="57" y="73"/>
                      <a:pt x="29" y="95"/>
                      <a:pt x="29" y="126"/>
                    </a:cubicBezTo>
                    <a:lnTo>
                      <a:pt x="1" y="632"/>
                    </a:lnTo>
                    <a:cubicBezTo>
                      <a:pt x="1" y="660"/>
                      <a:pt x="20" y="685"/>
                      <a:pt x="48" y="695"/>
                    </a:cubicBezTo>
                    <a:cubicBezTo>
                      <a:pt x="1379" y="979"/>
                      <a:pt x="2736" y="1126"/>
                      <a:pt x="4099" y="1136"/>
                    </a:cubicBezTo>
                    <a:lnTo>
                      <a:pt x="4374" y="1126"/>
                    </a:lnTo>
                    <a:cubicBezTo>
                      <a:pt x="5690" y="1104"/>
                      <a:pt x="7003" y="957"/>
                      <a:pt x="8297" y="701"/>
                    </a:cubicBezTo>
                    <a:cubicBezTo>
                      <a:pt x="8325" y="698"/>
                      <a:pt x="8344" y="670"/>
                      <a:pt x="8344" y="642"/>
                    </a:cubicBezTo>
                    <a:lnTo>
                      <a:pt x="8325" y="60"/>
                    </a:lnTo>
                    <a:cubicBezTo>
                      <a:pt x="8319" y="29"/>
                      <a:pt x="8297" y="4"/>
                      <a:pt x="826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58"/>
              <p:cNvSpPr/>
              <p:nvPr/>
            </p:nvSpPr>
            <p:spPr>
              <a:xfrm>
                <a:off x="2288639" y="3219140"/>
                <a:ext cx="76574" cy="45721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695" extrusionOk="0">
                    <a:moveTo>
                      <a:pt x="1138" y="0"/>
                    </a:moveTo>
                    <a:lnTo>
                      <a:pt x="0" y="44"/>
                    </a:lnTo>
                    <a:lnTo>
                      <a:pt x="25" y="694"/>
                    </a:lnTo>
                    <a:lnTo>
                      <a:pt x="1163" y="650"/>
                    </a:lnTo>
                    <a:lnTo>
                      <a:pt x="11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58"/>
              <p:cNvSpPr/>
              <p:nvPr/>
            </p:nvSpPr>
            <p:spPr>
              <a:xfrm>
                <a:off x="2284297" y="3214206"/>
                <a:ext cx="84205" cy="53286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810" extrusionOk="0">
                    <a:moveTo>
                      <a:pt x="1145" y="125"/>
                    </a:moveTo>
                    <a:lnTo>
                      <a:pt x="1167" y="666"/>
                    </a:lnTo>
                    <a:lnTo>
                      <a:pt x="138" y="704"/>
                    </a:lnTo>
                    <a:lnTo>
                      <a:pt x="120" y="169"/>
                    </a:lnTo>
                    <a:lnTo>
                      <a:pt x="1145" y="125"/>
                    </a:lnTo>
                    <a:close/>
                    <a:moveTo>
                      <a:pt x="1198" y="0"/>
                    </a:moveTo>
                    <a:lnTo>
                      <a:pt x="57" y="44"/>
                    </a:lnTo>
                    <a:cubicBezTo>
                      <a:pt x="26" y="44"/>
                      <a:pt x="1" y="72"/>
                      <a:pt x="1" y="103"/>
                    </a:cubicBezTo>
                    <a:lnTo>
                      <a:pt x="26" y="757"/>
                    </a:lnTo>
                    <a:cubicBezTo>
                      <a:pt x="26" y="772"/>
                      <a:pt x="32" y="782"/>
                      <a:pt x="45" y="794"/>
                    </a:cubicBezTo>
                    <a:cubicBezTo>
                      <a:pt x="57" y="807"/>
                      <a:pt x="66" y="810"/>
                      <a:pt x="82" y="810"/>
                    </a:cubicBezTo>
                    <a:lnTo>
                      <a:pt x="1223" y="766"/>
                    </a:lnTo>
                    <a:cubicBezTo>
                      <a:pt x="1254" y="766"/>
                      <a:pt x="1279" y="741"/>
                      <a:pt x="1279" y="710"/>
                    </a:cubicBezTo>
                    <a:lnTo>
                      <a:pt x="1254" y="57"/>
                    </a:lnTo>
                    <a:cubicBezTo>
                      <a:pt x="1254" y="25"/>
                      <a:pt x="1229" y="0"/>
                      <a:pt x="119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58"/>
              <p:cNvSpPr/>
              <p:nvPr/>
            </p:nvSpPr>
            <p:spPr>
              <a:xfrm>
                <a:off x="2065960" y="3190984"/>
                <a:ext cx="49010" cy="8742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329" extrusionOk="0">
                    <a:moveTo>
                      <a:pt x="0" y="0"/>
                    </a:moveTo>
                    <a:lnTo>
                      <a:pt x="25" y="1329"/>
                    </a:lnTo>
                    <a:lnTo>
                      <a:pt x="744" y="1147"/>
                    </a:lnTo>
                    <a:lnTo>
                      <a:pt x="632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58"/>
              <p:cNvSpPr/>
              <p:nvPr/>
            </p:nvSpPr>
            <p:spPr>
              <a:xfrm>
                <a:off x="2062012" y="3187037"/>
                <a:ext cx="56838" cy="95059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445" extrusionOk="0">
                    <a:moveTo>
                      <a:pt x="63" y="1"/>
                    </a:moveTo>
                    <a:cubicBezTo>
                      <a:pt x="48" y="1"/>
                      <a:pt x="32" y="4"/>
                      <a:pt x="20" y="16"/>
                    </a:cubicBezTo>
                    <a:cubicBezTo>
                      <a:pt x="7" y="26"/>
                      <a:pt x="1" y="44"/>
                      <a:pt x="1" y="60"/>
                    </a:cubicBezTo>
                    <a:lnTo>
                      <a:pt x="29" y="1389"/>
                    </a:lnTo>
                    <a:cubicBezTo>
                      <a:pt x="29" y="1420"/>
                      <a:pt x="54" y="1442"/>
                      <a:pt x="85" y="1442"/>
                    </a:cubicBezTo>
                    <a:lnTo>
                      <a:pt x="82" y="1445"/>
                    </a:lnTo>
                    <a:lnTo>
                      <a:pt x="85" y="1445"/>
                    </a:lnTo>
                    <a:cubicBezTo>
                      <a:pt x="116" y="1445"/>
                      <a:pt x="141" y="1420"/>
                      <a:pt x="141" y="1389"/>
                    </a:cubicBezTo>
                    <a:lnTo>
                      <a:pt x="113" y="123"/>
                    </a:lnTo>
                    <a:lnTo>
                      <a:pt x="638" y="166"/>
                    </a:lnTo>
                    <a:lnTo>
                      <a:pt x="748" y="1217"/>
                    </a:lnTo>
                    <a:cubicBezTo>
                      <a:pt x="751" y="1246"/>
                      <a:pt x="776" y="1267"/>
                      <a:pt x="804" y="1267"/>
                    </a:cubicBezTo>
                    <a:cubicBezTo>
                      <a:pt x="806" y="1267"/>
                      <a:pt x="808" y="1267"/>
                      <a:pt x="810" y="1267"/>
                    </a:cubicBezTo>
                    <a:cubicBezTo>
                      <a:pt x="842" y="1264"/>
                      <a:pt x="864" y="1235"/>
                      <a:pt x="860" y="1204"/>
                    </a:cubicBezTo>
                    <a:lnTo>
                      <a:pt x="748" y="110"/>
                    </a:lnTo>
                    <a:cubicBezTo>
                      <a:pt x="748" y="82"/>
                      <a:pt x="723" y="63"/>
                      <a:pt x="695" y="60"/>
                    </a:cubicBez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58"/>
              <p:cNvSpPr/>
              <p:nvPr/>
            </p:nvSpPr>
            <p:spPr>
              <a:xfrm>
                <a:off x="2476190" y="3188879"/>
                <a:ext cx="49010" cy="87099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324" extrusionOk="0">
                    <a:moveTo>
                      <a:pt x="0" y="1"/>
                    </a:moveTo>
                    <a:lnTo>
                      <a:pt x="25" y="1323"/>
                    </a:lnTo>
                    <a:lnTo>
                      <a:pt x="744" y="1148"/>
                    </a:lnTo>
                    <a:lnTo>
                      <a:pt x="632" y="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58"/>
              <p:cNvSpPr/>
              <p:nvPr/>
            </p:nvSpPr>
            <p:spPr>
              <a:xfrm>
                <a:off x="2472243" y="3184998"/>
                <a:ext cx="56838" cy="95059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445" extrusionOk="0">
                    <a:moveTo>
                      <a:pt x="63" y="0"/>
                    </a:moveTo>
                    <a:cubicBezTo>
                      <a:pt x="48" y="0"/>
                      <a:pt x="32" y="4"/>
                      <a:pt x="20" y="16"/>
                    </a:cubicBezTo>
                    <a:cubicBezTo>
                      <a:pt x="7" y="29"/>
                      <a:pt x="1" y="44"/>
                      <a:pt x="1" y="60"/>
                    </a:cubicBezTo>
                    <a:lnTo>
                      <a:pt x="29" y="1388"/>
                    </a:lnTo>
                    <a:cubicBezTo>
                      <a:pt x="32" y="1420"/>
                      <a:pt x="54" y="1441"/>
                      <a:pt x="85" y="1441"/>
                    </a:cubicBezTo>
                    <a:lnTo>
                      <a:pt x="85" y="1445"/>
                    </a:lnTo>
                    <a:cubicBezTo>
                      <a:pt x="116" y="1445"/>
                      <a:pt x="141" y="1420"/>
                      <a:pt x="141" y="1388"/>
                    </a:cubicBezTo>
                    <a:lnTo>
                      <a:pt x="113" y="122"/>
                    </a:lnTo>
                    <a:lnTo>
                      <a:pt x="638" y="169"/>
                    </a:lnTo>
                    <a:lnTo>
                      <a:pt x="748" y="1216"/>
                    </a:lnTo>
                    <a:cubicBezTo>
                      <a:pt x="751" y="1246"/>
                      <a:pt x="773" y="1267"/>
                      <a:pt x="804" y="1267"/>
                    </a:cubicBezTo>
                    <a:cubicBezTo>
                      <a:pt x="806" y="1267"/>
                      <a:pt x="808" y="1267"/>
                      <a:pt x="810" y="1266"/>
                    </a:cubicBezTo>
                    <a:cubicBezTo>
                      <a:pt x="842" y="1263"/>
                      <a:pt x="864" y="1235"/>
                      <a:pt x="860" y="1204"/>
                    </a:cubicBezTo>
                    <a:lnTo>
                      <a:pt x="748" y="110"/>
                    </a:lnTo>
                    <a:cubicBezTo>
                      <a:pt x="742" y="82"/>
                      <a:pt x="723" y="63"/>
                      <a:pt x="695" y="60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58"/>
              <p:cNvSpPr/>
              <p:nvPr/>
            </p:nvSpPr>
            <p:spPr>
              <a:xfrm>
                <a:off x="1950377" y="2455843"/>
                <a:ext cx="648640" cy="76850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1682" extrusionOk="0">
                    <a:moveTo>
                      <a:pt x="6468" y="0"/>
                    </a:moveTo>
                    <a:lnTo>
                      <a:pt x="2807" y="441"/>
                    </a:lnTo>
                    <a:cubicBezTo>
                      <a:pt x="2807" y="441"/>
                      <a:pt x="25" y="1454"/>
                      <a:pt x="13" y="1869"/>
                    </a:cubicBezTo>
                    <a:cubicBezTo>
                      <a:pt x="0" y="2285"/>
                      <a:pt x="1041" y="11319"/>
                      <a:pt x="1041" y="11319"/>
                    </a:cubicBezTo>
                    <a:cubicBezTo>
                      <a:pt x="1041" y="11319"/>
                      <a:pt x="3000" y="11682"/>
                      <a:pt x="5310" y="11682"/>
                    </a:cubicBezTo>
                    <a:cubicBezTo>
                      <a:pt x="6561" y="11682"/>
                      <a:pt x="7916" y="11575"/>
                      <a:pt x="9118" y="11247"/>
                    </a:cubicBezTo>
                    <a:lnTo>
                      <a:pt x="9519" y="4423"/>
                    </a:lnTo>
                    <a:cubicBezTo>
                      <a:pt x="9519" y="4423"/>
                      <a:pt x="9859" y="1354"/>
                      <a:pt x="9634" y="1222"/>
                    </a:cubicBezTo>
                    <a:cubicBezTo>
                      <a:pt x="9406" y="1088"/>
                      <a:pt x="6468" y="0"/>
                      <a:pt x="6468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58"/>
              <p:cNvSpPr/>
              <p:nvPr/>
            </p:nvSpPr>
            <p:spPr>
              <a:xfrm>
                <a:off x="1946890" y="2451962"/>
                <a:ext cx="654166" cy="776066"/>
              </a:xfrm>
              <a:custGeom>
                <a:avLst/>
                <a:gdLst/>
                <a:ahLst/>
                <a:cxnLst/>
                <a:rect l="l" t="t" r="r" b="b"/>
                <a:pathLst>
                  <a:path w="9944" h="11797" extrusionOk="0">
                    <a:moveTo>
                      <a:pt x="6505" y="122"/>
                    </a:moveTo>
                    <a:cubicBezTo>
                      <a:pt x="7524" y="500"/>
                      <a:pt x="9475" y="1231"/>
                      <a:pt x="9643" y="1331"/>
                    </a:cubicBezTo>
                    <a:cubicBezTo>
                      <a:pt x="9756" y="1453"/>
                      <a:pt x="9659" y="3029"/>
                      <a:pt x="9500" y="4482"/>
                    </a:cubicBezTo>
                    <a:lnTo>
                      <a:pt x="9096" y="11268"/>
                    </a:lnTo>
                    <a:cubicBezTo>
                      <a:pt x="7920" y="11584"/>
                      <a:pt x="6591" y="11687"/>
                      <a:pt x="5360" y="11687"/>
                    </a:cubicBezTo>
                    <a:cubicBezTo>
                      <a:pt x="3251" y="11687"/>
                      <a:pt x="1425" y="11385"/>
                      <a:pt x="1129" y="11334"/>
                    </a:cubicBezTo>
                    <a:lnTo>
                      <a:pt x="1129" y="11328"/>
                    </a:lnTo>
                    <a:cubicBezTo>
                      <a:pt x="1051" y="10656"/>
                      <a:pt x="97" y="2325"/>
                      <a:pt x="110" y="1938"/>
                    </a:cubicBezTo>
                    <a:cubicBezTo>
                      <a:pt x="116" y="1678"/>
                      <a:pt x="1720" y="975"/>
                      <a:pt x="2860" y="562"/>
                    </a:cubicBezTo>
                    <a:lnTo>
                      <a:pt x="6505" y="122"/>
                    </a:lnTo>
                    <a:close/>
                    <a:moveTo>
                      <a:pt x="6531" y="1"/>
                    </a:moveTo>
                    <a:cubicBezTo>
                      <a:pt x="6525" y="1"/>
                      <a:pt x="6521" y="1"/>
                      <a:pt x="6518" y="3"/>
                    </a:cubicBezTo>
                    <a:lnTo>
                      <a:pt x="2851" y="450"/>
                    </a:lnTo>
                    <a:lnTo>
                      <a:pt x="2842" y="450"/>
                    </a:lnTo>
                    <a:cubicBezTo>
                      <a:pt x="2367" y="616"/>
                      <a:pt x="19" y="1497"/>
                      <a:pt x="7" y="1928"/>
                    </a:cubicBezTo>
                    <a:cubicBezTo>
                      <a:pt x="0" y="2347"/>
                      <a:pt x="991" y="11018"/>
                      <a:pt x="1035" y="11384"/>
                    </a:cubicBezTo>
                    <a:cubicBezTo>
                      <a:pt x="1038" y="11412"/>
                      <a:pt x="1060" y="11431"/>
                      <a:pt x="1082" y="11437"/>
                    </a:cubicBezTo>
                    <a:cubicBezTo>
                      <a:pt x="2501" y="11672"/>
                      <a:pt x="3936" y="11790"/>
                      <a:pt x="5374" y="11797"/>
                    </a:cubicBezTo>
                    <a:cubicBezTo>
                      <a:pt x="6630" y="11797"/>
                      <a:pt x="7987" y="11690"/>
                      <a:pt x="9181" y="11365"/>
                    </a:cubicBezTo>
                    <a:cubicBezTo>
                      <a:pt x="9206" y="11356"/>
                      <a:pt x="9225" y="11334"/>
                      <a:pt x="9225" y="11312"/>
                    </a:cubicBezTo>
                    <a:lnTo>
                      <a:pt x="9631" y="4489"/>
                    </a:lnTo>
                    <a:cubicBezTo>
                      <a:pt x="9734" y="3554"/>
                      <a:pt x="9944" y="1363"/>
                      <a:pt x="9722" y="1231"/>
                    </a:cubicBezTo>
                    <a:cubicBezTo>
                      <a:pt x="9500" y="1097"/>
                      <a:pt x="6665" y="47"/>
                      <a:pt x="6546" y="3"/>
                    </a:cubicBezTo>
                    <a:cubicBezTo>
                      <a:pt x="6541" y="1"/>
                      <a:pt x="6536" y="1"/>
                      <a:pt x="653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58"/>
              <p:cNvSpPr/>
              <p:nvPr/>
            </p:nvSpPr>
            <p:spPr>
              <a:xfrm>
                <a:off x="2120429" y="2410978"/>
                <a:ext cx="303795" cy="265969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4043" extrusionOk="0">
                    <a:moveTo>
                      <a:pt x="3665" y="1"/>
                    </a:moveTo>
                    <a:cubicBezTo>
                      <a:pt x="3646" y="1"/>
                      <a:pt x="3636" y="4"/>
                      <a:pt x="3636" y="4"/>
                    </a:cubicBezTo>
                    <a:lnTo>
                      <a:pt x="1120" y="176"/>
                    </a:lnTo>
                    <a:cubicBezTo>
                      <a:pt x="1120" y="176"/>
                      <a:pt x="569" y="301"/>
                      <a:pt x="507" y="385"/>
                    </a:cubicBezTo>
                    <a:cubicBezTo>
                      <a:pt x="444" y="463"/>
                      <a:pt x="1" y="1260"/>
                      <a:pt x="1" y="1260"/>
                    </a:cubicBezTo>
                    <a:lnTo>
                      <a:pt x="1079" y="4042"/>
                    </a:lnTo>
                    <a:lnTo>
                      <a:pt x="2776" y="2511"/>
                    </a:lnTo>
                    <a:lnTo>
                      <a:pt x="4602" y="3936"/>
                    </a:lnTo>
                    <a:cubicBezTo>
                      <a:pt x="4602" y="3936"/>
                      <a:pt x="4617" y="1792"/>
                      <a:pt x="4536" y="1142"/>
                    </a:cubicBezTo>
                    <a:cubicBezTo>
                      <a:pt x="4455" y="495"/>
                      <a:pt x="4349" y="567"/>
                      <a:pt x="4073" y="260"/>
                    </a:cubicBezTo>
                    <a:cubicBezTo>
                      <a:pt x="3868" y="29"/>
                      <a:pt x="3724" y="1"/>
                      <a:pt x="36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58"/>
              <p:cNvSpPr/>
              <p:nvPr/>
            </p:nvSpPr>
            <p:spPr>
              <a:xfrm>
                <a:off x="2115890" y="2407360"/>
                <a:ext cx="312413" cy="274126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4167" extrusionOk="0">
                    <a:moveTo>
                      <a:pt x="3730" y="102"/>
                    </a:moveTo>
                    <a:cubicBezTo>
                      <a:pt x="3773" y="102"/>
                      <a:pt x="3900" y="122"/>
                      <a:pt x="4092" y="340"/>
                    </a:cubicBezTo>
                    <a:cubicBezTo>
                      <a:pt x="4158" y="415"/>
                      <a:pt x="4217" y="465"/>
                      <a:pt x="4264" y="512"/>
                    </a:cubicBezTo>
                    <a:cubicBezTo>
                      <a:pt x="4414" y="653"/>
                      <a:pt x="4480" y="715"/>
                      <a:pt x="4543" y="1194"/>
                    </a:cubicBezTo>
                    <a:cubicBezTo>
                      <a:pt x="4608" y="1744"/>
                      <a:pt x="4608" y="3400"/>
                      <a:pt x="4608" y="3863"/>
                    </a:cubicBezTo>
                    <a:lnTo>
                      <a:pt x="2883" y="2510"/>
                    </a:lnTo>
                    <a:cubicBezTo>
                      <a:pt x="2870" y="2500"/>
                      <a:pt x="2856" y="2495"/>
                      <a:pt x="2843" y="2495"/>
                    </a:cubicBezTo>
                    <a:cubicBezTo>
                      <a:pt x="2830" y="2495"/>
                      <a:pt x="2817" y="2500"/>
                      <a:pt x="2808" y="2510"/>
                    </a:cubicBezTo>
                    <a:lnTo>
                      <a:pt x="1167" y="3988"/>
                    </a:lnTo>
                    <a:lnTo>
                      <a:pt x="132" y="1306"/>
                    </a:lnTo>
                    <a:cubicBezTo>
                      <a:pt x="307" y="990"/>
                      <a:pt x="576" y="518"/>
                      <a:pt x="620" y="462"/>
                    </a:cubicBezTo>
                    <a:cubicBezTo>
                      <a:pt x="804" y="375"/>
                      <a:pt x="995" y="312"/>
                      <a:pt x="1195" y="278"/>
                    </a:cubicBezTo>
                    <a:lnTo>
                      <a:pt x="3702" y="103"/>
                    </a:lnTo>
                    <a:lnTo>
                      <a:pt x="3714" y="103"/>
                    </a:lnTo>
                    <a:cubicBezTo>
                      <a:pt x="3715" y="103"/>
                      <a:pt x="3720" y="102"/>
                      <a:pt x="3730" y="102"/>
                    </a:cubicBezTo>
                    <a:close/>
                    <a:moveTo>
                      <a:pt x="3735" y="0"/>
                    </a:moveTo>
                    <a:cubicBezTo>
                      <a:pt x="3715" y="0"/>
                      <a:pt x="3699" y="3"/>
                      <a:pt x="3689" y="6"/>
                    </a:cubicBezTo>
                    <a:lnTo>
                      <a:pt x="1176" y="181"/>
                    </a:lnTo>
                    <a:lnTo>
                      <a:pt x="1170" y="181"/>
                    </a:lnTo>
                    <a:cubicBezTo>
                      <a:pt x="998" y="225"/>
                      <a:pt x="592" y="334"/>
                      <a:pt x="526" y="412"/>
                    </a:cubicBezTo>
                    <a:cubicBezTo>
                      <a:pt x="460" y="490"/>
                      <a:pt x="57" y="1215"/>
                      <a:pt x="10" y="1300"/>
                    </a:cubicBezTo>
                    <a:cubicBezTo>
                      <a:pt x="1" y="1312"/>
                      <a:pt x="1" y="1328"/>
                      <a:pt x="10" y="1347"/>
                    </a:cubicBezTo>
                    <a:lnTo>
                      <a:pt x="1089" y="4132"/>
                    </a:lnTo>
                    <a:cubicBezTo>
                      <a:pt x="1092" y="4151"/>
                      <a:pt x="1107" y="4163"/>
                      <a:pt x="1126" y="4166"/>
                    </a:cubicBezTo>
                    <a:lnTo>
                      <a:pt x="1142" y="4166"/>
                    </a:lnTo>
                    <a:cubicBezTo>
                      <a:pt x="1157" y="4166"/>
                      <a:pt x="1173" y="4163"/>
                      <a:pt x="1185" y="4151"/>
                    </a:cubicBezTo>
                    <a:lnTo>
                      <a:pt x="2855" y="2650"/>
                    </a:lnTo>
                    <a:lnTo>
                      <a:pt x="4639" y="4044"/>
                    </a:lnTo>
                    <a:cubicBezTo>
                      <a:pt x="4652" y="4054"/>
                      <a:pt x="4661" y="4057"/>
                      <a:pt x="4674" y="4057"/>
                    </a:cubicBezTo>
                    <a:cubicBezTo>
                      <a:pt x="4705" y="4057"/>
                      <a:pt x="4733" y="4029"/>
                      <a:pt x="4733" y="3997"/>
                    </a:cubicBezTo>
                    <a:cubicBezTo>
                      <a:pt x="4733" y="3913"/>
                      <a:pt x="4749" y="1841"/>
                      <a:pt x="4668" y="1194"/>
                    </a:cubicBezTo>
                    <a:cubicBezTo>
                      <a:pt x="4605" y="693"/>
                      <a:pt x="4530" y="606"/>
                      <a:pt x="4355" y="443"/>
                    </a:cubicBezTo>
                    <a:cubicBezTo>
                      <a:pt x="4293" y="393"/>
                      <a:pt x="4236" y="337"/>
                      <a:pt x="4183" y="278"/>
                    </a:cubicBezTo>
                    <a:cubicBezTo>
                      <a:pt x="3973" y="40"/>
                      <a:pt x="3815" y="0"/>
                      <a:pt x="373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58"/>
              <p:cNvSpPr/>
              <p:nvPr/>
            </p:nvSpPr>
            <p:spPr>
              <a:xfrm>
                <a:off x="2177990" y="2347430"/>
                <a:ext cx="207157" cy="293796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4466" extrusionOk="0">
                    <a:moveTo>
                      <a:pt x="2930" y="1"/>
                    </a:moveTo>
                    <a:cubicBezTo>
                      <a:pt x="2930" y="1"/>
                      <a:pt x="1745" y="1039"/>
                      <a:pt x="1317" y="1092"/>
                    </a:cubicBezTo>
                    <a:cubicBezTo>
                      <a:pt x="1298" y="1094"/>
                      <a:pt x="1279" y="1095"/>
                      <a:pt x="1259" y="1095"/>
                    </a:cubicBezTo>
                    <a:cubicBezTo>
                      <a:pt x="809" y="1095"/>
                      <a:pt x="1" y="510"/>
                      <a:pt x="1" y="510"/>
                    </a:cubicBezTo>
                    <a:lnTo>
                      <a:pt x="1" y="510"/>
                    </a:lnTo>
                    <a:lnTo>
                      <a:pt x="26" y="1783"/>
                    </a:lnTo>
                    <a:cubicBezTo>
                      <a:pt x="26" y="1783"/>
                      <a:pt x="626" y="2830"/>
                      <a:pt x="801" y="3099"/>
                    </a:cubicBezTo>
                    <a:cubicBezTo>
                      <a:pt x="970" y="3361"/>
                      <a:pt x="1645" y="4465"/>
                      <a:pt x="1729" y="4465"/>
                    </a:cubicBezTo>
                    <a:cubicBezTo>
                      <a:pt x="1732" y="4465"/>
                      <a:pt x="1734" y="4464"/>
                      <a:pt x="1736" y="4461"/>
                    </a:cubicBezTo>
                    <a:cubicBezTo>
                      <a:pt x="1776" y="4383"/>
                      <a:pt x="3055" y="2070"/>
                      <a:pt x="3102" y="1845"/>
                    </a:cubicBezTo>
                    <a:cubicBezTo>
                      <a:pt x="3148" y="1623"/>
                      <a:pt x="2930" y="1"/>
                      <a:pt x="29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58"/>
              <p:cNvSpPr/>
              <p:nvPr/>
            </p:nvSpPr>
            <p:spPr>
              <a:xfrm>
                <a:off x="2173911" y="2343417"/>
                <a:ext cx="214525" cy="301690"/>
              </a:xfrm>
              <a:custGeom>
                <a:avLst/>
                <a:gdLst/>
                <a:ahLst/>
                <a:cxnLst/>
                <a:rect l="l" t="t" r="r" b="b"/>
                <a:pathLst>
                  <a:path w="3261" h="4586" extrusionOk="0">
                    <a:moveTo>
                      <a:pt x="2942" y="178"/>
                    </a:moveTo>
                    <a:cubicBezTo>
                      <a:pt x="3026" y="828"/>
                      <a:pt x="3132" y="1756"/>
                      <a:pt x="3101" y="1900"/>
                    </a:cubicBezTo>
                    <a:cubicBezTo>
                      <a:pt x="3089" y="1969"/>
                      <a:pt x="2898" y="2388"/>
                      <a:pt x="1794" y="4401"/>
                    </a:cubicBezTo>
                    <a:lnTo>
                      <a:pt x="1773" y="4444"/>
                    </a:lnTo>
                    <a:cubicBezTo>
                      <a:pt x="1638" y="4288"/>
                      <a:pt x="1244" y="3666"/>
                      <a:pt x="1069" y="3385"/>
                    </a:cubicBezTo>
                    <a:lnTo>
                      <a:pt x="910" y="3131"/>
                    </a:lnTo>
                    <a:cubicBezTo>
                      <a:pt x="744" y="2881"/>
                      <a:pt x="210" y="1950"/>
                      <a:pt x="144" y="1828"/>
                    </a:cubicBezTo>
                    <a:lnTo>
                      <a:pt x="116" y="681"/>
                    </a:lnTo>
                    <a:lnTo>
                      <a:pt x="116" y="681"/>
                    </a:lnTo>
                    <a:cubicBezTo>
                      <a:pt x="347" y="835"/>
                      <a:pt x="939" y="1216"/>
                      <a:pt x="1320" y="1216"/>
                    </a:cubicBezTo>
                    <a:cubicBezTo>
                      <a:pt x="1341" y="1216"/>
                      <a:pt x="1362" y="1215"/>
                      <a:pt x="1382" y="1212"/>
                    </a:cubicBezTo>
                    <a:cubicBezTo>
                      <a:pt x="1760" y="1168"/>
                      <a:pt x="2663" y="415"/>
                      <a:pt x="2942" y="178"/>
                    </a:cubicBezTo>
                    <a:close/>
                    <a:moveTo>
                      <a:pt x="2984" y="0"/>
                    </a:moveTo>
                    <a:cubicBezTo>
                      <a:pt x="2971" y="0"/>
                      <a:pt x="2958" y="5"/>
                      <a:pt x="2948" y="15"/>
                    </a:cubicBezTo>
                    <a:cubicBezTo>
                      <a:pt x="2626" y="303"/>
                      <a:pt x="1707" y="1053"/>
                      <a:pt x="1369" y="1090"/>
                    </a:cubicBezTo>
                    <a:cubicBezTo>
                      <a:pt x="1356" y="1092"/>
                      <a:pt x="1342" y="1093"/>
                      <a:pt x="1327" y="1093"/>
                    </a:cubicBezTo>
                    <a:cubicBezTo>
                      <a:pt x="914" y="1093"/>
                      <a:pt x="97" y="515"/>
                      <a:pt x="88" y="515"/>
                    </a:cubicBezTo>
                    <a:cubicBezTo>
                      <a:pt x="80" y="510"/>
                      <a:pt x="71" y="508"/>
                      <a:pt x="61" y="508"/>
                    </a:cubicBezTo>
                    <a:cubicBezTo>
                      <a:pt x="51" y="508"/>
                      <a:pt x="41" y="510"/>
                      <a:pt x="31" y="515"/>
                    </a:cubicBezTo>
                    <a:cubicBezTo>
                      <a:pt x="10" y="528"/>
                      <a:pt x="0" y="546"/>
                      <a:pt x="0" y="571"/>
                    </a:cubicBezTo>
                    <a:lnTo>
                      <a:pt x="25" y="1844"/>
                    </a:lnTo>
                    <a:cubicBezTo>
                      <a:pt x="25" y="1853"/>
                      <a:pt x="31" y="1865"/>
                      <a:pt x="35" y="1872"/>
                    </a:cubicBezTo>
                    <a:cubicBezTo>
                      <a:pt x="63" y="1916"/>
                      <a:pt x="635" y="2928"/>
                      <a:pt x="813" y="3194"/>
                    </a:cubicBezTo>
                    <a:cubicBezTo>
                      <a:pt x="847" y="3244"/>
                      <a:pt x="907" y="3335"/>
                      <a:pt x="972" y="3444"/>
                    </a:cubicBezTo>
                    <a:cubicBezTo>
                      <a:pt x="1619" y="4469"/>
                      <a:pt x="1716" y="4585"/>
                      <a:pt x="1788" y="4585"/>
                    </a:cubicBezTo>
                    <a:cubicBezTo>
                      <a:pt x="1791" y="4585"/>
                      <a:pt x="1793" y="4585"/>
                      <a:pt x="1795" y="4585"/>
                    </a:cubicBezTo>
                    <a:cubicBezTo>
                      <a:pt x="1820" y="4585"/>
                      <a:pt x="1836" y="4571"/>
                      <a:pt x="1844" y="4554"/>
                    </a:cubicBezTo>
                    <a:lnTo>
                      <a:pt x="1898" y="4454"/>
                    </a:lnTo>
                    <a:cubicBezTo>
                      <a:pt x="2742" y="2906"/>
                      <a:pt x="3189" y="2056"/>
                      <a:pt x="3214" y="1919"/>
                    </a:cubicBezTo>
                    <a:cubicBezTo>
                      <a:pt x="3260" y="1694"/>
                      <a:pt x="3067" y="218"/>
                      <a:pt x="3042" y="53"/>
                    </a:cubicBezTo>
                    <a:cubicBezTo>
                      <a:pt x="3042" y="28"/>
                      <a:pt x="3026" y="12"/>
                      <a:pt x="3007" y="6"/>
                    </a:cubicBezTo>
                    <a:cubicBezTo>
                      <a:pt x="3000" y="2"/>
                      <a:pt x="2992" y="0"/>
                      <a:pt x="298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58"/>
              <p:cNvSpPr/>
              <p:nvPr/>
            </p:nvSpPr>
            <p:spPr>
              <a:xfrm>
                <a:off x="2177990" y="2380980"/>
                <a:ext cx="10025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2036" extrusionOk="0">
                    <a:moveTo>
                      <a:pt x="1" y="0"/>
                    </a:moveTo>
                    <a:lnTo>
                      <a:pt x="23" y="1273"/>
                    </a:lnTo>
                    <a:lnTo>
                      <a:pt x="488" y="2035"/>
                    </a:lnTo>
                    <a:lnTo>
                      <a:pt x="1523" y="6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58"/>
              <p:cNvSpPr/>
              <p:nvPr/>
            </p:nvSpPr>
            <p:spPr>
              <a:xfrm>
                <a:off x="2174306" y="2377296"/>
                <a:ext cx="108874" cy="141569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52" extrusionOk="0">
                    <a:moveTo>
                      <a:pt x="113" y="147"/>
                    </a:moveTo>
                    <a:lnTo>
                      <a:pt x="1488" y="763"/>
                    </a:lnTo>
                    <a:lnTo>
                      <a:pt x="547" y="1991"/>
                    </a:lnTo>
                    <a:lnTo>
                      <a:pt x="138" y="1313"/>
                    </a:lnTo>
                    <a:lnTo>
                      <a:pt x="113" y="147"/>
                    </a:lnTo>
                    <a:close/>
                    <a:moveTo>
                      <a:pt x="57" y="0"/>
                    </a:moveTo>
                    <a:cubicBezTo>
                      <a:pt x="25" y="0"/>
                      <a:pt x="0" y="28"/>
                      <a:pt x="0" y="60"/>
                    </a:cubicBezTo>
                    <a:lnTo>
                      <a:pt x="29" y="1335"/>
                    </a:lnTo>
                    <a:cubicBezTo>
                      <a:pt x="29" y="1341"/>
                      <a:pt x="32" y="1354"/>
                      <a:pt x="35" y="1360"/>
                    </a:cubicBezTo>
                    <a:lnTo>
                      <a:pt x="497" y="2123"/>
                    </a:lnTo>
                    <a:cubicBezTo>
                      <a:pt x="510" y="2138"/>
                      <a:pt x="526" y="2151"/>
                      <a:pt x="544" y="2151"/>
                    </a:cubicBezTo>
                    <a:cubicBezTo>
                      <a:pt x="547" y="2151"/>
                      <a:pt x="551" y="2151"/>
                      <a:pt x="554" y="2151"/>
                    </a:cubicBezTo>
                    <a:cubicBezTo>
                      <a:pt x="569" y="2151"/>
                      <a:pt x="584" y="2145"/>
                      <a:pt x="594" y="2132"/>
                    </a:cubicBezTo>
                    <a:lnTo>
                      <a:pt x="1629" y="778"/>
                    </a:lnTo>
                    <a:cubicBezTo>
                      <a:pt x="1635" y="775"/>
                      <a:pt x="1638" y="772"/>
                      <a:pt x="1638" y="766"/>
                    </a:cubicBezTo>
                    <a:cubicBezTo>
                      <a:pt x="1654" y="735"/>
                      <a:pt x="1638" y="700"/>
                      <a:pt x="1610" y="688"/>
                    </a:cubicBezTo>
                    <a:lnTo>
                      <a:pt x="82" y="6"/>
                    </a:lnTo>
                    <a:cubicBezTo>
                      <a:pt x="75" y="0"/>
                      <a:pt x="63" y="0"/>
                      <a:pt x="5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58"/>
              <p:cNvSpPr/>
              <p:nvPr/>
            </p:nvSpPr>
            <p:spPr>
              <a:xfrm>
                <a:off x="2092273" y="2184285"/>
                <a:ext cx="35655" cy="7953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209" extrusionOk="0">
                    <a:moveTo>
                      <a:pt x="431" y="0"/>
                    </a:moveTo>
                    <a:cubicBezTo>
                      <a:pt x="329" y="0"/>
                      <a:pt x="158" y="53"/>
                      <a:pt x="94" y="387"/>
                    </a:cubicBezTo>
                    <a:cubicBezTo>
                      <a:pt x="0" y="877"/>
                      <a:pt x="541" y="1209"/>
                      <a:pt x="541" y="1209"/>
                    </a:cubicBezTo>
                    <a:lnTo>
                      <a:pt x="510" y="11"/>
                    </a:lnTo>
                    <a:cubicBezTo>
                      <a:pt x="510" y="11"/>
                      <a:pt x="478" y="0"/>
                      <a:pt x="4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58"/>
              <p:cNvSpPr/>
              <p:nvPr/>
            </p:nvSpPr>
            <p:spPr>
              <a:xfrm>
                <a:off x="2088129" y="2180601"/>
                <a:ext cx="43879" cy="8716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325" extrusionOk="0">
                    <a:moveTo>
                      <a:pt x="523" y="111"/>
                    </a:moveTo>
                    <a:lnTo>
                      <a:pt x="545" y="1146"/>
                    </a:lnTo>
                    <a:cubicBezTo>
                      <a:pt x="401" y="1030"/>
                      <a:pt x="154" y="777"/>
                      <a:pt x="216" y="455"/>
                    </a:cubicBezTo>
                    <a:cubicBezTo>
                      <a:pt x="226" y="333"/>
                      <a:pt x="288" y="221"/>
                      <a:pt x="385" y="146"/>
                    </a:cubicBezTo>
                    <a:cubicBezTo>
                      <a:pt x="416" y="124"/>
                      <a:pt x="460" y="114"/>
                      <a:pt x="498" y="114"/>
                    </a:cubicBezTo>
                    <a:lnTo>
                      <a:pt x="523" y="111"/>
                    </a:lnTo>
                    <a:close/>
                    <a:moveTo>
                      <a:pt x="503" y="1"/>
                    </a:moveTo>
                    <a:cubicBezTo>
                      <a:pt x="445" y="1"/>
                      <a:pt x="387" y="15"/>
                      <a:pt x="335" y="46"/>
                    </a:cubicBezTo>
                    <a:cubicBezTo>
                      <a:pt x="204" y="136"/>
                      <a:pt x="120" y="277"/>
                      <a:pt x="104" y="433"/>
                    </a:cubicBezTo>
                    <a:cubicBezTo>
                      <a:pt x="1" y="949"/>
                      <a:pt x="548" y="1299"/>
                      <a:pt x="573" y="1315"/>
                    </a:cubicBezTo>
                    <a:cubicBezTo>
                      <a:pt x="579" y="1318"/>
                      <a:pt x="592" y="1324"/>
                      <a:pt x="604" y="1324"/>
                    </a:cubicBezTo>
                    <a:cubicBezTo>
                      <a:pt x="617" y="1324"/>
                      <a:pt x="626" y="1318"/>
                      <a:pt x="638" y="1315"/>
                    </a:cubicBezTo>
                    <a:cubicBezTo>
                      <a:pt x="654" y="1308"/>
                      <a:pt x="667" y="1283"/>
                      <a:pt x="667" y="1265"/>
                    </a:cubicBezTo>
                    <a:lnTo>
                      <a:pt x="638" y="67"/>
                    </a:lnTo>
                    <a:cubicBezTo>
                      <a:pt x="638" y="39"/>
                      <a:pt x="623" y="21"/>
                      <a:pt x="601" y="14"/>
                    </a:cubicBezTo>
                    <a:cubicBezTo>
                      <a:pt x="568" y="5"/>
                      <a:pt x="536" y="1"/>
                      <a:pt x="50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58"/>
              <p:cNvSpPr/>
              <p:nvPr/>
            </p:nvSpPr>
            <p:spPr>
              <a:xfrm>
                <a:off x="2125560" y="2040019"/>
                <a:ext cx="320439" cy="414248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6297" extrusionOk="0">
                    <a:moveTo>
                      <a:pt x="2297" y="1"/>
                    </a:moveTo>
                    <a:cubicBezTo>
                      <a:pt x="1140" y="1"/>
                      <a:pt x="157" y="463"/>
                      <a:pt x="157" y="463"/>
                    </a:cubicBezTo>
                    <a:lnTo>
                      <a:pt x="1" y="932"/>
                    </a:lnTo>
                    <a:cubicBezTo>
                      <a:pt x="1" y="932"/>
                      <a:pt x="26" y="2873"/>
                      <a:pt x="35" y="3402"/>
                    </a:cubicBezTo>
                    <a:cubicBezTo>
                      <a:pt x="41" y="3930"/>
                      <a:pt x="370" y="4483"/>
                      <a:pt x="557" y="4996"/>
                    </a:cubicBezTo>
                    <a:cubicBezTo>
                      <a:pt x="736" y="5484"/>
                      <a:pt x="1459" y="6296"/>
                      <a:pt x="1965" y="6296"/>
                    </a:cubicBezTo>
                    <a:cubicBezTo>
                      <a:pt x="1990" y="6296"/>
                      <a:pt x="2015" y="6294"/>
                      <a:pt x="2039" y="6290"/>
                    </a:cubicBezTo>
                    <a:cubicBezTo>
                      <a:pt x="2548" y="6199"/>
                      <a:pt x="3380" y="5433"/>
                      <a:pt x="3714" y="4936"/>
                    </a:cubicBezTo>
                    <a:cubicBezTo>
                      <a:pt x="4052" y="4439"/>
                      <a:pt x="4152" y="3695"/>
                      <a:pt x="4152" y="3695"/>
                    </a:cubicBezTo>
                    <a:cubicBezTo>
                      <a:pt x="4152" y="3695"/>
                      <a:pt x="4871" y="3289"/>
                      <a:pt x="4846" y="2823"/>
                    </a:cubicBezTo>
                    <a:cubicBezTo>
                      <a:pt x="4836" y="2558"/>
                      <a:pt x="4708" y="2308"/>
                      <a:pt x="4502" y="2145"/>
                    </a:cubicBezTo>
                    <a:lnTo>
                      <a:pt x="4455" y="951"/>
                    </a:lnTo>
                    <a:cubicBezTo>
                      <a:pt x="4455" y="951"/>
                      <a:pt x="4130" y="191"/>
                      <a:pt x="2776" y="29"/>
                    </a:cubicBezTo>
                    <a:cubicBezTo>
                      <a:pt x="2615" y="9"/>
                      <a:pt x="2454" y="1"/>
                      <a:pt x="22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58"/>
              <p:cNvSpPr/>
              <p:nvPr/>
            </p:nvSpPr>
            <p:spPr>
              <a:xfrm>
                <a:off x="2121876" y="2036270"/>
                <a:ext cx="327609" cy="421682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6410" extrusionOk="0">
                    <a:moveTo>
                      <a:pt x="2371" y="120"/>
                    </a:moveTo>
                    <a:cubicBezTo>
                      <a:pt x="2521" y="120"/>
                      <a:pt x="2673" y="128"/>
                      <a:pt x="2826" y="145"/>
                    </a:cubicBezTo>
                    <a:cubicBezTo>
                      <a:pt x="4048" y="286"/>
                      <a:pt x="4408" y="933"/>
                      <a:pt x="4452" y="1017"/>
                    </a:cubicBezTo>
                    <a:lnTo>
                      <a:pt x="4498" y="2199"/>
                    </a:lnTo>
                    <a:cubicBezTo>
                      <a:pt x="4498" y="2221"/>
                      <a:pt x="4505" y="2236"/>
                      <a:pt x="4520" y="2246"/>
                    </a:cubicBezTo>
                    <a:cubicBezTo>
                      <a:pt x="4717" y="2399"/>
                      <a:pt x="4833" y="2630"/>
                      <a:pt x="4842" y="2880"/>
                    </a:cubicBezTo>
                    <a:cubicBezTo>
                      <a:pt x="4874" y="3302"/>
                      <a:pt x="4189" y="3696"/>
                      <a:pt x="4183" y="3696"/>
                    </a:cubicBezTo>
                    <a:cubicBezTo>
                      <a:pt x="4167" y="3706"/>
                      <a:pt x="4158" y="3721"/>
                      <a:pt x="4155" y="3740"/>
                    </a:cubicBezTo>
                    <a:cubicBezTo>
                      <a:pt x="4155" y="3746"/>
                      <a:pt x="4042" y="4487"/>
                      <a:pt x="3723" y="4959"/>
                    </a:cubicBezTo>
                    <a:cubicBezTo>
                      <a:pt x="3408" y="5431"/>
                      <a:pt x="2592" y="6200"/>
                      <a:pt x="2088" y="6288"/>
                    </a:cubicBezTo>
                    <a:cubicBezTo>
                      <a:pt x="2068" y="6291"/>
                      <a:pt x="2047" y="6293"/>
                      <a:pt x="2025" y="6293"/>
                    </a:cubicBezTo>
                    <a:cubicBezTo>
                      <a:pt x="1564" y="6293"/>
                      <a:pt x="851" y="5526"/>
                      <a:pt x="669" y="5028"/>
                    </a:cubicBezTo>
                    <a:cubicBezTo>
                      <a:pt x="613" y="4884"/>
                      <a:pt x="547" y="4731"/>
                      <a:pt x="485" y="4587"/>
                    </a:cubicBezTo>
                    <a:cubicBezTo>
                      <a:pt x="325" y="4209"/>
                      <a:pt x="150" y="3821"/>
                      <a:pt x="150" y="3456"/>
                    </a:cubicBezTo>
                    <a:cubicBezTo>
                      <a:pt x="141" y="2949"/>
                      <a:pt x="113" y="1142"/>
                      <a:pt x="113" y="992"/>
                    </a:cubicBezTo>
                    <a:lnTo>
                      <a:pt x="254" y="564"/>
                    </a:lnTo>
                    <a:cubicBezTo>
                      <a:pt x="409" y="499"/>
                      <a:pt x="1328" y="120"/>
                      <a:pt x="2371" y="120"/>
                    </a:cubicBezTo>
                    <a:close/>
                    <a:moveTo>
                      <a:pt x="2372" y="0"/>
                    </a:moveTo>
                    <a:cubicBezTo>
                      <a:pt x="1206" y="0"/>
                      <a:pt x="199" y="465"/>
                      <a:pt x="188" y="470"/>
                    </a:cubicBezTo>
                    <a:cubicBezTo>
                      <a:pt x="172" y="477"/>
                      <a:pt x="160" y="489"/>
                      <a:pt x="157" y="505"/>
                    </a:cubicBezTo>
                    <a:lnTo>
                      <a:pt x="0" y="964"/>
                    </a:lnTo>
                    <a:lnTo>
                      <a:pt x="0" y="986"/>
                    </a:lnTo>
                    <a:cubicBezTo>
                      <a:pt x="0" y="986"/>
                      <a:pt x="32" y="2927"/>
                      <a:pt x="35" y="3456"/>
                    </a:cubicBezTo>
                    <a:cubicBezTo>
                      <a:pt x="35" y="3846"/>
                      <a:pt x="213" y="4243"/>
                      <a:pt x="379" y="4631"/>
                    </a:cubicBezTo>
                    <a:cubicBezTo>
                      <a:pt x="447" y="4781"/>
                      <a:pt x="504" y="4928"/>
                      <a:pt x="560" y="5068"/>
                    </a:cubicBezTo>
                    <a:cubicBezTo>
                      <a:pt x="735" y="5544"/>
                      <a:pt x="1466" y="6409"/>
                      <a:pt x="2020" y="6409"/>
                    </a:cubicBezTo>
                    <a:cubicBezTo>
                      <a:pt x="2048" y="6409"/>
                      <a:pt x="2073" y="6409"/>
                      <a:pt x="2098" y="6394"/>
                    </a:cubicBezTo>
                    <a:cubicBezTo>
                      <a:pt x="2639" y="6300"/>
                      <a:pt x="3473" y="5519"/>
                      <a:pt x="3814" y="5018"/>
                    </a:cubicBezTo>
                    <a:cubicBezTo>
                      <a:pt x="4123" y="4565"/>
                      <a:pt x="4236" y="3924"/>
                      <a:pt x="4261" y="3778"/>
                    </a:cubicBezTo>
                    <a:cubicBezTo>
                      <a:pt x="4389" y="3699"/>
                      <a:pt x="4980" y="3321"/>
                      <a:pt x="4952" y="2868"/>
                    </a:cubicBezTo>
                    <a:cubicBezTo>
                      <a:pt x="4942" y="2596"/>
                      <a:pt x="4817" y="2340"/>
                      <a:pt x="4608" y="2165"/>
                    </a:cubicBezTo>
                    <a:lnTo>
                      <a:pt x="4561" y="996"/>
                    </a:lnTo>
                    <a:lnTo>
                      <a:pt x="4561" y="977"/>
                    </a:lnTo>
                    <a:cubicBezTo>
                      <a:pt x="4545" y="949"/>
                      <a:pt x="4208" y="186"/>
                      <a:pt x="2839" y="26"/>
                    </a:cubicBezTo>
                    <a:cubicBezTo>
                      <a:pt x="2682" y="8"/>
                      <a:pt x="2526" y="0"/>
                      <a:pt x="2372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58"/>
              <p:cNvSpPr/>
              <p:nvPr/>
            </p:nvSpPr>
            <p:spPr>
              <a:xfrm>
                <a:off x="2141217" y="2159352"/>
                <a:ext cx="66903" cy="18749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285" extrusionOk="0">
                    <a:moveTo>
                      <a:pt x="404" y="1"/>
                    </a:moveTo>
                    <a:cubicBezTo>
                      <a:pt x="161" y="1"/>
                      <a:pt x="32" y="114"/>
                      <a:pt x="22" y="122"/>
                    </a:cubicBezTo>
                    <a:cubicBezTo>
                      <a:pt x="0" y="140"/>
                      <a:pt x="0" y="178"/>
                      <a:pt x="19" y="200"/>
                    </a:cubicBezTo>
                    <a:cubicBezTo>
                      <a:pt x="31" y="212"/>
                      <a:pt x="46" y="219"/>
                      <a:pt x="61" y="219"/>
                    </a:cubicBezTo>
                    <a:cubicBezTo>
                      <a:pt x="75" y="219"/>
                      <a:pt x="89" y="212"/>
                      <a:pt x="100" y="200"/>
                    </a:cubicBezTo>
                    <a:cubicBezTo>
                      <a:pt x="110" y="192"/>
                      <a:pt x="212" y="108"/>
                      <a:pt x="406" y="108"/>
                    </a:cubicBezTo>
                    <a:cubicBezTo>
                      <a:pt x="536" y="108"/>
                      <a:pt x="709" y="146"/>
                      <a:pt x="922" y="272"/>
                    </a:cubicBezTo>
                    <a:cubicBezTo>
                      <a:pt x="929" y="275"/>
                      <a:pt x="938" y="278"/>
                      <a:pt x="950" y="278"/>
                    </a:cubicBezTo>
                    <a:lnTo>
                      <a:pt x="950" y="284"/>
                    </a:lnTo>
                    <a:cubicBezTo>
                      <a:pt x="969" y="284"/>
                      <a:pt x="988" y="278"/>
                      <a:pt x="1000" y="259"/>
                    </a:cubicBezTo>
                    <a:cubicBezTo>
                      <a:pt x="1016" y="231"/>
                      <a:pt x="1007" y="197"/>
                      <a:pt x="982" y="181"/>
                    </a:cubicBezTo>
                    <a:cubicBezTo>
                      <a:pt x="747" y="44"/>
                      <a:pt x="554" y="1"/>
                      <a:pt x="40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58"/>
              <p:cNvSpPr/>
              <p:nvPr/>
            </p:nvSpPr>
            <p:spPr>
              <a:xfrm>
                <a:off x="2249958" y="2163036"/>
                <a:ext cx="69601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307" extrusionOk="0">
                    <a:moveTo>
                      <a:pt x="477" y="0"/>
                    </a:moveTo>
                    <a:cubicBezTo>
                      <a:pt x="208" y="0"/>
                      <a:pt x="26" y="141"/>
                      <a:pt x="26" y="141"/>
                    </a:cubicBezTo>
                    <a:cubicBezTo>
                      <a:pt x="4" y="159"/>
                      <a:pt x="1" y="200"/>
                      <a:pt x="20" y="222"/>
                    </a:cubicBezTo>
                    <a:cubicBezTo>
                      <a:pt x="30" y="236"/>
                      <a:pt x="47" y="243"/>
                      <a:pt x="64" y="243"/>
                    </a:cubicBezTo>
                    <a:cubicBezTo>
                      <a:pt x="77" y="243"/>
                      <a:pt x="91" y="238"/>
                      <a:pt x="101" y="228"/>
                    </a:cubicBezTo>
                    <a:cubicBezTo>
                      <a:pt x="108" y="222"/>
                      <a:pt x="252" y="112"/>
                      <a:pt x="470" y="112"/>
                    </a:cubicBezTo>
                    <a:cubicBezTo>
                      <a:pt x="608" y="112"/>
                      <a:pt x="775" y="156"/>
                      <a:pt x="957" y="297"/>
                    </a:cubicBezTo>
                    <a:cubicBezTo>
                      <a:pt x="970" y="303"/>
                      <a:pt x="979" y="306"/>
                      <a:pt x="992" y="306"/>
                    </a:cubicBezTo>
                    <a:cubicBezTo>
                      <a:pt x="1007" y="306"/>
                      <a:pt x="1023" y="300"/>
                      <a:pt x="1039" y="288"/>
                    </a:cubicBezTo>
                    <a:cubicBezTo>
                      <a:pt x="1057" y="263"/>
                      <a:pt x="1051" y="225"/>
                      <a:pt x="1026" y="206"/>
                    </a:cubicBezTo>
                    <a:cubicBezTo>
                      <a:pt x="826" y="49"/>
                      <a:pt x="637" y="0"/>
                      <a:pt x="47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58"/>
              <p:cNvSpPr/>
              <p:nvPr/>
            </p:nvSpPr>
            <p:spPr>
              <a:xfrm>
                <a:off x="2196541" y="2179351"/>
                <a:ext cx="51444" cy="11657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772" extrusionOk="0">
                    <a:moveTo>
                      <a:pt x="266" y="1"/>
                    </a:moveTo>
                    <a:cubicBezTo>
                      <a:pt x="259" y="1"/>
                      <a:pt x="251" y="2"/>
                      <a:pt x="244" y="5"/>
                    </a:cubicBezTo>
                    <a:cubicBezTo>
                      <a:pt x="219" y="18"/>
                      <a:pt x="200" y="49"/>
                      <a:pt x="213" y="80"/>
                    </a:cubicBezTo>
                    <a:lnTo>
                      <a:pt x="319" y="374"/>
                    </a:lnTo>
                    <a:lnTo>
                      <a:pt x="3" y="1703"/>
                    </a:lnTo>
                    <a:cubicBezTo>
                      <a:pt x="0" y="1721"/>
                      <a:pt x="3" y="1737"/>
                      <a:pt x="16" y="1753"/>
                    </a:cubicBezTo>
                    <a:cubicBezTo>
                      <a:pt x="22" y="1765"/>
                      <a:pt x="41" y="1771"/>
                      <a:pt x="56" y="1771"/>
                    </a:cubicBezTo>
                    <a:lnTo>
                      <a:pt x="725" y="1749"/>
                    </a:lnTo>
                    <a:cubicBezTo>
                      <a:pt x="757" y="1749"/>
                      <a:pt x="782" y="1721"/>
                      <a:pt x="782" y="1690"/>
                    </a:cubicBezTo>
                    <a:cubicBezTo>
                      <a:pt x="782" y="1659"/>
                      <a:pt x="753" y="1634"/>
                      <a:pt x="722" y="1634"/>
                    </a:cubicBezTo>
                    <a:lnTo>
                      <a:pt x="128" y="1656"/>
                    </a:lnTo>
                    <a:lnTo>
                      <a:pt x="431" y="380"/>
                    </a:lnTo>
                    <a:cubicBezTo>
                      <a:pt x="438" y="368"/>
                      <a:pt x="438" y="358"/>
                      <a:pt x="431" y="346"/>
                    </a:cubicBezTo>
                    <a:lnTo>
                      <a:pt x="319" y="40"/>
                    </a:lnTo>
                    <a:lnTo>
                      <a:pt x="319" y="36"/>
                    </a:lnTo>
                    <a:cubicBezTo>
                      <a:pt x="309" y="15"/>
                      <a:pt x="289" y="1"/>
                      <a:pt x="26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58"/>
              <p:cNvSpPr/>
              <p:nvPr/>
            </p:nvSpPr>
            <p:spPr>
              <a:xfrm>
                <a:off x="2215224" y="2291316"/>
                <a:ext cx="95717" cy="3815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580" extrusionOk="0">
                    <a:moveTo>
                      <a:pt x="1389" y="0"/>
                    </a:moveTo>
                    <a:cubicBezTo>
                      <a:pt x="1370" y="0"/>
                      <a:pt x="1351" y="10"/>
                      <a:pt x="1341" y="26"/>
                    </a:cubicBezTo>
                    <a:cubicBezTo>
                      <a:pt x="1111" y="381"/>
                      <a:pt x="779" y="466"/>
                      <a:pt x="514" y="466"/>
                    </a:cubicBezTo>
                    <a:cubicBezTo>
                      <a:pt x="280" y="466"/>
                      <a:pt x="98" y="400"/>
                      <a:pt x="82" y="394"/>
                    </a:cubicBezTo>
                    <a:cubicBezTo>
                      <a:pt x="74" y="391"/>
                      <a:pt x="67" y="390"/>
                      <a:pt x="60" y="390"/>
                    </a:cubicBezTo>
                    <a:cubicBezTo>
                      <a:pt x="37" y="390"/>
                      <a:pt x="16" y="405"/>
                      <a:pt x="7" y="429"/>
                    </a:cubicBezTo>
                    <a:cubicBezTo>
                      <a:pt x="1" y="460"/>
                      <a:pt x="13" y="491"/>
                      <a:pt x="44" y="504"/>
                    </a:cubicBezTo>
                    <a:cubicBezTo>
                      <a:pt x="194" y="551"/>
                      <a:pt x="357" y="579"/>
                      <a:pt x="516" y="579"/>
                    </a:cubicBezTo>
                    <a:cubicBezTo>
                      <a:pt x="531" y="579"/>
                      <a:pt x="545" y="580"/>
                      <a:pt x="559" y="580"/>
                    </a:cubicBezTo>
                    <a:cubicBezTo>
                      <a:pt x="915" y="580"/>
                      <a:pt x="1246" y="395"/>
                      <a:pt x="1435" y="91"/>
                    </a:cubicBezTo>
                    <a:cubicBezTo>
                      <a:pt x="1454" y="66"/>
                      <a:pt x="1445" y="29"/>
                      <a:pt x="1420" y="10"/>
                    </a:cubicBezTo>
                    <a:cubicBezTo>
                      <a:pt x="1411" y="3"/>
                      <a:pt x="1400" y="0"/>
                      <a:pt x="138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58"/>
              <p:cNvSpPr/>
              <p:nvPr/>
            </p:nvSpPr>
            <p:spPr>
              <a:xfrm>
                <a:off x="2275285" y="2201455"/>
                <a:ext cx="19143" cy="3197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86" extrusionOk="0">
                    <a:moveTo>
                      <a:pt x="150" y="0"/>
                    </a:moveTo>
                    <a:cubicBezTo>
                      <a:pt x="73" y="0"/>
                      <a:pt x="10" y="109"/>
                      <a:pt x="3" y="238"/>
                    </a:cubicBezTo>
                    <a:cubicBezTo>
                      <a:pt x="0" y="373"/>
                      <a:pt x="60" y="482"/>
                      <a:pt x="138" y="485"/>
                    </a:cubicBezTo>
                    <a:cubicBezTo>
                      <a:pt x="140" y="485"/>
                      <a:pt x="142" y="485"/>
                      <a:pt x="144" y="485"/>
                    </a:cubicBezTo>
                    <a:cubicBezTo>
                      <a:pt x="220" y="485"/>
                      <a:pt x="288" y="378"/>
                      <a:pt x="288" y="247"/>
                    </a:cubicBezTo>
                    <a:cubicBezTo>
                      <a:pt x="291" y="110"/>
                      <a:pt x="228" y="1"/>
                      <a:pt x="153" y="1"/>
                    </a:cubicBezTo>
                    <a:cubicBezTo>
                      <a:pt x="152" y="0"/>
                      <a:pt x="151" y="0"/>
                      <a:pt x="15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58"/>
              <p:cNvSpPr/>
              <p:nvPr/>
            </p:nvSpPr>
            <p:spPr>
              <a:xfrm>
                <a:off x="2163386" y="2197113"/>
                <a:ext cx="19012" cy="31972"/>
              </a:xfrm>
              <a:custGeom>
                <a:avLst/>
                <a:gdLst/>
                <a:ahLst/>
                <a:cxnLst/>
                <a:rect l="l" t="t" r="r" b="b"/>
                <a:pathLst>
                  <a:path w="289" h="486" extrusionOk="0">
                    <a:moveTo>
                      <a:pt x="151" y="1"/>
                    </a:moveTo>
                    <a:cubicBezTo>
                      <a:pt x="74" y="1"/>
                      <a:pt x="10" y="109"/>
                      <a:pt x="7" y="238"/>
                    </a:cubicBezTo>
                    <a:cubicBezTo>
                      <a:pt x="1" y="373"/>
                      <a:pt x="60" y="482"/>
                      <a:pt x="138" y="485"/>
                    </a:cubicBezTo>
                    <a:cubicBezTo>
                      <a:pt x="139" y="485"/>
                      <a:pt x="141" y="485"/>
                      <a:pt x="142" y="485"/>
                    </a:cubicBezTo>
                    <a:cubicBezTo>
                      <a:pt x="218" y="485"/>
                      <a:pt x="288" y="377"/>
                      <a:pt x="288" y="248"/>
                    </a:cubicBezTo>
                    <a:cubicBezTo>
                      <a:pt x="288" y="110"/>
                      <a:pt x="232" y="1"/>
                      <a:pt x="154" y="1"/>
                    </a:cubicBezTo>
                    <a:cubicBezTo>
                      <a:pt x="153" y="1"/>
                      <a:pt x="152" y="1"/>
                      <a:pt x="15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58"/>
              <p:cNvSpPr/>
              <p:nvPr/>
            </p:nvSpPr>
            <p:spPr>
              <a:xfrm>
                <a:off x="2067144" y="1965157"/>
                <a:ext cx="379514" cy="267021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059" extrusionOk="0">
                    <a:moveTo>
                      <a:pt x="3070" y="0"/>
                    </a:moveTo>
                    <a:cubicBezTo>
                      <a:pt x="2892" y="0"/>
                      <a:pt x="2712" y="25"/>
                      <a:pt x="2536" y="76"/>
                    </a:cubicBezTo>
                    <a:lnTo>
                      <a:pt x="2114" y="189"/>
                    </a:lnTo>
                    <a:cubicBezTo>
                      <a:pt x="1598" y="339"/>
                      <a:pt x="1117" y="592"/>
                      <a:pt x="704" y="932"/>
                    </a:cubicBezTo>
                    <a:cubicBezTo>
                      <a:pt x="410" y="1179"/>
                      <a:pt x="129" y="1461"/>
                      <a:pt x="85" y="1664"/>
                    </a:cubicBezTo>
                    <a:cubicBezTo>
                      <a:pt x="0" y="2063"/>
                      <a:pt x="1329" y="2436"/>
                      <a:pt x="1944" y="2436"/>
                    </a:cubicBezTo>
                    <a:cubicBezTo>
                      <a:pt x="2008" y="2436"/>
                      <a:pt x="2065" y="2432"/>
                      <a:pt x="2111" y="2423"/>
                    </a:cubicBezTo>
                    <a:cubicBezTo>
                      <a:pt x="2598" y="2336"/>
                      <a:pt x="3724" y="1861"/>
                      <a:pt x="3724" y="1861"/>
                    </a:cubicBezTo>
                    <a:lnTo>
                      <a:pt x="3724" y="1861"/>
                    </a:lnTo>
                    <a:cubicBezTo>
                      <a:pt x="3724" y="1861"/>
                      <a:pt x="3611" y="2386"/>
                      <a:pt x="3749" y="2408"/>
                    </a:cubicBezTo>
                    <a:cubicBezTo>
                      <a:pt x="3946" y="2408"/>
                      <a:pt x="4143" y="2386"/>
                      <a:pt x="4336" y="2342"/>
                    </a:cubicBezTo>
                    <a:lnTo>
                      <a:pt x="4336" y="2342"/>
                    </a:lnTo>
                    <a:cubicBezTo>
                      <a:pt x="4336" y="2342"/>
                      <a:pt x="4265" y="2789"/>
                      <a:pt x="4321" y="2908"/>
                    </a:cubicBezTo>
                    <a:cubicBezTo>
                      <a:pt x="4396" y="3039"/>
                      <a:pt x="4483" y="3164"/>
                      <a:pt x="4577" y="3280"/>
                    </a:cubicBezTo>
                    <a:cubicBezTo>
                      <a:pt x="4577" y="3280"/>
                      <a:pt x="4658" y="4011"/>
                      <a:pt x="4740" y="4036"/>
                    </a:cubicBezTo>
                    <a:lnTo>
                      <a:pt x="4818" y="4058"/>
                    </a:lnTo>
                    <a:cubicBezTo>
                      <a:pt x="4818" y="4058"/>
                      <a:pt x="4974" y="3477"/>
                      <a:pt x="5040" y="3399"/>
                    </a:cubicBezTo>
                    <a:cubicBezTo>
                      <a:pt x="5102" y="3321"/>
                      <a:pt x="5384" y="3283"/>
                      <a:pt x="5384" y="3283"/>
                    </a:cubicBezTo>
                    <a:cubicBezTo>
                      <a:pt x="5384" y="3283"/>
                      <a:pt x="5768" y="1920"/>
                      <a:pt x="5674" y="1511"/>
                    </a:cubicBezTo>
                    <a:cubicBezTo>
                      <a:pt x="5584" y="1104"/>
                      <a:pt x="4868" y="704"/>
                      <a:pt x="4868" y="704"/>
                    </a:cubicBezTo>
                    <a:lnTo>
                      <a:pt x="4486" y="617"/>
                    </a:lnTo>
                    <a:cubicBezTo>
                      <a:pt x="4115" y="219"/>
                      <a:pt x="3599" y="0"/>
                      <a:pt x="307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58"/>
              <p:cNvSpPr/>
              <p:nvPr/>
            </p:nvSpPr>
            <p:spPr>
              <a:xfrm>
                <a:off x="2068196" y="1960749"/>
                <a:ext cx="381750" cy="275113"/>
              </a:xfrm>
              <a:custGeom>
                <a:avLst/>
                <a:gdLst/>
                <a:ahLst/>
                <a:cxnLst/>
                <a:rect l="l" t="t" r="r" b="b"/>
                <a:pathLst>
                  <a:path w="5803" h="4182" extrusionOk="0">
                    <a:moveTo>
                      <a:pt x="3059" y="115"/>
                    </a:moveTo>
                    <a:cubicBezTo>
                      <a:pt x="3570" y="115"/>
                      <a:pt x="4065" y="319"/>
                      <a:pt x="4427" y="699"/>
                    </a:cubicBezTo>
                    <a:cubicBezTo>
                      <a:pt x="4436" y="712"/>
                      <a:pt x="4445" y="715"/>
                      <a:pt x="4458" y="718"/>
                    </a:cubicBezTo>
                    <a:lnTo>
                      <a:pt x="4833" y="809"/>
                    </a:lnTo>
                    <a:cubicBezTo>
                      <a:pt x="4905" y="853"/>
                      <a:pt x="5530" y="1228"/>
                      <a:pt x="5608" y="1578"/>
                    </a:cubicBezTo>
                    <a:cubicBezTo>
                      <a:pt x="5680" y="1931"/>
                      <a:pt x="5383" y="3066"/>
                      <a:pt x="5327" y="3284"/>
                    </a:cubicBezTo>
                    <a:cubicBezTo>
                      <a:pt x="5233" y="3300"/>
                      <a:pt x="5039" y="3341"/>
                      <a:pt x="4983" y="3416"/>
                    </a:cubicBezTo>
                    <a:cubicBezTo>
                      <a:pt x="4924" y="3484"/>
                      <a:pt x="4811" y="3875"/>
                      <a:pt x="4767" y="4041"/>
                    </a:cubicBezTo>
                    <a:lnTo>
                      <a:pt x="4752" y="4041"/>
                    </a:lnTo>
                    <a:cubicBezTo>
                      <a:pt x="4686" y="3806"/>
                      <a:pt x="4642" y="3566"/>
                      <a:pt x="4624" y="3325"/>
                    </a:cubicBezTo>
                    <a:cubicBezTo>
                      <a:pt x="4624" y="3316"/>
                      <a:pt x="4617" y="3303"/>
                      <a:pt x="4611" y="3297"/>
                    </a:cubicBezTo>
                    <a:cubicBezTo>
                      <a:pt x="4520" y="3184"/>
                      <a:pt x="4439" y="3063"/>
                      <a:pt x="4364" y="2937"/>
                    </a:cubicBezTo>
                    <a:cubicBezTo>
                      <a:pt x="4330" y="2862"/>
                      <a:pt x="4358" y="2578"/>
                      <a:pt x="4383" y="2403"/>
                    </a:cubicBezTo>
                    <a:cubicBezTo>
                      <a:pt x="4389" y="2384"/>
                      <a:pt x="4380" y="2362"/>
                      <a:pt x="4367" y="2350"/>
                    </a:cubicBezTo>
                    <a:cubicBezTo>
                      <a:pt x="4359" y="2342"/>
                      <a:pt x="4342" y="2334"/>
                      <a:pt x="4325" y="2334"/>
                    </a:cubicBezTo>
                    <a:cubicBezTo>
                      <a:pt x="4322" y="2334"/>
                      <a:pt x="4320" y="2334"/>
                      <a:pt x="4317" y="2334"/>
                    </a:cubicBezTo>
                    <a:cubicBezTo>
                      <a:pt x="4130" y="2378"/>
                      <a:pt x="3942" y="2397"/>
                      <a:pt x="3752" y="2403"/>
                    </a:cubicBezTo>
                    <a:cubicBezTo>
                      <a:pt x="3711" y="2375"/>
                      <a:pt x="3723" y="2144"/>
                      <a:pt x="3770" y="1925"/>
                    </a:cubicBezTo>
                    <a:cubicBezTo>
                      <a:pt x="3773" y="1912"/>
                      <a:pt x="3770" y="1897"/>
                      <a:pt x="3767" y="1887"/>
                    </a:cubicBezTo>
                    <a:cubicBezTo>
                      <a:pt x="3758" y="1866"/>
                      <a:pt x="3737" y="1854"/>
                      <a:pt x="3715" y="1854"/>
                    </a:cubicBezTo>
                    <a:cubicBezTo>
                      <a:pt x="3707" y="1854"/>
                      <a:pt x="3700" y="1856"/>
                      <a:pt x="3692" y="1859"/>
                    </a:cubicBezTo>
                    <a:cubicBezTo>
                      <a:pt x="3680" y="1862"/>
                      <a:pt x="2567" y="2331"/>
                      <a:pt x="2092" y="2419"/>
                    </a:cubicBezTo>
                    <a:cubicBezTo>
                      <a:pt x="2050" y="2426"/>
                      <a:pt x="1999" y="2429"/>
                      <a:pt x="1941" y="2429"/>
                    </a:cubicBezTo>
                    <a:cubicBezTo>
                      <a:pt x="1459" y="2429"/>
                      <a:pt x="494" y="2186"/>
                      <a:pt x="204" y="1890"/>
                    </a:cubicBezTo>
                    <a:cubicBezTo>
                      <a:pt x="151" y="1847"/>
                      <a:pt x="129" y="1784"/>
                      <a:pt x="132" y="1722"/>
                    </a:cubicBezTo>
                    <a:cubicBezTo>
                      <a:pt x="157" y="1621"/>
                      <a:pt x="276" y="1409"/>
                      <a:pt x="729" y="1031"/>
                    </a:cubicBezTo>
                    <a:cubicBezTo>
                      <a:pt x="1135" y="696"/>
                      <a:pt x="1604" y="446"/>
                      <a:pt x="2114" y="299"/>
                    </a:cubicBezTo>
                    <a:lnTo>
                      <a:pt x="2539" y="187"/>
                    </a:lnTo>
                    <a:cubicBezTo>
                      <a:pt x="2711" y="138"/>
                      <a:pt x="2886" y="115"/>
                      <a:pt x="3059" y="115"/>
                    </a:cubicBezTo>
                    <a:close/>
                    <a:moveTo>
                      <a:pt x="3049" y="1"/>
                    </a:moveTo>
                    <a:cubicBezTo>
                      <a:pt x="2866" y="1"/>
                      <a:pt x="2681" y="26"/>
                      <a:pt x="2501" y="77"/>
                    </a:cubicBezTo>
                    <a:lnTo>
                      <a:pt x="2076" y="199"/>
                    </a:lnTo>
                    <a:cubicBezTo>
                      <a:pt x="1551" y="346"/>
                      <a:pt x="1066" y="606"/>
                      <a:pt x="654" y="953"/>
                    </a:cubicBezTo>
                    <a:cubicBezTo>
                      <a:pt x="269" y="1271"/>
                      <a:pt x="54" y="1531"/>
                      <a:pt x="16" y="1715"/>
                    </a:cubicBezTo>
                    <a:cubicBezTo>
                      <a:pt x="1" y="1815"/>
                      <a:pt x="38" y="1918"/>
                      <a:pt x="116" y="1984"/>
                    </a:cubicBezTo>
                    <a:cubicBezTo>
                      <a:pt x="422" y="2303"/>
                      <a:pt x="1427" y="2556"/>
                      <a:pt x="1935" y="2556"/>
                    </a:cubicBezTo>
                    <a:cubicBezTo>
                      <a:pt x="1999" y="2556"/>
                      <a:pt x="2055" y="2552"/>
                      <a:pt x="2101" y="2544"/>
                    </a:cubicBezTo>
                    <a:cubicBezTo>
                      <a:pt x="2514" y="2472"/>
                      <a:pt x="3342" y="2131"/>
                      <a:pt x="3630" y="2018"/>
                    </a:cubicBezTo>
                    <a:lnTo>
                      <a:pt x="3630" y="2018"/>
                    </a:lnTo>
                    <a:cubicBezTo>
                      <a:pt x="3608" y="2165"/>
                      <a:pt x="3583" y="2387"/>
                      <a:pt x="3645" y="2481"/>
                    </a:cubicBezTo>
                    <a:cubicBezTo>
                      <a:pt x="3664" y="2509"/>
                      <a:pt x="3692" y="2528"/>
                      <a:pt x="3723" y="2531"/>
                    </a:cubicBezTo>
                    <a:cubicBezTo>
                      <a:pt x="3738" y="2531"/>
                      <a:pt x="3753" y="2532"/>
                      <a:pt x="3768" y="2532"/>
                    </a:cubicBezTo>
                    <a:cubicBezTo>
                      <a:pt x="3934" y="2532"/>
                      <a:pt x="4094" y="2516"/>
                      <a:pt x="4255" y="2481"/>
                    </a:cubicBezTo>
                    <a:lnTo>
                      <a:pt x="4255" y="2481"/>
                    </a:lnTo>
                    <a:cubicBezTo>
                      <a:pt x="4236" y="2625"/>
                      <a:pt x="4208" y="2894"/>
                      <a:pt x="4255" y="3000"/>
                    </a:cubicBezTo>
                    <a:cubicBezTo>
                      <a:pt x="4330" y="3134"/>
                      <a:pt x="4411" y="3253"/>
                      <a:pt x="4505" y="3372"/>
                    </a:cubicBezTo>
                    <a:cubicBezTo>
                      <a:pt x="4596" y="4125"/>
                      <a:pt x="4674" y="4144"/>
                      <a:pt x="4708" y="4157"/>
                    </a:cubicBezTo>
                    <a:lnTo>
                      <a:pt x="4789" y="4182"/>
                    </a:lnTo>
                    <a:lnTo>
                      <a:pt x="4805" y="4182"/>
                    </a:lnTo>
                    <a:cubicBezTo>
                      <a:pt x="4814" y="4182"/>
                      <a:pt x="4821" y="4182"/>
                      <a:pt x="4821" y="4172"/>
                    </a:cubicBezTo>
                    <a:cubicBezTo>
                      <a:pt x="4833" y="4163"/>
                      <a:pt x="4846" y="4153"/>
                      <a:pt x="4849" y="4138"/>
                    </a:cubicBezTo>
                    <a:cubicBezTo>
                      <a:pt x="4905" y="3919"/>
                      <a:pt x="4974" y="3703"/>
                      <a:pt x="5061" y="3497"/>
                    </a:cubicBezTo>
                    <a:cubicBezTo>
                      <a:pt x="5155" y="3441"/>
                      <a:pt x="5258" y="3409"/>
                      <a:pt x="5368" y="3406"/>
                    </a:cubicBezTo>
                    <a:cubicBezTo>
                      <a:pt x="5393" y="3403"/>
                      <a:pt x="5408" y="3388"/>
                      <a:pt x="5414" y="3363"/>
                    </a:cubicBezTo>
                    <a:cubicBezTo>
                      <a:pt x="5436" y="3309"/>
                      <a:pt x="5802" y="1987"/>
                      <a:pt x="5708" y="1562"/>
                    </a:cubicBezTo>
                    <a:cubicBezTo>
                      <a:pt x="5615" y="1137"/>
                      <a:pt x="4905" y="731"/>
                      <a:pt x="4874" y="715"/>
                    </a:cubicBezTo>
                    <a:cubicBezTo>
                      <a:pt x="4867" y="709"/>
                      <a:pt x="4861" y="706"/>
                      <a:pt x="4858" y="706"/>
                    </a:cubicBezTo>
                    <a:lnTo>
                      <a:pt x="4492" y="621"/>
                    </a:lnTo>
                    <a:cubicBezTo>
                      <a:pt x="4112" y="218"/>
                      <a:pt x="3586" y="1"/>
                      <a:pt x="3049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58"/>
              <p:cNvSpPr/>
              <p:nvPr/>
            </p:nvSpPr>
            <p:spPr>
              <a:xfrm>
                <a:off x="2497767" y="2806737"/>
                <a:ext cx="278468" cy="15663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2381" extrusionOk="0">
                    <a:moveTo>
                      <a:pt x="2923" y="0"/>
                    </a:moveTo>
                    <a:cubicBezTo>
                      <a:pt x="2746" y="0"/>
                      <a:pt x="2392" y="246"/>
                      <a:pt x="2392" y="246"/>
                    </a:cubicBezTo>
                    <a:cubicBezTo>
                      <a:pt x="2392" y="246"/>
                      <a:pt x="1354" y="252"/>
                      <a:pt x="1210" y="340"/>
                    </a:cubicBezTo>
                    <a:cubicBezTo>
                      <a:pt x="1066" y="424"/>
                      <a:pt x="507" y="1230"/>
                      <a:pt x="454" y="1299"/>
                    </a:cubicBezTo>
                    <a:cubicBezTo>
                      <a:pt x="397" y="1371"/>
                      <a:pt x="0" y="1537"/>
                      <a:pt x="0" y="1537"/>
                    </a:cubicBezTo>
                    <a:lnTo>
                      <a:pt x="188" y="2381"/>
                    </a:lnTo>
                    <a:cubicBezTo>
                      <a:pt x="188" y="2381"/>
                      <a:pt x="2104" y="2168"/>
                      <a:pt x="2360" y="2031"/>
                    </a:cubicBezTo>
                    <a:cubicBezTo>
                      <a:pt x="2614" y="1893"/>
                      <a:pt x="3711" y="905"/>
                      <a:pt x="3711" y="905"/>
                    </a:cubicBezTo>
                    <a:cubicBezTo>
                      <a:pt x="3711" y="905"/>
                      <a:pt x="4183" y="646"/>
                      <a:pt x="4223" y="471"/>
                    </a:cubicBezTo>
                    <a:cubicBezTo>
                      <a:pt x="4232" y="429"/>
                      <a:pt x="4169" y="413"/>
                      <a:pt x="4064" y="413"/>
                    </a:cubicBezTo>
                    <a:cubicBezTo>
                      <a:pt x="3732" y="413"/>
                      <a:pt x="2989" y="580"/>
                      <a:pt x="2879" y="630"/>
                    </a:cubicBezTo>
                    <a:cubicBezTo>
                      <a:pt x="2732" y="699"/>
                      <a:pt x="1785" y="833"/>
                      <a:pt x="1785" y="833"/>
                    </a:cubicBezTo>
                    <a:cubicBezTo>
                      <a:pt x="1785" y="833"/>
                      <a:pt x="2232" y="687"/>
                      <a:pt x="2342" y="637"/>
                    </a:cubicBezTo>
                    <a:cubicBezTo>
                      <a:pt x="2454" y="583"/>
                      <a:pt x="3045" y="330"/>
                      <a:pt x="3020" y="80"/>
                    </a:cubicBezTo>
                    <a:cubicBezTo>
                      <a:pt x="3013" y="22"/>
                      <a:pt x="2976" y="0"/>
                      <a:pt x="29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58"/>
              <p:cNvSpPr/>
              <p:nvPr/>
            </p:nvSpPr>
            <p:spPr>
              <a:xfrm>
                <a:off x="2493623" y="2802922"/>
                <a:ext cx="286362" cy="164397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2499" extrusionOk="0">
                    <a:moveTo>
                      <a:pt x="2982" y="127"/>
                    </a:moveTo>
                    <a:cubicBezTo>
                      <a:pt x="2993" y="127"/>
                      <a:pt x="3003" y="129"/>
                      <a:pt x="3011" y="132"/>
                    </a:cubicBezTo>
                    <a:cubicBezTo>
                      <a:pt x="3017" y="132"/>
                      <a:pt x="3024" y="135"/>
                      <a:pt x="3024" y="154"/>
                    </a:cubicBezTo>
                    <a:cubicBezTo>
                      <a:pt x="3033" y="226"/>
                      <a:pt x="2964" y="385"/>
                      <a:pt x="2411" y="635"/>
                    </a:cubicBezTo>
                    <a:lnTo>
                      <a:pt x="2383" y="648"/>
                    </a:lnTo>
                    <a:cubicBezTo>
                      <a:pt x="2276" y="695"/>
                      <a:pt x="1830" y="841"/>
                      <a:pt x="1830" y="841"/>
                    </a:cubicBezTo>
                    <a:cubicBezTo>
                      <a:pt x="1801" y="851"/>
                      <a:pt x="1783" y="882"/>
                      <a:pt x="1789" y="907"/>
                    </a:cubicBezTo>
                    <a:cubicBezTo>
                      <a:pt x="1798" y="933"/>
                      <a:pt x="1820" y="951"/>
                      <a:pt x="1848" y="951"/>
                    </a:cubicBezTo>
                    <a:cubicBezTo>
                      <a:pt x="1850" y="951"/>
                      <a:pt x="1852" y="951"/>
                      <a:pt x="1855" y="951"/>
                    </a:cubicBezTo>
                    <a:cubicBezTo>
                      <a:pt x="1955" y="938"/>
                      <a:pt x="2820" y="810"/>
                      <a:pt x="2964" y="745"/>
                    </a:cubicBezTo>
                    <a:cubicBezTo>
                      <a:pt x="3094" y="687"/>
                      <a:pt x="3845" y="529"/>
                      <a:pt x="4135" y="529"/>
                    </a:cubicBezTo>
                    <a:cubicBezTo>
                      <a:pt x="4174" y="529"/>
                      <a:pt x="4204" y="532"/>
                      <a:pt x="4224" y="538"/>
                    </a:cubicBezTo>
                    <a:cubicBezTo>
                      <a:pt x="4174" y="648"/>
                      <a:pt x="3911" y="823"/>
                      <a:pt x="3746" y="913"/>
                    </a:cubicBezTo>
                    <a:lnTo>
                      <a:pt x="3736" y="920"/>
                    </a:lnTo>
                    <a:cubicBezTo>
                      <a:pt x="3727" y="932"/>
                      <a:pt x="2642" y="1904"/>
                      <a:pt x="2395" y="2039"/>
                    </a:cubicBezTo>
                    <a:cubicBezTo>
                      <a:pt x="2205" y="2148"/>
                      <a:pt x="864" y="2311"/>
                      <a:pt x="298" y="2376"/>
                    </a:cubicBezTo>
                    <a:lnTo>
                      <a:pt x="129" y="1632"/>
                    </a:lnTo>
                    <a:cubicBezTo>
                      <a:pt x="282" y="1573"/>
                      <a:pt x="429" y="1495"/>
                      <a:pt x="557" y="1404"/>
                    </a:cubicBezTo>
                    <a:cubicBezTo>
                      <a:pt x="570" y="1392"/>
                      <a:pt x="604" y="1345"/>
                      <a:pt x="648" y="1282"/>
                    </a:cubicBezTo>
                    <a:cubicBezTo>
                      <a:pt x="795" y="1076"/>
                      <a:pt x="1207" y="516"/>
                      <a:pt x="1301" y="460"/>
                    </a:cubicBezTo>
                    <a:cubicBezTo>
                      <a:pt x="1398" y="401"/>
                      <a:pt x="2058" y="373"/>
                      <a:pt x="2452" y="373"/>
                    </a:cubicBezTo>
                    <a:cubicBezTo>
                      <a:pt x="2464" y="369"/>
                      <a:pt x="2473" y="366"/>
                      <a:pt x="2483" y="360"/>
                    </a:cubicBezTo>
                    <a:cubicBezTo>
                      <a:pt x="2659" y="240"/>
                      <a:pt x="2883" y="127"/>
                      <a:pt x="2982" y="127"/>
                    </a:cubicBezTo>
                    <a:close/>
                    <a:moveTo>
                      <a:pt x="2995" y="0"/>
                    </a:moveTo>
                    <a:cubicBezTo>
                      <a:pt x="2814" y="0"/>
                      <a:pt x="2529" y="182"/>
                      <a:pt x="2442" y="244"/>
                    </a:cubicBezTo>
                    <a:cubicBezTo>
                      <a:pt x="2233" y="248"/>
                      <a:pt x="1395" y="260"/>
                      <a:pt x="1251" y="344"/>
                    </a:cubicBezTo>
                    <a:cubicBezTo>
                      <a:pt x="1132" y="413"/>
                      <a:pt x="851" y="798"/>
                      <a:pt x="557" y="1204"/>
                    </a:cubicBezTo>
                    <a:cubicBezTo>
                      <a:pt x="517" y="1263"/>
                      <a:pt x="485" y="1304"/>
                      <a:pt x="473" y="1320"/>
                    </a:cubicBezTo>
                    <a:cubicBezTo>
                      <a:pt x="338" y="1407"/>
                      <a:pt x="195" y="1482"/>
                      <a:pt x="42" y="1542"/>
                    </a:cubicBezTo>
                    <a:cubicBezTo>
                      <a:pt x="17" y="1554"/>
                      <a:pt x="1" y="1579"/>
                      <a:pt x="7" y="1607"/>
                    </a:cubicBezTo>
                    <a:lnTo>
                      <a:pt x="198" y="2451"/>
                    </a:lnTo>
                    <a:cubicBezTo>
                      <a:pt x="204" y="2479"/>
                      <a:pt x="226" y="2498"/>
                      <a:pt x="254" y="2498"/>
                    </a:cubicBezTo>
                    <a:lnTo>
                      <a:pt x="260" y="2483"/>
                    </a:lnTo>
                    <a:cubicBezTo>
                      <a:pt x="335" y="2467"/>
                      <a:pt x="2198" y="2261"/>
                      <a:pt x="2448" y="2123"/>
                    </a:cubicBezTo>
                    <a:cubicBezTo>
                      <a:pt x="2698" y="1986"/>
                      <a:pt x="3718" y="1076"/>
                      <a:pt x="3808" y="995"/>
                    </a:cubicBezTo>
                    <a:cubicBezTo>
                      <a:pt x="3902" y="948"/>
                      <a:pt x="4302" y="720"/>
                      <a:pt x="4343" y="532"/>
                    </a:cubicBezTo>
                    <a:cubicBezTo>
                      <a:pt x="4352" y="501"/>
                      <a:pt x="4340" y="466"/>
                      <a:pt x="4311" y="444"/>
                    </a:cubicBezTo>
                    <a:cubicBezTo>
                      <a:pt x="4278" y="417"/>
                      <a:pt x="4207" y="406"/>
                      <a:pt x="4114" y="406"/>
                    </a:cubicBezTo>
                    <a:cubicBezTo>
                      <a:pt x="3742" y="406"/>
                      <a:pt x="3013" y="586"/>
                      <a:pt x="2920" y="626"/>
                    </a:cubicBezTo>
                    <a:cubicBezTo>
                      <a:pt x="2764" y="673"/>
                      <a:pt x="2605" y="710"/>
                      <a:pt x="2445" y="732"/>
                    </a:cubicBezTo>
                    <a:lnTo>
                      <a:pt x="2464" y="726"/>
                    </a:lnTo>
                    <a:cubicBezTo>
                      <a:pt x="2770" y="588"/>
                      <a:pt x="3170" y="373"/>
                      <a:pt x="3145" y="126"/>
                    </a:cubicBezTo>
                    <a:cubicBezTo>
                      <a:pt x="3142" y="79"/>
                      <a:pt x="3114" y="32"/>
                      <a:pt x="3067" y="13"/>
                    </a:cubicBezTo>
                    <a:cubicBezTo>
                      <a:pt x="3046" y="4"/>
                      <a:pt x="3022" y="0"/>
                      <a:pt x="2995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58"/>
              <p:cNvSpPr/>
              <p:nvPr/>
            </p:nvSpPr>
            <p:spPr>
              <a:xfrm>
                <a:off x="2452902" y="2902454"/>
                <a:ext cx="63811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408" extrusionOk="0">
                    <a:moveTo>
                      <a:pt x="879" y="1"/>
                    </a:moveTo>
                    <a:lnTo>
                      <a:pt x="1" y="66"/>
                    </a:lnTo>
                    <a:lnTo>
                      <a:pt x="1" y="1407"/>
                    </a:lnTo>
                    <a:lnTo>
                      <a:pt x="970" y="1235"/>
                    </a:lnTo>
                    <a:lnTo>
                      <a:pt x="879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58"/>
              <p:cNvSpPr/>
              <p:nvPr/>
            </p:nvSpPr>
            <p:spPr>
              <a:xfrm>
                <a:off x="2450468" y="2898375"/>
                <a:ext cx="71443" cy="100388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526" extrusionOk="0">
                    <a:moveTo>
                      <a:pt x="848" y="125"/>
                    </a:moveTo>
                    <a:lnTo>
                      <a:pt x="929" y="1250"/>
                    </a:lnTo>
                    <a:lnTo>
                      <a:pt x="79" y="1400"/>
                    </a:lnTo>
                    <a:lnTo>
                      <a:pt x="79" y="181"/>
                    </a:lnTo>
                    <a:lnTo>
                      <a:pt x="848" y="125"/>
                    </a:lnTo>
                    <a:close/>
                    <a:moveTo>
                      <a:pt x="929" y="0"/>
                    </a:moveTo>
                    <a:lnTo>
                      <a:pt x="54" y="66"/>
                    </a:lnTo>
                    <a:cubicBezTo>
                      <a:pt x="22" y="72"/>
                      <a:pt x="0" y="94"/>
                      <a:pt x="0" y="125"/>
                    </a:cubicBezTo>
                    <a:lnTo>
                      <a:pt x="0" y="1466"/>
                    </a:lnTo>
                    <a:cubicBezTo>
                      <a:pt x="0" y="1497"/>
                      <a:pt x="25" y="1525"/>
                      <a:pt x="57" y="1525"/>
                    </a:cubicBezTo>
                    <a:lnTo>
                      <a:pt x="66" y="1525"/>
                    </a:lnTo>
                    <a:lnTo>
                      <a:pt x="1035" y="1353"/>
                    </a:lnTo>
                    <a:cubicBezTo>
                      <a:pt x="1063" y="1344"/>
                      <a:pt x="1085" y="1322"/>
                      <a:pt x="1082" y="1291"/>
                    </a:cubicBezTo>
                    <a:lnTo>
                      <a:pt x="991" y="56"/>
                    </a:lnTo>
                    <a:cubicBezTo>
                      <a:pt x="991" y="41"/>
                      <a:pt x="985" y="25"/>
                      <a:pt x="973" y="16"/>
                    </a:cubicBezTo>
                    <a:cubicBezTo>
                      <a:pt x="960" y="3"/>
                      <a:pt x="944" y="0"/>
                      <a:pt x="92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58"/>
              <p:cNvSpPr/>
              <p:nvPr/>
            </p:nvSpPr>
            <p:spPr>
              <a:xfrm>
                <a:off x="1893605" y="2522220"/>
                <a:ext cx="585947" cy="617524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9387" extrusionOk="0">
                    <a:moveTo>
                      <a:pt x="2279" y="1"/>
                    </a:moveTo>
                    <a:cubicBezTo>
                      <a:pt x="2279" y="1"/>
                      <a:pt x="273" y="620"/>
                      <a:pt x="138" y="970"/>
                    </a:cubicBezTo>
                    <a:cubicBezTo>
                      <a:pt x="1" y="1320"/>
                      <a:pt x="1592" y="8919"/>
                      <a:pt x="1620" y="9050"/>
                    </a:cubicBezTo>
                    <a:cubicBezTo>
                      <a:pt x="1644" y="9178"/>
                      <a:pt x="1903" y="9387"/>
                      <a:pt x="2066" y="9387"/>
                    </a:cubicBezTo>
                    <a:cubicBezTo>
                      <a:pt x="2075" y="9387"/>
                      <a:pt x="2084" y="9386"/>
                      <a:pt x="2092" y="9385"/>
                    </a:cubicBezTo>
                    <a:cubicBezTo>
                      <a:pt x="2251" y="9356"/>
                      <a:pt x="8575" y="7703"/>
                      <a:pt x="8741" y="7512"/>
                    </a:cubicBezTo>
                    <a:cubicBezTo>
                      <a:pt x="8906" y="7325"/>
                      <a:pt x="8628" y="5809"/>
                      <a:pt x="8628" y="5809"/>
                    </a:cubicBezTo>
                    <a:lnTo>
                      <a:pt x="3561" y="6024"/>
                    </a:lnTo>
                    <a:lnTo>
                      <a:pt x="3127" y="2073"/>
                    </a:lnTo>
                    <a:lnTo>
                      <a:pt x="2279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58"/>
              <p:cNvSpPr/>
              <p:nvPr/>
            </p:nvSpPr>
            <p:spPr>
              <a:xfrm>
                <a:off x="1889526" y="2518865"/>
                <a:ext cx="593512" cy="624892"/>
              </a:xfrm>
              <a:custGeom>
                <a:avLst/>
                <a:gdLst/>
                <a:ahLst/>
                <a:cxnLst/>
                <a:rect l="l" t="t" r="r" b="b"/>
                <a:pathLst>
                  <a:path w="9022" h="9499" extrusionOk="0">
                    <a:moveTo>
                      <a:pt x="2340" y="0"/>
                    </a:moveTo>
                    <a:cubicBezTo>
                      <a:pt x="2335" y="0"/>
                      <a:pt x="2330" y="1"/>
                      <a:pt x="2326" y="2"/>
                    </a:cubicBezTo>
                    <a:cubicBezTo>
                      <a:pt x="2116" y="64"/>
                      <a:pt x="294" y="627"/>
                      <a:pt x="147" y="1002"/>
                    </a:cubicBezTo>
                    <a:cubicBezTo>
                      <a:pt x="0" y="1377"/>
                      <a:pt x="1610" y="9045"/>
                      <a:pt x="1626" y="9117"/>
                    </a:cubicBezTo>
                    <a:cubicBezTo>
                      <a:pt x="1716" y="9320"/>
                      <a:pt x="1907" y="9461"/>
                      <a:pt x="2126" y="9498"/>
                    </a:cubicBezTo>
                    <a:lnTo>
                      <a:pt x="2170" y="9498"/>
                    </a:lnTo>
                    <a:cubicBezTo>
                      <a:pt x="2229" y="9486"/>
                      <a:pt x="8674" y="7804"/>
                      <a:pt x="8849" y="7607"/>
                    </a:cubicBezTo>
                    <a:cubicBezTo>
                      <a:pt x="9021" y="7407"/>
                      <a:pt x="8796" y="6113"/>
                      <a:pt x="8749" y="5857"/>
                    </a:cubicBezTo>
                    <a:cubicBezTo>
                      <a:pt x="8746" y="5828"/>
                      <a:pt x="8718" y="5810"/>
                      <a:pt x="8690" y="5810"/>
                    </a:cubicBezTo>
                    <a:lnTo>
                      <a:pt x="3676" y="6022"/>
                    </a:lnTo>
                    <a:lnTo>
                      <a:pt x="3245" y="2124"/>
                    </a:lnTo>
                    <a:cubicBezTo>
                      <a:pt x="3239" y="2096"/>
                      <a:pt x="3219" y="2073"/>
                      <a:pt x="3192" y="2073"/>
                    </a:cubicBezTo>
                    <a:cubicBezTo>
                      <a:pt x="3189" y="2073"/>
                      <a:pt x="3186" y="2074"/>
                      <a:pt x="3182" y="2074"/>
                    </a:cubicBezTo>
                    <a:cubicBezTo>
                      <a:pt x="3148" y="2077"/>
                      <a:pt x="3126" y="2106"/>
                      <a:pt x="3129" y="2137"/>
                    </a:cubicBezTo>
                    <a:lnTo>
                      <a:pt x="3567" y="6091"/>
                    </a:lnTo>
                    <a:cubicBezTo>
                      <a:pt x="3567" y="6120"/>
                      <a:pt x="3591" y="6141"/>
                      <a:pt x="3620" y="6141"/>
                    </a:cubicBezTo>
                    <a:cubicBezTo>
                      <a:pt x="3622" y="6141"/>
                      <a:pt x="3624" y="6141"/>
                      <a:pt x="3626" y="6141"/>
                    </a:cubicBezTo>
                    <a:lnTo>
                      <a:pt x="8649" y="5935"/>
                    </a:lnTo>
                    <a:cubicBezTo>
                      <a:pt x="8771" y="6654"/>
                      <a:pt x="8849" y="7435"/>
                      <a:pt x="8765" y="7535"/>
                    </a:cubicBezTo>
                    <a:cubicBezTo>
                      <a:pt x="8549" y="7710"/>
                      <a:pt x="2529" y="9320"/>
                      <a:pt x="2145" y="9389"/>
                    </a:cubicBezTo>
                    <a:cubicBezTo>
                      <a:pt x="2138" y="9390"/>
                      <a:pt x="2131" y="9390"/>
                      <a:pt x="2124" y="9390"/>
                    </a:cubicBezTo>
                    <a:cubicBezTo>
                      <a:pt x="1989" y="9390"/>
                      <a:pt x="1762" y="9196"/>
                      <a:pt x="1738" y="9098"/>
                    </a:cubicBezTo>
                    <a:cubicBezTo>
                      <a:pt x="1654" y="8707"/>
                      <a:pt x="144" y="1387"/>
                      <a:pt x="257" y="1049"/>
                    </a:cubicBezTo>
                    <a:cubicBezTo>
                      <a:pt x="347" y="815"/>
                      <a:pt x="1594" y="349"/>
                      <a:pt x="2360" y="114"/>
                    </a:cubicBezTo>
                    <a:cubicBezTo>
                      <a:pt x="2391" y="108"/>
                      <a:pt x="2407" y="74"/>
                      <a:pt x="2398" y="42"/>
                    </a:cubicBezTo>
                    <a:cubicBezTo>
                      <a:pt x="2392" y="16"/>
                      <a:pt x="2367" y="0"/>
                      <a:pt x="234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58"/>
              <p:cNvSpPr/>
              <p:nvPr/>
            </p:nvSpPr>
            <p:spPr>
              <a:xfrm>
                <a:off x="2277127" y="3466950"/>
                <a:ext cx="92823" cy="12545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907" extrusionOk="0">
                    <a:moveTo>
                      <a:pt x="1348" y="1"/>
                    </a:moveTo>
                    <a:cubicBezTo>
                      <a:pt x="1337" y="1"/>
                      <a:pt x="1326" y="4"/>
                      <a:pt x="1316" y="9"/>
                    </a:cubicBezTo>
                    <a:lnTo>
                      <a:pt x="113" y="735"/>
                    </a:lnTo>
                    <a:cubicBezTo>
                      <a:pt x="97" y="744"/>
                      <a:pt x="88" y="760"/>
                      <a:pt x="88" y="778"/>
                    </a:cubicBezTo>
                    <a:lnTo>
                      <a:pt x="0" y="1844"/>
                    </a:lnTo>
                    <a:cubicBezTo>
                      <a:pt x="0" y="1875"/>
                      <a:pt x="25" y="1904"/>
                      <a:pt x="57" y="1907"/>
                    </a:cubicBezTo>
                    <a:cubicBezTo>
                      <a:pt x="91" y="1907"/>
                      <a:pt x="119" y="1885"/>
                      <a:pt x="119" y="1854"/>
                    </a:cubicBezTo>
                    <a:lnTo>
                      <a:pt x="200" y="816"/>
                    </a:lnTo>
                    <a:lnTo>
                      <a:pt x="1376" y="106"/>
                    </a:lnTo>
                    <a:lnTo>
                      <a:pt x="1379" y="106"/>
                    </a:lnTo>
                    <a:cubicBezTo>
                      <a:pt x="1404" y="91"/>
                      <a:pt x="1410" y="56"/>
                      <a:pt x="1395" y="28"/>
                    </a:cubicBezTo>
                    <a:cubicBezTo>
                      <a:pt x="1384" y="10"/>
                      <a:pt x="1367" y="1"/>
                      <a:pt x="1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58"/>
              <p:cNvSpPr/>
              <p:nvPr/>
            </p:nvSpPr>
            <p:spPr>
              <a:xfrm>
                <a:off x="1501070" y="2389861"/>
                <a:ext cx="260180" cy="432668"/>
              </a:xfrm>
              <a:custGeom>
                <a:avLst/>
                <a:gdLst/>
                <a:ahLst/>
                <a:cxnLst/>
                <a:rect l="l" t="t" r="r" b="b"/>
                <a:pathLst>
                  <a:path w="3955" h="6577" extrusionOk="0">
                    <a:moveTo>
                      <a:pt x="1799" y="0"/>
                    </a:moveTo>
                    <a:cubicBezTo>
                      <a:pt x="1792" y="0"/>
                      <a:pt x="1786" y="1"/>
                      <a:pt x="1779" y="3"/>
                    </a:cubicBezTo>
                    <a:cubicBezTo>
                      <a:pt x="1623" y="44"/>
                      <a:pt x="1688" y="1306"/>
                      <a:pt x="1667" y="1378"/>
                    </a:cubicBezTo>
                    <a:cubicBezTo>
                      <a:pt x="1642" y="1447"/>
                      <a:pt x="1576" y="2113"/>
                      <a:pt x="1576" y="2113"/>
                    </a:cubicBezTo>
                    <a:lnTo>
                      <a:pt x="1401" y="3535"/>
                    </a:lnTo>
                    <a:lnTo>
                      <a:pt x="1" y="5801"/>
                    </a:lnTo>
                    <a:lnTo>
                      <a:pt x="1060" y="6577"/>
                    </a:lnTo>
                    <a:lnTo>
                      <a:pt x="2064" y="4226"/>
                    </a:lnTo>
                    <a:cubicBezTo>
                      <a:pt x="2304" y="4007"/>
                      <a:pt x="2511" y="3760"/>
                      <a:pt x="2686" y="3491"/>
                    </a:cubicBezTo>
                    <a:cubicBezTo>
                      <a:pt x="2845" y="3216"/>
                      <a:pt x="2986" y="2935"/>
                      <a:pt x="3108" y="2647"/>
                    </a:cubicBezTo>
                    <a:cubicBezTo>
                      <a:pt x="3133" y="2575"/>
                      <a:pt x="3667" y="1572"/>
                      <a:pt x="3842" y="1263"/>
                    </a:cubicBezTo>
                    <a:cubicBezTo>
                      <a:pt x="3954" y="1067"/>
                      <a:pt x="3923" y="887"/>
                      <a:pt x="3833" y="887"/>
                    </a:cubicBezTo>
                    <a:cubicBezTo>
                      <a:pt x="3783" y="887"/>
                      <a:pt x="3714" y="944"/>
                      <a:pt x="3642" y="1088"/>
                    </a:cubicBezTo>
                    <a:cubicBezTo>
                      <a:pt x="3470" y="1388"/>
                      <a:pt x="3273" y="1675"/>
                      <a:pt x="3042" y="1932"/>
                    </a:cubicBezTo>
                    <a:lnTo>
                      <a:pt x="3064" y="1800"/>
                    </a:lnTo>
                    <a:cubicBezTo>
                      <a:pt x="3086" y="1666"/>
                      <a:pt x="3289" y="1091"/>
                      <a:pt x="3398" y="647"/>
                    </a:cubicBezTo>
                    <a:cubicBezTo>
                      <a:pt x="3481" y="309"/>
                      <a:pt x="3424" y="151"/>
                      <a:pt x="3335" y="151"/>
                    </a:cubicBezTo>
                    <a:cubicBezTo>
                      <a:pt x="3306" y="151"/>
                      <a:pt x="3274" y="168"/>
                      <a:pt x="3242" y="200"/>
                    </a:cubicBezTo>
                    <a:cubicBezTo>
                      <a:pt x="3108" y="334"/>
                      <a:pt x="2576" y="1622"/>
                      <a:pt x="2576" y="1622"/>
                    </a:cubicBezTo>
                    <a:cubicBezTo>
                      <a:pt x="2611" y="1403"/>
                      <a:pt x="2636" y="1181"/>
                      <a:pt x="2642" y="959"/>
                    </a:cubicBezTo>
                    <a:cubicBezTo>
                      <a:pt x="2642" y="712"/>
                      <a:pt x="2820" y="225"/>
                      <a:pt x="2667" y="90"/>
                    </a:cubicBezTo>
                    <a:cubicBezTo>
                      <a:pt x="2633" y="62"/>
                      <a:pt x="2602" y="50"/>
                      <a:pt x="2573" y="50"/>
                    </a:cubicBezTo>
                    <a:cubicBezTo>
                      <a:pt x="2470" y="50"/>
                      <a:pt x="2401" y="203"/>
                      <a:pt x="2401" y="291"/>
                    </a:cubicBezTo>
                    <a:cubicBezTo>
                      <a:pt x="2401" y="400"/>
                      <a:pt x="2089" y="1757"/>
                      <a:pt x="2089" y="1757"/>
                    </a:cubicBezTo>
                    <a:cubicBezTo>
                      <a:pt x="2089" y="1757"/>
                      <a:pt x="2070" y="784"/>
                      <a:pt x="2045" y="622"/>
                    </a:cubicBezTo>
                    <a:cubicBezTo>
                      <a:pt x="2027" y="469"/>
                      <a:pt x="1946" y="0"/>
                      <a:pt x="17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58"/>
              <p:cNvSpPr/>
              <p:nvPr/>
            </p:nvSpPr>
            <p:spPr>
              <a:xfrm>
                <a:off x="1496926" y="2386243"/>
                <a:ext cx="267021" cy="43997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6688" extrusionOk="0">
                    <a:moveTo>
                      <a:pt x="1870" y="120"/>
                    </a:moveTo>
                    <a:cubicBezTo>
                      <a:pt x="1936" y="161"/>
                      <a:pt x="2008" y="399"/>
                      <a:pt x="2048" y="692"/>
                    </a:cubicBezTo>
                    <a:cubicBezTo>
                      <a:pt x="2070" y="843"/>
                      <a:pt x="2092" y="1805"/>
                      <a:pt x="2092" y="1818"/>
                    </a:cubicBezTo>
                    <a:cubicBezTo>
                      <a:pt x="2092" y="1846"/>
                      <a:pt x="2117" y="1871"/>
                      <a:pt x="2142" y="1874"/>
                    </a:cubicBezTo>
                    <a:cubicBezTo>
                      <a:pt x="2144" y="1874"/>
                      <a:pt x="2146" y="1874"/>
                      <a:pt x="2148" y="1874"/>
                    </a:cubicBezTo>
                    <a:cubicBezTo>
                      <a:pt x="2174" y="1874"/>
                      <a:pt x="2199" y="1856"/>
                      <a:pt x="2205" y="1830"/>
                    </a:cubicBezTo>
                    <a:cubicBezTo>
                      <a:pt x="2236" y="1690"/>
                      <a:pt x="2517" y="464"/>
                      <a:pt x="2517" y="349"/>
                    </a:cubicBezTo>
                    <a:cubicBezTo>
                      <a:pt x="2524" y="280"/>
                      <a:pt x="2555" y="214"/>
                      <a:pt x="2611" y="170"/>
                    </a:cubicBezTo>
                    <a:cubicBezTo>
                      <a:pt x="2615" y="169"/>
                      <a:pt x="2623" y="166"/>
                      <a:pt x="2634" y="166"/>
                    </a:cubicBezTo>
                    <a:cubicBezTo>
                      <a:pt x="2647" y="166"/>
                      <a:pt x="2666" y="171"/>
                      <a:pt x="2689" y="192"/>
                    </a:cubicBezTo>
                    <a:cubicBezTo>
                      <a:pt x="2767" y="261"/>
                      <a:pt x="2727" y="505"/>
                      <a:pt x="2689" y="705"/>
                    </a:cubicBezTo>
                    <a:cubicBezTo>
                      <a:pt x="2667" y="808"/>
                      <a:pt x="2652" y="911"/>
                      <a:pt x="2649" y="1018"/>
                    </a:cubicBezTo>
                    <a:cubicBezTo>
                      <a:pt x="2639" y="1236"/>
                      <a:pt x="2617" y="1455"/>
                      <a:pt x="2580" y="1674"/>
                    </a:cubicBezTo>
                    <a:cubicBezTo>
                      <a:pt x="2574" y="1705"/>
                      <a:pt x="2592" y="1740"/>
                      <a:pt x="2624" y="1749"/>
                    </a:cubicBezTo>
                    <a:cubicBezTo>
                      <a:pt x="2628" y="1750"/>
                      <a:pt x="2632" y="1750"/>
                      <a:pt x="2636" y="1750"/>
                    </a:cubicBezTo>
                    <a:cubicBezTo>
                      <a:pt x="2663" y="1750"/>
                      <a:pt x="2690" y="1732"/>
                      <a:pt x="2699" y="1705"/>
                    </a:cubicBezTo>
                    <a:cubicBezTo>
                      <a:pt x="2902" y="1208"/>
                      <a:pt x="3261" y="392"/>
                      <a:pt x="3352" y="302"/>
                    </a:cubicBezTo>
                    <a:cubicBezTo>
                      <a:pt x="3369" y="282"/>
                      <a:pt x="3381" y="268"/>
                      <a:pt x="3396" y="268"/>
                    </a:cubicBezTo>
                    <a:cubicBezTo>
                      <a:pt x="3400" y="268"/>
                      <a:pt x="3404" y="269"/>
                      <a:pt x="3408" y="270"/>
                    </a:cubicBezTo>
                    <a:cubicBezTo>
                      <a:pt x="3433" y="286"/>
                      <a:pt x="3483" y="392"/>
                      <a:pt x="3408" y="692"/>
                    </a:cubicBezTo>
                    <a:cubicBezTo>
                      <a:pt x="3352" y="933"/>
                      <a:pt x="3264" y="1205"/>
                      <a:pt x="3196" y="1436"/>
                    </a:cubicBezTo>
                    <a:cubicBezTo>
                      <a:pt x="3139" y="1630"/>
                      <a:pt x="3092" y="1787"/>
                      <a:pt x="3080" y="1855"/>
                    </a:cubicBezTo>
                    <a:lnTo>
                      <a:pt x="3058" y="1987"/>
                    </a:lnTo>
                    <a:cubicBezTo>
                      <a:pt x="3055" y="2015"/>
                      <a:pt x="3064" y="2037"/>
                      <a:pt x="3089" y="2049"/>
                    </a:cubicBezTo>
                    <a:cubicBezTo>
                      <a:pt x="3096" y="2052"/>
                      <a:pt x="3103" y="2053"/>
                      <a:pt x="3111" y="2053"/>
                    </a:cubicBezTo>
                    <a:cubicBezTo>
                      <a:pt x="3127" y="2053"/>
                      <a:pt x="3144" y="2046"/>
                      <a:pt x="3155" y="2033"/>
                    </a:cubicBezTo>
                    <a:cubicBezTo>
                      <a:pt x="3389" y="1771"/>
                      <a:pt x="3596" y="1486"/>
                      <a:pt x="3764" y="1177"/>
                    </a:cubicBezTo>
                    <a:cubicBezTo>
                      <a:pt x="3830" y="1046"/>
                      <a:pt x="3886" y="1005"/>
                      <a:pt x="3905" y="1005"/>
                    </a:cubicBezTo>
                    <a:cubicBezTo>
                      <a:pt x="3905" y="1005"/>
                      <a:pt x="3915" y="1005"/>
                      <a:pt x="3915" y="1014"/>
                    </a:cubicBezTo>
                    <a:cubicBezTo>
                      <a:pt x="3940" y="1111"/>
                      <a:pt x="3921" y="1218"/>
                      <a:pt x="3861" y="1299"/>
                    </a:cubicBezTo>
                    <a:cubicBezTo>
                      <a:pt x="3699" y="1568"/>
                      <a:pt x="3146" y="2605"/>
                      <a:pt x="3124" y="2684"/>
                    </a:cubicBezTo>
                    <a:cubicBezTo>
                      <a:pt x="3002" y="2968"/>
                      <a:pt x="2861" y="3246"/>
                      <a:pt x="2705" y="3515"/>
                    </a:cubicBezTo>
                    <a:cubicBezTo>
                      <a:pt x="2533" y="3781"/>
                      <a:pt x="2330" y="4021"/>
                      <a:pt x="2095" y="4234"/>
                    </a:cubicBezTo>
                    <a:cubicBezTo>
                      <a:pt x="2089" y="4237"/>
                      <a:pt x="2083" y="4247"/>
                      <a:pt x="2080" y="4253"/>
                    </a:cubicBezTo>
                    <a:lnTo>
                      <a:pt x="1108" y="6538"/>
                    </a:lnTo>
                    <a:lnTo>
                      <a:pt x="142" y="5834"/>
                    </a:lnTo>
                    <a:lnTo>
                      <a:pt x="1511" y="3625"/>
                    </a:lnTo>
                    <a:cubicBezTo>
                      <a:pt x="1514" y="3615"/>
                      <a:pt x="1517" y="3609"/>
                      <a:pt x="1517" y="3600"/>
                    </a:cubicBezTo>
                    <a:lnTo>
                      <a:pt x="1698" y="2177"/>
                    </a:lnTo>
                    <a:cubicBezTo>
                      <a:pt x="1730" y="1862"/>
                      <a:pt x="1767" y="1502"/>
                      <a:pt x="1783" y="1458"/>
                    </a:cubicBezTo>
                    <a:cubicBezTo>
                      <a:pt x="1795" y="1361"/>
                      <a:pt x="1798" y="1258"/>
                      <a:pt x="1792" y="1161"/>
                    </a:cubicBezTo>
                    <a:cubicBezTo>
                      <a:pt x="1792" y="896"/>
                      <a:pt x="1789" y="189"/>
                      <a:pt x="1858" y="120"/>
                    </a:cubicBezTo>
                    <a:close/>
                    <a:moveTo>
                      <a:pt x="1860" y="0"/>
                    </a:moveTo>
                    <a:cubicBezTo>
                      <a:pt x="1848" y="0"/>
                      <a:pt x="1837" y="2"/>
                      <a:pt x="1826" y="5"/>
                    </a:cubicBezTo>
                    <a:cubicBezTo>
                      <a:pt x="1705" y="36"/>
                      <a:pt x="1676" y="295"/>
                      <a:pt x="1676" y="1158"/>
                    </a:cubicBezTo>
                    <a:lnTo>
                      <a:pt x="1676" y="1418"/>
                    </a:lnTo>
                    <a:cubicBezTo>
                      <a:pt x="1655" y="1483"/>
                      <a:pt x="1595" y="2046"/>
                      <a:pt x="1583" y="2158"/>
                    </a:cubicBezTo>
                    <a:lnTo>
                      <a:pt x="1408" y="3568"/>
                    </a:lnTo>
                    <a:lnTo>
                      <a:pt x="17" y="5825"/>
                    </a:lnTo>
                    <a:cubicBezTo>
                      <a:pt x="1" y="5847"/>
                      <a:pt x="10" y="5881"/>
                      <a:pt x="32" y="5897"/>
                    </a:cubicBezTo>
                    <a:lnTo>
                      <a:pt x="1101" y="6675"/>
                    </a:lnTo>
                    <a:cubicBezTo>
                      <a:pt x="1111" y="6685"/>
                      <a:pt x="1123" y="6688"/>
                      <a:pt x="1136" y="6688"/>
                    </a:cubicBezTo>
                    <a:lnTo>
                      <a:pt x="1145" y="6688"/>
                    </a:lnTo>
                    <a:cubicBezTo>
                      <a:pt x="1167" y="6678"/>
                      <a:pt x="1176" y="6669"/>
                      <a:pt x="1186" y="6653"/>
                    </a:cubicBezTo>
                    <a:lnTo>
                      <a:pt x="2177" y="4312"/>
                    </a:lnTo>
                    <a:cubicBezTo>
                      <a:pt x="2420" y="4093"/>
                      <a:pt x="2627" y="3846"/>
                      <a:pt x="2802" y="3575"/>
                    </a:cubicBezTo>
                    <a:cubicBezTo>
                      <a:pt x="2964" y="3299"/>
                      <a:pt x="3108" y="3015"/>
                      <a:pt x="3230" y="2721"/>
                    </a:cubicBezTo>
                    <a:cubicBezTo>
                      <a:pt x="3252" y="2649"/>
                      <a:pt x="3777" y="1668"/>
                      <a:pt x="3955" y="1355"/>
                    </a:cubicBezTo>
                    <a:cubicBezTo>
                      <a:pt x="4036" y="1236"/>
                      <a:pt x="4058" y="1083"/>
                      <a:pt x="4005" y="952"/>
                    </a:cubicBezTo>
                    <a:cubicBezTo>
                      <a:pt x="3988" y="912"/>
                      <a:pt x="3948" y="885"/>
                      <a:pt x="3906" y="885"/>
                    </a:cubicBezTo>
                    <a:cubicBezTo>
                      <a:pt x="3901" y="885"/>
                      <a:pt x="3897" y="886"/>
                      <a:pt x="3893" y="886"/>
                    </a:cubicBezTo>
                    <a:cubicBezTo>
                      <a:pt x="3811" y="886"/>
                      <a:pt x="3730" y="968"/>
                      <a:pt x="3655" y="1114"/>
                    </a:cubicBezTo>
                    <a:cubicBezTo>
                      <a:pt x="3527" y="1349"/>
                      <a:pt x="3377" y="1571"/>
                      <a:pt x="3205" y="1780"/>
                    </a:cubicBezTo>
                    <a:cubicBezTo>
                      <a:pt x="3230" y="1702"/>
                      <a:pt x="3264" y="1590"/>
                      <a:pt x="3302" y="1458"/>
                    </a:cubicBezTo>
                    <a:cubicBezTo>
                      <a:pt x="3374" y="1236"/>
                      <a:pt x="3458" y="955"/>
                      <a:pt x="3518" y="714"/>
                    </a:cubicBezTo>
                    <a:cubicBezTo>
                      <a:pt x="3589" y="427"/>
                      <a:pt x="3568" y="224"/>
                      <a:pt x="3464" y="167"/>
                    </a:cubicBezTo>
                    <a:cubicBezTo>
                      <a:pt x="3441" y="157"/>
                      <a:pt x="3418" y="152"/>
                      <a:pt x="3394" y="152"/>
                    </a:cubicBezTo>
                    <a:cubicBezTo>
                      <a:pt x="3344" y="152"/>
                      <a:pt x="3296" y="175"/>
                      <a:pt x="3264" y="217"/>
                    </a:cubicBezTo>
                    <a:cubicBezTo>
                      <a:pt x="3174" y="311"/>
                      <a:pt x="2921" y="877"/>
                      <a:pt x="2749" y="1271"/>
                    </a:cubicBezTo>
                    <a:cubicBezTo>
                      <a:pt x="2761" y="1183"/>
                      <a:pt x="2764" y="1089"/>
                      <a:pt x="2764" y="1014"/>
                    </a:cubicBezTo>
                    <a:cubicBezTo>
                      <a:pt x="2767" y="918"/>
                      <a:pt x="2783" y="818"/>
                      <a:pt x="2805" y="721"/>
                    </a:cubicBezTo>
                    <a:cubicBezTo>
                      <a:pt x="2849" y="471"/>
                      <a:pt x="2899" y="217"/>
                      <a:pt x="2767" y="105"/>
                    </a:cubicBezTo>
                    <a:cubicBezTo>
                      <a:pt x="2732" y="68"/>
                      <a:pt x="2686" y="48"/>
                      <a:pt x="2639" y="48"/>
                    </a:cubicBezTo>
                    <a:cubicBezTo>
                      <a:pt x="2614" y="48"/>
                      <a:pt x="2589" y="54"/>
                      <a:pt x="2564" y="64"/>
                    </a:cubicBezTo>
                    <a:cubicBezTo>
                      <a:pt x="2467" y="127"/>
                      <a:pt x="2408" y="233"/>
                      <a:pt x="2405" y="349"/>
                    </a:cubicBezTo>
                    <a:cubicBezTo>
                      <a:pt x="2405" y="405"/>
                      <a:pt x="2298" y="893"/>
                      <a:pt x="2198" y="1355"/>
                    </a:cubicBezTo>
                    <a:cubicBezTo>
                      <a:pt x="2186" y="1077"/>
                      <a:pt x="2173" y="761"/>
                      <a:pt x="2161" y="674"/>
                    </a:cubicBezTo>
                    <a:cubicBezTo>
                      <a:pt x="2136" y="467"/>
                      <a:pt x="2064" y="108"/>
                      <a:pt x="1933" y="20"/>
                    </a:cubicBezTo>
                    <a:cubicBezTo>
                      <a:pt x="1911" y="7"/>
                      <a:pt x="1885" y="0"/>
                      <a:pt x="186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58"/>
              <p:cNvSpPr/>
              <p:nvPr/>
            </p:nvSpPr>
            <p:spPr>
              <a:xfrm>
                <a:off x="1607970" y="2444857"/>
                <a:ext cx="71640" cy="18334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787" extrusionOk="0">
                    <a:moveTo>
                      <a:pt x="952" y="1"/>
                    </a:moveTo>
                    <a:cubicBezTo>
                      <a:pt x="847" y="1"/>
                      <a:pt x="670" y="420"/>
                      <a:pt x="532" y="745"/>
                    </a:cubicBezTo>
                    <a:cubicBezTo>
                      <a:pt x="357" y="1167"/>
                      <a:pt x="1" y="2121"/>
                      <a:pt x="1" y="2121"/>
                    </a:cubicBezTo>
                    <a:lnTo>
                      <a:pt x="310" y="2787"/>
                    </a:lnTo>
                    <a:cubicBezTo>
                      <a:pt x="492" y="2640"/>
                      <a:pt x="626" y="2449"/>
                      <a:pt x="711" y="2233"/>
                    </a:cubicBezTo>
                    <a:cubicBezTo>
                      <a:pt x="842" y="1880"/>
                      <a:pt x="711" y="1436"/>
                      <a:pt x="798" y="1189"/>
                    </a:cubicBezTo>
                    <a:cubicBezTo>
                      <a:pt x="889" y="942"/>
                      <a:pt x="1089" y="502"/>
                      <a:pt x="1023" y="123"/>
                    </a:cubicBezTo>
                    <a:cubicBezTo>
                      <a:pt x="1007" y="37"/>
                      <a:pt x="983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58"/>
              <p:cNvSpPr/>
              <p:nvPr/>
            </p:nvSpPr>
            <p:spPr>
              <a:xfrm>
                <a:off x="1603694" y="2440976"/>
                <a:ext cx="79205" cy="19090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902" extrusionOk="0">
                    <a:moveTo>
                      <a:pt x="1017" y="0"/>
                    </a:moveTo>
                    <a:cubicBezTo>
                      <a:pt x="893" y="0"/>
                      <a:pt x="771" y="235"/>
                      <a:pt x="544" y="779"/>
                    </a:cubicBezTo>
                    <a:cubicBezTo>
                      <a:pt x="363" y="1201"/>
                      <a:pt x="10" y="2155"/>
                      <a:pt x="10" y="2161"/>
                    </a:cubicBezTo>
                    <a:cubicBezTo>
                      <a:pt x="0" y="2189"/>
                      <a:pt x="13" y="2220"/>
                      <a:pt x="44" y="2233"/>
                    </a:cubicBezTo>
                    <a:cubicBezTo>
                      <a:pt x="50" y="2234"/>
                      <a:pt x="56" y="2235"/>
                      <a:pt x="62" y="2235"/>
                    </a:cubicBezTo>
                    <a:cubicBezTo>
                      <a:pt x="87" y="2235"/>
                      <a:pt x="109" y="2224"/>
                      <a:pt x="119" y="2199"/>
                    </a:cubicBezTo>
                    <a:cubicBezTo>
                      <a:pt x="122" y="2186"/>
                      <a:pt x="472" y="1236"/>
                      <a:pt x="650" y="823"/>
                    </a:cubicBezTo>
                    <a:cubicBezTo>
                      <a:pt x="738" y="611"/>
                      <a:pt x="922" y="176"/>
                      <a:pt x="1010" y="120"/>
                    </a:cubicBezTo>
                    <a:cubicBezTo>
                      <a:pt x="1016" y="142"/>
                      <a:pt x="1026" y="167"/>
                      <a:pt x="1029" y="189"/>
                    </a:cubicBezTo>
                    <a:cubicBezTo>
                      <a:pt x="1082" y="501"/>
                      <a:pt x="941" y="876"/>
                      <a:pt x="847" y="1123"/>
                    </a:cubicBezTo>
                    <a:cubicBezTo>
                      <a:pt x="832" y="1158"/>
                      <a:pt x="822" y="1192"/>
                      <a:pt x="810" y="1226"/>
                    </a:cubicBezTo>
                    <a:cubicBezTo>
                      <a:pt x="769" y="1370"/>
                      <a:pt x="760" y="1520"/>
                      <a:pt x="776" y="1670"/>
                    </a:cubicBezTo>
                    <a:cubicBezTo>
                      <a:pt x="794" y="1874"/>
                      <a:pt x="776" y="2074"/>
                      <a:pt x="719" y="2267"/>
                    </a:cubicBezTo>
                    <a:cubicBezTo>
                      <a:pt x="638" y="2477"/>
                      <a:pt x="510" y="2658"/>
                      <a:pt x="338" y="2799"/>
                    </a:cubicBezTo>
                    <a:cubicBezTo>
                      <a:pt x="313" y="2821"/>
                      <a:pt x="310" y="2855"/>
                      <a:pt x="329" y="2877"/>
                    </a:cubicBezTo>
                    <a:cubicBezTo>
                      <a:pt x="341" y="2893"/>
                      <a:pt x="357" y="2902"/>
                      <a:pt x="375" y="2902"/>
                    </a:cubicBezTo>
                    <a:cubicBezTo>
                      <a:pt x="388" y="2902"/>
                      <a:pt x="400" y="2899"/>
                      <a:pt x="410" y="2893"/>
                    </a:cubicBezTo>
                    <a:cubicBezTo>
                      <a:pt x="597" y="2739"/>
                      <a:pt x="744" y="2536"/>
                      <a:pt x="829" y="2311"/>
                    </a:cubicBezTo>
                    <a:cubicBezTo>
                      <a:pt x="891" y="2105"/>
                      <a:pt x="910" y="1886"/>
                      <a:pt x="891" y="1670"/>
                    </a:cubicBezTo>
                    <a:cubicBezTo>
                      <a:pt x="876" y="1536"/>
                      <a:pt x="888" y="1402"/>
                      <a:pt x="919" y="1267"/>
                    </a:cubicBezTo>
                    <a:cubicBezTo>
                      <a:pt x="926" y="1236"/>
                      <a:pt x="938" y="1201"/>
                      <a:pt x="954" y="1167"/>
                    </a:cubicBezTo>
                    <a:cubicBezTo>
                      <a:pt x="1051" y="905"/>
                      <a:pt x="1204" y="514"/>
                      <a:pt x="1141" y="170"/>
                    </a:cubicBezTo>
                    <a:cubicBezTo>
                      <a:pt x="1138" y="126"/>
                      <a:pt x="1113" y="11"/>
                      <a:pt x="1029" y="1"/>
                    </a:cubicBezTo>
                    <a:cubicBezTo>
                      <a:pt x="1025" y="1"/>
                      <a:pt x="1021" y="0"/>
                      <a:pt x="101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58"/>
              <p:cNvSpPr/>
              <p:nvPr/>
            </p:nvSpPr>
            <p:spPr>
              <a:xfrm>
                <a:off x="1665399" y="2503274"/>
                <a:ext cx="47957" cy="3960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02" extrusionOk="0">
                    <a:moveTo>
                      <a:pt x="66" y="0"/>
                    </a:moveTo>
                    <a:cubicBezTo>
                      <a:pt x="49" y="0"/>
                      <a:pt x="31" y="8"/>
                      <a:pt x="19" y="20"/>
                    </a:cubicBezTo>
                    <a:cubicBezTo>
                      <a:pt x="0" y="48"/>
                      <a:pt x="3" y="83"/>
                      <a:pt x="28" y="101"/>
                    </a:cubicBezTo>
                    <a:lnTo>
                      <a:pt x="625" y="592"/>
                    </a:lnTo>
                    <a:cubicBezTo>
                      <a:pt x="635" y="598"/>
                      <a:pt x="650" y="601"/>
                      <a:pt x="660" y="601"/>
                    </a:cubicBezTo>
                    <a:cubicBezTo>
                      <a:pt x="675" y="601"/>
                      <a:pt x="691" y="595"/>
                      <a:pt x="706" y="580"/>
                    </a:cubicBezTo>
                    <a:cubicBezTo>
                      <a:pt x="728" y="555"/>
                      <a:pt x="722" y="520"/>
                      <a:pt x="700" y="501"/>
                    </a:cubicBezTo>
                    <a:lnTo>
                      <a:pt x="103" y="14"/>
                    </a:lnTo>
                    <a:cubicBezTo>
                      <a:pt x="92" y="4"/>
                      <a:pt x="79" y="0"/>
                      <a:pt x="6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58"/>
              <p:cNvSpPr/>
              <p:nvPr/>
            </p:nvSpPr>
            <p:spPr>
              <a:xfrm>
                <a:off x="1314375" y="2584320"/>
                <a:ext cx="276231" cy="488519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7426" extrusionOk="0">
                    <a:moveTo>
                      <a:pt x="0" y="1"/>
                    </a:moveTo>
                    <a:lnTo>
                      <a:pt x="269" y="6040"/>
                    </a:lnTo>
                    <a:cubicBezTo>
                      <a:pt x="269" y="6040"/>
                      <a:pt x="979" y="7303"/>
                      <a:pt x="1179" y="7390"/>
                    </a:cubicBezTo>
                    <a:cubicBezTo>
                      <a:pt x="1232" y="7414"/>
                      <a:pt x="1312" y="7426"/>
                      <a:pt x="1405" y="7426"/>
                    </a:cubicBezTo>
                    <a:cubicBezTo>
                      <a:pt x="1662" y="7426"/>
                      <a:pt x="2008" y="7338"/>
                      <a:pt x="2088" y="7193"/>
                    </a:cubicBezTo>
                    <a:cubicBezTo>
                      <a:pt x="2198" y="6993"/>
                      <a:pt x="4198" y="3527"/>
                      <a:pt x="4198" y="3527"/>
                    </a:cubicBezTo>
                    <a:lnTo>
                      <a:pt x="2932" y="2642"/>
                    </a:lnTo>
                    <a:lnTo>
                      <a:pt x="1644" y="4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58"/>
              <p:cNvSpPr/>
              <p:nvPr/>
            </p:nvSpPr>
            <p:spPr>
              <a:xfrm>
                <a:off x="1310625" y="2580636"/>
                <a:ext cx="284060" cy="496282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7544" extrusionOk="0">
                    <a:moveTo>
                      <a:pt x="123" y="407"/>
                    </a:moveTo>
                    <a:lnTo>
                      <a:pt x="1639" y="4342"/>
                    </a:lnTo>
                    <a:cubicBezTo>
                      <a:pt x="1642" y="4349"/>
                      <a:pt x="1651" y="4358"/>
                      <a:pt x="1658" y="4364"/>
                    </a:cubicBezTo>
                    <a:cubicBezTo>
                      <a:pt x="1670" y="4374"/>
                      <a:pt x="1683" y="4378"/>
                      <a:pt x="1696" y="4378"/>
                    </a:cubicBezTo>
                    <a:cubicBezTo>
                      <a:pt x="1712" y="4378"/>
                      <a:pt x="1728" y="4370"/>
                      <a:pt x="1739" y="4358"/>
                    </a:cubicBezTo>
                    <a:lnTo>
                      <a:pt x="2996" y="2779"/>
                    </a:lnTo>
                    <a:lnTo>
                      <a:pt x="4174" y="3608"/>
                    </a:lnTo>
                    <a:cubicBezTo>
                      <a:pt x="3936" y="4017"/>
                      <a:pt x="2198" y="7043"/>
                      <a:pt x="2092" y="7224"/>
                    </a:cubicBezTo>
                    <a:cubicBezTo>
                      <a:pt x="2024" y="7348"/>
                      <a:pt x="1695" y="7434"/>
                      <a:pt x="1454" y="7434"/>
                    </a:cubicBezTo>
                    <a:cubicBezTo>
                      <a:pt x="1373" y="7434"/>
                      <a:pt x="1302" y="7424"/>
                      <a:pt x="1254" y="7403"/>
                    </a:cubicBezTo>
                    <a:cubicBezTo>
                      <a:pt x="1126" y="7343"/>
                      <a:pt x="654" y="6565"/>
                      <a:pt x="379" y="6080"/>
                    </a:cubicBezTo>
                    <a:lnTo>
                      <a:pt x="123" y="407"/>
                    </a:lnTo>
                    <a:close/>
                    <a:moveTo>
                      <a:pt x="56" y="0"/>
                    </a:moveTo>
                    <a:cubicBezTo>
                      <a:pt x="54" y="0"/>
                      <a:pt x="51" y="0"/>
                      <a:pt x="48" y="1"/>
                    </a:cubicBezTo>
                    <a:cubicBezTo>
                      <a:pt x="20" y="4"/>
                      <a:pt x="1" y="32"/>
                      <a:pt x="1" y="60"/>
                    </a:cubicBezTo>
                    <a:lnTo>
                      <a:pt x="264" y="6096"/>
                    </a:lnTo>
                    <a:cubicBezTo>
                      <a:pt x="264" y="6105"/>
                      <a:pt x="267" y="6112"/>
                      <a:pt x="270" y="6121"/>
                    </a:cubicBezTo>
                    <a:cubicBezTo>
                      <a:pt x="392" y="6340"/>
                      <a:pt x="1001" y="7409"/>
                      <a:pt x="1208" y="7503"/>
                    </a:cubicBezTo>
                    <a:cubicBezTo>
                      <a:pt x="1285" y="7528"/>
                      <a:pt x="1362" y="7544"/>
                      <a:pt x="1442" y="7544"/>
                    </a:cubicBezTo>
                    <a:cubicBezTo>
                      <a:pt x="1449" y="7544"/>
                      <a:pt x="1456" y="7544"/>
                      <a:pt x="1464" y="7543"/>
                    </a:cubicBezTo>
                    <a:cubicBezTo>
                      <a:pt x="1736" y="7543"/>
                      <a:pt x="2098" y="7449"/>
                      <a:pt x="2192" y="7278"/>
                    </a:cubicBezTo>
                    <a:cubicBezTo>
                      <a:pt x="2302" y="7077"/>
                      <a:pt x="4283" y="3645"/>
                      <a:pt x="4302" y="3611"/>
                    </a:cubicBezTo>
                    <a:cubicBezTo>
                      <a:pt x="4318" y="3589"/>
                      <a:pt x="4312" y="3552"/>
                      <a:pt x="4287" y="3536"/>
                    </a:cubicBezTo>
                    <a:lnTo>
                      <a:pt x="3021" y="2651"/>
                    </a:lnTo>
                    <a:cubicBezTo>
                      <a:pt x="3011" y="2645"/>
                      <a:pt x="3000" y="2642"/>
                      <a:pt x="2988" y="2642"/>
                    </a:cubicBezTo>
                    <a:cubicBezTo>
                      <a:pt x="2972" y="2642"/>
                      <a:pt x="2955" y="2648"/>
                      <a:pt x="2942" y="2661"/>
                    </a:cubicBezTo>
                    <a:lnTo>
                      <a:pt x="1720" y="4205"/>
                    </a:lnTo>
                    <a:lnTo>
                      <a:pt x="114" y="35"/>
                    </a:lnTo>
                    <a:cubicBezTo>
                      <a:pt x="105" y="12"/>
                      <a:pt x="82" y="0"/>
                      <a:pt x="5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58"/>
              <p:cNvSpPr/>
              <p:nvPr/>
            </p:nvSpPr>
            <p:spPr>
              <a:xfrm>
                <a:off x="818361" y="3341894"/>
                <a:ext cx="609103" cy="1592326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24205" extrusionOk="0">
                    <a:moveTo>
                      <a:pt x="466" y="0"/>
                    </a:moveTo>
                    <a:lnTo>
                      <a:pt x="163" y="1238"/>
                    </a:lnTo>
                    <a:cubicBezTo>
                      <a:pt x="1" y="2770"/>
                      <a:pt x="173" y="4320"/>
                      <a:pt x="670" y="5780"/>
                    </a:cubicBezTo>
                    <a:cubicBezTo>
                      <a:pt x="1498" y="8209"/>
                      <a:pt x="1648" y="9215"/>
                      <a:pt x="1476" y="10275"/>
                    </a:cubicBezTo>
                    <a:cubicBezTo>
                      <a:pt x="1301" y="11335"/>
                      <a:pt x="695" y="11888"/>
                      <a:pt x="695" y="14048"/>
                    </a:cubicBezTo>
                    <a:cubicBezTo>
                      <a:pt x="695" y="16211"/>
                      <a:pt x="1170" y="20075"/>
                      <a:pt x="1154" y="20331"/>
                    </a:cubicBezTo>
                    <a:cubicBezTo>
                      <a:pt x="1139" y="20590"/>
                      <a:pt x="998" y="22391"/>
                      <a:pt x="1101" y="22982"/>
                    </a:cubicBezTo>
                    <a:cubicBezTo>
                      <a:pt x="1199" y="23540"/>
                      <a:pt x="1952" y="24204"/>
                      <a:pt x="2256" y="24204"/>
                    </a:cubicBezTo>
                    <a:cubicBezTo>
                      <a:pt x="2274" y="24204"/>
                      <a:pt x="2290" y="24202"/>
                      <a:pt x="2304" y="24198"/>
                    </a:cubicBezTo>
                    <a:cubicBezTo>
                      <a:pt x="2564" y="24110"/>
                      <a:pt x="3123" y="23200"/>
                      <a:pt x="3142" y="22747"/>
                    </a:cubicBezTo>
                    <a:cubicBezTo>
                      <a:pt x="3164" y="22294"/>
                      <a:pt x="2651" y="20790"/>
                      <a:pt x="2667" y="20403"/>
                    </a:cubicBezTo>
                    <a:cubicBezTo>
                      <a:pt x="2683" y="20015"/>
                      <a:pt x="4077" y="13392"/>
                      <a:pt x="4268" y="12726"/>
                    </a:cubicBezTo>
                    <a:cubicBezTo>
                      <a:pt x="4401" y="12265"/>
                      <a:pt x="4557" y="11604"/>
                      <a:pt x="4641" y="11239"/>
                    </a:cubicBezTo>
                    <a:lnTo>
                      <a:pt x="4641" y="11239"/>
                    </a:lnTo>
                    <a:cubicBezTo>
                      <a:pt x="4533" y="11789"/>
                      <a:pt x="4350" y="13137"/>
                      <a:pt x="4689" y="14842"/>
                    </a:cubicBezTo>
                    <a:cubicBezTo>
                      <a:pt x="5030" y="16642"/>
                      <a:pt x="5143" y="18484"/>
                      <a:pt x="5027" y="20312"/>
                    </a:cubicBezTo>
                    <a:cubicBezTo>
                      <a:pt x="4952" y="21247"/>
                      <a:pt x="4861" y="22597"/>
                      <a:pt x="4861" y="22597"/>
                    </a:cubicBezTo>
                    <a:cubicBezTo>
                      <a:pt x="5049" y="22791"/>
                      <a:pt x="5293" y="22922"/>
                      <a:pt x="5555" y="22985"/>
                    </a:cubicBezTo>
                    <a:cubicBezTo>
                      <a:pt x="5644" y="23002"/>
                      <a:pt x="5717" y="23007"/>
                      <a:pt x="5784" y="23007"/>
                    </a:cubicBezTo>
                    <a:cubicBezTo>
                      <a:pt x="5874" y="23007"/>
                      <a:pt x="5952" y="22998"/>
                      <a:pt x="6039" y="22998"/>
                    </a:cubicBezTo>
                    <a:cubicBezTo>
                      <a:pt x="6187" y="22998"/>
                      <a:pt x="6363" y="23024"/>
                      <a:pt x="6674" y="23166"/>
                    </a:cubicBezTo>
                    <a:cubicBezTo>
                      <a:pt x="7309" y="23450"/>
                      <a:pt x="7753" y="23635"/>
                      <a:pt x="8300" y="23657"/>
                    </a:cubicBezTo>
                    <a:cubicBezTo>
                      <a:pt x="8362" y="23660"/>
                      <a:pt x="8423" y="23661"/>
                      <a:pt x="8482" y="23661"/>
                    </a:cubicBezTo>
                    <a:cubicBezTo>
                      <a:pt x="8937" y="23661"/>
                      <a:pt x="9259" y="23570"/>
                      <a:pt x="9156" y="23313"/>
                    </a:cubicBezTo>
                    <a:cubicBezTo>
                      <a:pt x="9044" y="23019"/>
                      <a:pt x="7934" y="22450"/>
                      <a:pt x="7625" y="22150"/>
                    </a:cubicBezTo>
                    <a:cubicBezTo>
                      <a:pt x="7315" y="21844"/>
                      <a:pt x="6649" y="20881"/>
                      <a:pt x="6656" y="20684"/>
                    </a:cubicBezTo>
                    <a:cubicBezTo>
                      <a:pt x="6662" y="20487"/>
                      <a:pt x="7787" y="14017"/>
                      <a:pt x="7800" y="13079"/>
                    </a:cubicBezTo>
                    <a:cubicBezTo>
                      <a:pt x="7809" y="12141"/>
                      <a:pt x="8503" y="8106"/>
                      <a:pt x="8625" y="6140"/>
                    </a:cubicBezTo>
                    <a:cubicBezTo>
                      <a:pt x="8747" y="4177"/>
                      <a:pt x="8234" y="347"/>
                      <a:pt x="8234" y="347"/>
                    </a:cubicBez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58"/>
              <p:cNvSpPr/>
              <p:nvPr/>
            </p:nvSpPr>
            <p:spPr>
              <a:xfrm>
                <a:off x="814875" y="3337552"/>
                <a:ext cx="612261" cy="1599891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24320" extrusionOk="0">
                    <a:moveTo>
                      <a:pt x="566" y="110"/>
                    </a:moveTo>
                    <a:lnTo>
                      <a:pt x="8237" y="454"/>
                    </a:lnTo>
                    <a:cubicBezTo>
                      <a:pt x="8293" y="901"/>
                      <a:pt x="8734" y="4374"/>
                      <a:pt x="8619" y="6190"/>
                    </a:cubicBezTo>
                    <a:cubicBezTo>
                      <a:pt x="8556" y="7231"/>
                      <a:pt x="8331" y="8853"/>
                      <a:pt x="8131" y="10285"/>
                    </a:cubicBezTo>
                    <a:cubicBezTo>
                      <a:pt x="7956" y="11576"/>
                      <a:pt x="7796" y="12689"/>
                      <a:pt x="7796" y="13136"/>
                    </a:cubicBezTo>
                    <a:cubicBezTo>
                      <a:pt x="7787" y="13798"/>
                      <a:pt x="7221" y="17240"/>
                      <a:pt x="6881" y="19297"/>
                    </a:cubicBezTo>
                    <a:cubicBezTo>
                      <a:pt x="6724" y="20231"/>
                      <a:pt x="6649" y="20678"/>
                      <a:pt x="6649" y="20734"/>
                    </a:cubicBezTo>
                    <a:cubicBezTo>
                      <a:pt x="6637" y="20975"/>
                      <a:pt x="7349" y="21960"/>
                      <a:pt x="7634" y="22241"/>
                    </a:cubicBezTo>
                    <a:cubicBezTo>
                      <a:pt x="7840" y="22419"/>
                      <a:pt x="8059" y="22576"/>
                      <a:pt x="8293" y="22716"/>
                    </a:cubicBezTo>
                    <a:cubicBezTo>
                      <a:pt x="8665" y="22954"/>
                      <a:pt x="9087" y="23232"/>
                      <a:pt x="9150" y="23388"/>
                    </a:cubicBezTo>
                    <a:cubicBezTo>
                      <a:pt x="9175" y="23426"/>
                      <a:pt x="9175" y="23482"/>
                      <a:pt x="9150" y="23520"/>
                    </a:cubicBezTo>
                    <a:cubicBezTo>
                      <a:pt x="9085" y="23611"/>
                      <a:pt x="8863" y="23661"/>
                      <a:pt x="8526" y="23661"/>
                    </a:cubicBezTo>
                    <a:cubicBezTo>
                      <a:pt x="8472" y="23661"/>
                      <a:pt x="8416" y="23660"/>
                      <a:pt x="8356" y="23657"/>
                    </a:cubicBezTo>
                    <a:cubicBezTo>
                      <a:pt x="7815" y="23632"/>
                      <a:pt x="7368" y="23451"/>
                      <a:pt x="6756" y="23173"/>
                    </a:cubicBezTo>
                    <a:cubicBezTo>
                      <a:pt x="6434" y="23028"/>
                      <a:pt x="6249" y="22998"/>
                      <a:pt x="6098" y="22998"/>
                    </a:cubicBezTo>
                    <a:cubicBezTo>
                      <a:pt x="6054" y="22998"/>
                      <a:pt x="6012" y="23001"/>
                      <a:pt x="5971" y="23004"/>
                    </a:cubicBezTo>
                    <a:cubicBezTo>
                      <a:pt x="5928" y="23009"/>
                      <a:pt x="5885" y="23011"/>
                      <a:pt x="5842" y="23011"/>
                    </a:cubicBezTo>
                    <a:cubicBezTo>
                      <a:pt x="5770" y="23011"/>
                      <a:pt x="5698" y="23004"/>
                      <a:pt x="5627" y="22988"/>
                    </a:cubicBezTo>
                    <a:cubicBezTo>
                      <a:pt x="5383" y="22935"/>
                      <a:pt x="5161" y="22813"/>
                      <a:pt x="4980" y="22638"/>
                    </a:cubicBezTo>
                    <a:cubicBezTo>
                      <a:pt x="4993" y="22444"/>
                      <a:pt x="5080" y="21232"/>
                      <a:pt x="5146" y="20378"/>
                    </a:cubicBezTo>
                    <a:cubicBezTo>
                      <a:pt x="5258" y="18543"/>
                      <a:pt x="5146" y="16702"/>
                      <a:pt x="4805" y="14892"/>
                    </a:cubicBezTo>
                    <a:cubicBezTo>
                      <a:pt x="4558" y="13701"/>
                      <a:pt x="4542" y="12473"/>
                      <a:pt x="4761" y="11279"/>
                    </a:cubicBezTo>
                    <a:cubicBezTo>
                      <a:pt x="4793" y="11135"/>
                      <a:pt x="4818" y="11041"/>
                      <a:pt x="4818" y="11041"/>
                    </a:cubicBezTo>
                    <a:cubicBezTo>
                      <a:pt x="4821" y="11010"/>
                      <a:pt x="4805" y="10979"/>
                      <a:pt x="4774" y="10969"/>
                    </a:cubicBezTo>
                    <a:cubicBezTo>
                      <a:pt x="4769" y="10968"/>
                      <a:pt x="4765" y="10968"/>
                      <a:pt x="4760" y="10968"/>
                    </a:cubicBezTo>
                    <a:cubicBezTo>
                      <a:pt x="4734" y="10968"/>
                      <a:pt x="4710" y="10983"/>
                      <a:pt x="4705" y="11010"/>
                    </a:cubicBezTo>
                    <a:cubicBezTo>
                      <a:pt x="4705" y="11016"/>
                      <a:pt x="4680" y="11094"/>
                      <a:pt x="4649" y="11248"/>
                    </a:cubicBezTo>
                    <a:cubicBezTo>
                      <a:pt x="4567" y="11607"/>
                      <a:pt x="4402" y="12295"/>
                      <a:pt x="4270" y="12767"/>
                    </a:cubicBezTo>
                    <a:cubicBezTo>
                      <a:pt x="4111" y="13329"/>
                      <a:pt x="2689" y="20044"/>
                      <a:pt x="2667" y="20456"/>
                    </a:cubicBezTo>
                    <a:cubicBezTo>
                      <a:pt x="2667" y="20653"/>
                      <a:pt x="2779" y="21094"/>
                      <a:pt x="2898" y="21566"/>
                    </a:cubicBezTo>
                    <a:cubicBezTo>
                      <a:pt x="3030" y="22063"/>
                      <a:pt x="3161" y="22569"/>
                      <a:pt x="3148" y="22801"/>
                    </a:cubicBezTo>
                    <a:cubicBezTo>
                      <a:pt x="3133" y="23232"/>
                      <a:pt x="2589" y="24117"/>
                      <a:pt x="2351" y="24195"/>
                    </a:cubicBezTo>
                    <a:cubicBezTo>
                      <a:pt x="2343" y="24195"/>
                      <a:pt x="2334" y="24196"/>
                      <a:pt x="2326" y="24196"/>
                    </a:cubicBezTo>
                    <a:cubicBezTo>
                      <a:pt x="2234" y="24196"/>
                      <a:pt x="2141" y="24165"/>
                      <a:pt x="2070" y="24107"/>
                    </a:cubicBezTo>
                    <a:cubicBezTo>
                      <a:pt x="1714" y="23895"/>
                      <a:pt x="1288" y="23423"/>
                      <a:pt x="1220" y="23029"/>
                    </a:cubicBezTo>
                    <a:cubicBezTo>
                      <a:pt x="1132" y="22544"/>
                      <a:pt x="1223" y="21206"/>
                      <a:pt x="1257" y="20631"/>
                    </a:cubicBezTo>
                    <a:cubicBezTo>
                      <a:pt x="1267" y="20522"/>
                      <a:pt x="1273" y="20441"/>
                      <a:pt x="1273" y="20397"/>
                    </a:cubicBezTo>
                    <a:cubicBezTo>
                      <a:pt x="1273" y="20316"/>
                      <a:pt x="1238" y="19937"/>
                      <a:pt x="1179" y="19362"/>
                    </a:cubicBezTo>
                    <a:cubicBezTo>
                      <a:pt x="1038" y="17968"/>
                      <a:pt x="807" y="15636"/>
                      <a:pt x="807" y="14111"/>
                    </a:cubicBezTo>
                    <a:cubicBezTo>
                      <a:pt x="807" y="12698"/>
                      <a:pt x="1067" y="11979"/>
                      <a:pt x="1298" y="11344"/>
                    </a:cubicBezTo>
                    <a:cubicBezTo>
                      <a:pt x="1426" y="11026"/>
                      <a:pt x="1523" y="10688"/>
                      <a:pt x="1585" y="10347"/>
                    </a:cubicBezTo>
                    <a:cubicBezTo>
                      <a:pt x="1770" y="9231"/>
                      <a:pt x="1585" y="8175"/>
                      <a:pt x="782" y="5827"/>
                    </a:cubicBezTo>
                    <a:cubicBezTo>
                      <a:pt x="288" y="4377"/>
                      <a:pt x="116" y="2839"/>
                      <a:pt x="273" y="1314"/>
                    </a:cubicBezTo>
                    <a:lnTo>
                      <a:pt x="566" y="110"/>
                    </a:lnTo>
                    <a:close/>
                    <a:moveTo>
                      <a:pt x="535" y="1"/>
                    </a:moveTo>
                    <a:cubicBezTo>
                      <a:pt x="507" y="1"/>
                      <a:pt x="485" y="16"/>
                      <a:pt x="476" y="45"/>
                    </a:cubicBezTo>
                    <a:lnTo>
                      <a:pt x="163" y="1292"/>
                    </a:lnTo>
                    <a:lnTo>
                      <a:pt x="163" y="1295"/>
                    </a:lnTo>
                    <a:cubicBezTo>
                      <a:pt x="1" y="2839"/>
                      <a:pt x="173" y="4402"/>
                      <a:pt x="670" y="5871"/>
                    </a:cubicBezTo>
                    <a:cubicBezTo>
                      <a:pt x="1467" y="8197"/>
                      <a:pt x="1654" y="9238"/>
                      <a:pt x="1470" y="10332"/>
                    </a:cubicBezTo>
                    <a:cubicBezTo>
                      <a:pt x="1407" y="10669"/>
                      <a:pt x="1310" y="10994"/>
                      <a:pt x="1185" y="11310"/>
                    </a:cubicBezTo>
                    <a:cubicBezTo>
                      <a:pt x="954" y="11951"/>
                      <a:pt x="688" y="12682"/>
                      <a:pt x="688" y="14120"/>
                    </a:cubicBezTo>
                    <a:cubicBezTo>
                      <a:pt x="691" y="15652"/>
                      <a:pt x="923" y="17987"/>
                      <a:pt x="1063" y="19381"/>
                    </a:cubicBezTo>
                    <a:cubicBezTo>
                      <a:pt x="1117" y="19928"/>
                      <a:pt x="1154" y="20328"/>
                      <a:pt x="1154" y="20397"/>
                    </a:cubicBezTo>
                    <a:cubicBezTo>
                      <a:pt x="1148" y="20438"/>
                      <a:pt x="1145" y="20516"/>
                      <a:pt x="1138" y="20628"/>
                    </a:cubicBezTo>
                    <a:cubicBezTo>
                      <a:pt x="1101" y="21203"/>
                      <a:pt x="1017" y="22551"/>
                      <a:pt x="1101" y="23048"/>
                    </a:cubicBezTo>
                    <a:cubicBezTo>
                      <a:pt x="1176" y="23473"/>
                      <a:pt x="1629" y="23976"/>
                      <a:pt x="2004" y="24207"/>
                    </a:cubicBezTo>
                    <a:cubicBezTo>
                      <a:pt x="2095" y="24270"/>
                      <a:pt x="2204" y="24307"/>
                      <a:pt x="2314" y="24320"/>
                    </a:cubicBezTo>
                    <a:cubicBezTo>
                      <a:pt x="2336" y="24320"/>
                      <a:pt x="2361" y="24317"/>
                      <a:pt x="2376" y="24304"/>
                    </a:cubicBezTo>
                    <a:cubicBezTo>
                      <a:pt x="2679" y="24210"/>
                      <a:pt x="3236" y="23257"/>
                      <a:pt x="3255" y="22810"/>
                    </a:cubicBezTo>
                    <a:cubicBezTo>
                      <a:pt x="3267" y="22569"/>
                      <a:pt x="3130" y="22047"/>
                      <a:pt x="3001" y="21544"/>
                    </a:cubicBezTo>
                    <a:cubicBezTo>
                      <a:pt x="2892" y="21100"/>
                      <a:pt x="2770" y="20644"/>
                      <a:pt x="2779" y="20469"/>
                    </a:cubicBezTo>
                    <a:cubicBezTo>
                      <a:pt x="2795" y="20125"/>
                      <a:pt x="4167" y="13533"/>
                      <a:pt x="4377" y="12801"/>
                    </a:cubicBezTo>
                    <a:cubicBezTo>
                      <a:pt x="4421" y="12651"/>
                      <a:pt x="4467" y="12479"/>
                      <a:pt x="4508" y="12298"/>
                    </a:cubicBezTo>
                    <a:lnTo>
                      <a:pt x="4508" y="12298"/>
                    </a:lnTo>
                    <a:cubicBezTo>
                      <a:pt x="4455" y="13173"/>
                      <a:pt x="4514" y="14058"/>
                      <a:pt x="4686" y="14917"/>
                    </a:cubicBezTo>
                    <a:cubicBezTo>
                      <a:pt x="5021" y="16715"/>
                      <a:pt x="5133" y="18546"/>
                      <a:pt x="5021" y="20372"/>
                    </a:cubicBezTo>
                    <a:cubicBezTo>
                      <a:pt x="4952" y="21294"/>
                      <a:pt x="4858" y="22644"/>
                      <a:pt x="4858" y="22657"/>
                    </a:cubicBezTo>
                    <a:cubicBezTo>
                      <a:pt x="4858" y="22673"/>
                      <a:pt x="4861" y="22688"/>
                      <a:pt x="4874" y="22701"/>
                    </a:cubicBezTo>
                    <a:cubicBezTo>
                      <a:pt x="5068" y="22898"/>
                      <a:pt x="5321" y="23038"/>
                      <a:pt x="5596" y="23101"/>
                    </a:cubicBezTo>
                    <a:cubicBezTo>
                      <a:pt x="5684" y="23118"/>
                      <a:pt x="5775" y="23127"/>
                      <a:pt x="5864" y="23127"/>
                    </a:cubicBezTo>
                    <a:cubicBezTo>
                      <a:pt x="5901" y="23127"/>
                      <a:pt x="5938" y="23125"/>
                      <a:pt x="5974" y="23123"/>
                    </a:cubicBezTo>
                    <a:cubicBezTo>
                      <a:pt x="6018" y="23120"/>
                      <a:pt x="6061" y="23117"/>
                      <a:pt x="6107" y="23117"/>
                    </a:cubicBezTo>
                    <a:cubicBezTo>
                      <a:pt x="6248" y="23117"/>
                      <a:pt x="6413" y="23144"/>
                      <a:pt x="6709" y="23279"/>
                    </a:cubicBezTo>
                    <a:cubicBezTo>
                      <a:pt x="7334" y="23560"/>
                      <a:pt x="7790" y="23751"/>
                      <a:pt x="8353" y="23773"/>
                    </a:cubicBezTo>
                    <a:cubicBezTo>
                      <a:pt x="8424" y="23776"/>
                      <a:pt x="8491" y="23778"/>
                      <a:pt x="8554" y="23778"/>
                    </a:cubicBezTo>
                    <a:cubicBezTo>
                      <a:pt x="8929" y="23778"/>
                      <a:pt x="9162" y="23715"/>
                      <a:pt x="9250" y="23592"/>
                    </a:cubicBezTo>
                    <a:cubicBezTo>
                      <a:pt x="9300" y="23520"/>
                      <a:pt x="9306" y="23426"/>
                      <a:pt x="9269" y="23348"/>
                    </a:cubicBezTo>
                    <a:cubicBezTo>
                      <a:pt x="9191" y="23157"/>
                      <a:pt x="8790" y="22894"/>
                      <a:pt x="8365" y="22623"/>
                    </a:cubicBezTo>
                    <a:cubicBezTo>
                      <a:pt x="8140" y="22485"/>
                      <a:pt x="7925" y="22332"/>
                      <a:pt x="7721" y="22160"/>
                    </a:cubicBezTo>
                    <a:cubicBezTo>
                      <a:pt x="7396" y="21841"/>
                      <a:pt x="6765" y="20897"/>
                      <a:pt x="6771" y="20741"/>
                    </a:cubicBezTo>
                    <a:cubicBezTo>
                      <a:pt x="6771" y="20691"/>
                      <a:pt x="6877" y="20084"/>
                      <a:pt x="7002" y="19318"/>
                    </a:cubicBezTo>
                    <a:cubicBezTo>
                      <a:pt x="7343" y="17255"/>
                      <a:pt x="7909" y="13811"/>
                      <a:pt x="7915" y="13139"/>
                    </a:cubicBezTo>
                    <a:cubicBezTo>
                      <a:pt x="7921" y="12701"/>
                      <a:pt x="8072" y="11591"/>
                      <a:pt x="8253" y="10307"/>
                    </a:cubicBezTo>
                    <a:cubicBezTo>
                      <a:pt x="8453" y="8872"/>
                      <a:pt x="8678" y="7246"/>
                      <a:pt x="8740" y="6202"/>
                    </a:cubicBezTo>
                    <a:cubicBezTo>
                      <a:pt x="8862" y="4258"/>
                      <a:pt x="8353" y="435"/>
                      <a:pt x="8353" y="398"/>
                    </a:cubicBezTo>
                    <a:cubicBezTo>
                      <a:pt x="8350" y="370"/>
                      <a:pt x="8328" y="345"/>
                      <a:pt x="8300" y="345"/>
                    </a:cubicBezTo>
                    <a:lnTo>
                      <a:pt x="535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58"/>
              <p:cNvSpPr/>
              <p:nvPr/>
            </p:nvSpPr>
            <p:spPr>
              <a:xfrm>
                <a:off x="817112" y="3341039"/>
                <a:ext cx="575882" cy="1367407"/>
              </a:xfrm>
              <a:custGeom>
                <a:avLst/>
                <a:gdLst/>
                <a:ahLst/>
                <a:cxnLst/>
                <a:rect l="l" t="t" r="r" b="b"/>
                <a:pathLst>
                  <a:path w="8754" h="20786" extrusionOk="0">
                    <a:moveTo>
                      <a:pt x="473" y="1"/>
                    </a:moveTo>
                    <a:lnTo>
                      <a:pt x="160" y="1245"/>
                    </a:lnTo>
                    <a:cubicBezTo>
                      <a:pt x="1" y="2777"/>
                      <a:pt x="173" y="4330"/>
                      <a:pt x="670" y="5790"/>
                    </a:cubicBezTo>
                    <a:cubicBezTo>
                      <a:pt x="1498" y="8216"/>
                      <a:pt x="1645" y="9225"/>
                      <a:pt x="1473" y="10285"/>
                    </a:cubicBezTo>
                    <a:cubicBezTo>
                      <a:pt x="1301" y="11341"/>
                      <a:pt x="692" y="11898"/>
                      <a:pt x="692" y="14058"/>
                    </a:cubicBezTo>
                    <a:cubicBezTo>
                      <a:pt x="692" y="16218"/>
                      <a:pt x="1170" y="20084"/>
                      <a:pt x="1154" y="20341"/>
                    </a:cubicBezTo>
                    <a:cubicBezTo>
                      <a:pt x="1523" y="20422"/>
                      <a:pt x="1897" y="20462"/>
                      <a:pt x="2274" y="20462"/>
                    </a:cubicBezTo>
                    <a:cubicBezTo>
                      <a:pt x="2406" y="20462"/>
                      <a:pt x="2538" y="20457"/>
                      <a:pt x="2670" y="20447"/>
                    </a:cubicBezTo>
                    <a:lnTo>
                      <a:pt x="2670" y="20406"/>
                    </a:lnTo>
                    <a:cubicBezTo>
                      <a:pt x="2686" y="20022"/>
                      <a:pt x="4080" y="13398"/>
                      <a:pt x="4271" y="12729"/>
                    </a:cubicBezTo>
                    <a:cubicBezTo>
                      <a:pt x="4405" y="12264"/>
                      <a:pt x="4565" y="11592"/>
                      <a:pt x="4646" y="11232"/>
                    </a:cubicBezTo>
                    <a:lnTo>
                      <a:pt x="4646" y="11232"/>
                    </a:lnTo>
                    <a:cubicBezTo>
                      <a:pt x="4433" y="12429"/>
                      <a:pt x="4449" y="13661"/>
                      <a:pt x="4693" y="14852"/>
                    </a:cubicBezTo>
                    <a:cubicBezTo>
                      <a:pt x="5034" y="16652"/>
                      <a:pt x="5146" y="18493"/>
                      <a:pt x="5030" y="20322"/>
                    </a:cubicBezTo>
                    <a:cubicBezTo>
                      <a:pt x="5027" y="20388"/>
                      <a:pt x="5021" y="20460"/>
                      <a:pt x="5015" y="20531"/>
                    </a:cubicBezTo>
                    <a:cubicBezTo>
                      <a:pt x="5472" y="20700"/>
                      <a:pt x="5951" y="20786"/>
                      <a:pt x="6438" y="20786"/>
                    </a:cubicBezTo>
                    <a:cubicBezTo>
                      <a:pt x="6521" y="20786"/>
                      <a:pt x="6604" y="20783"/>
                      <a:pt x="6687" y="20778"/>
                    </a:cubicBezTo>
                    <a:cubicBezTo>
                      <a:pt x="6675" y="20747"/>
                      <a:pt x="6668" y="20716"/>
                      <a:pt x="6662" y="20681"/>
                    </a:cubicBezTo>
                    <a:cubicBezTo>
                      <a:pt x="6672" y="20491"/>
                      <a:pt x="7797" y="14014"/>
                      <a:pt x="7809" y="13076"/>
                    </a:cubicBezTo>
                    <a:cubicBezTo>
                      <a:pt x="7816" y="12139"/>
                      <a:pt x="8513" y="8103"/>
                      <a:pt x="8631" y="6137"/>
                    </a:cubicBezTo>
                    <a:cubicBezTo>
                      <a:pt x="8753" y="4174"/>
                      <a:pt x="8241" y="345"/>
                      <a:pt x="8241" y="345"/>
                    </a:cubicBez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58"/>
              <p:cNvSpPr/>
              <p:nvPr/>
            </p:nvSpPr>
            <p:spPr>
              <a:xfrm>
                <a:off x="814875" y="3337552"/>
                <a:ext cx="583052" cy="1374775"/>
              </a:xfrm>
              <a:custGeom>
                <a:avLst/>
                <a:gdLst/>
                <a:ahLst/>
                <a:cxnLst/>
                <a:rect l="l" t="t" r="r" b="b"/>
                <a:pathLst>
                  <a:path w="8863" h="20898" extrusionOk="0">
                    <a:moveTo>
                      <a:pt x="579" y="107"/>
                    </a:moveTo>
                    <a:lnTo>
                      <a:pt x="8250" y="451"/>
                    </a:lnTo>
                    <a:cubicBezTo>
                      <a:pt x="8306" y="898"/>
                      <a:pt x="8744" y="4371"/>
                      <a:pt x="8631" y="6187"/>
                    </a:cubicBezTo>
                    <a:cubicBezTo>
                      <a:pt x="8569" y="7228"/>
                      <a:pt x="8343" y="8847"/>
                      <a:pt x="8143" y="10282"/>
                    </a:cubicBezTo>
                    <a:cubicBezTo>
                      <a:pt x="7968" y="11573"/>
                      <a:pt x="7806" y="12685"/>
                      <a:pt x="7806" y="13129"/>
                    </a:cubicBezTo>
                    <a:cubicBezTo>
                      <a:pt x="7800" y="13795"/>
                      <a:pt x="7234" y="17237"/>
                      <a:pt x="6893" y="19293"/>
                    </a:cubicBezTo>
                    <a:cubicBezTo>
                      <a:pt x="6737" y="20225"/>
                      <a:pt x="6662" y="20675"/>
                      <a:pt x="6662" y="20731"/>
                    </a:cubicBezTo>
                    <a:cubicBezTo>
                      <a:pt x="6659" y="20747"/>
                      <a:pt x="6659" y="20763"/>
                      <a:pt x="6662" y="20778"/>
                    </a:cubicBezTo>
                    <a:cubicBezTo>
                      <a:pt x="6611" y="20780"/>
                      <a:pt x="6561" y="20781"/>
                      <a:pt x="6511" y="20781"/>
                    </a:cubicBezTo>
                    <a:cubicBezTo>
                      <a:pt x="6043" y="20781"/>
                      <a:pt x="5576" y="20702"/>
                      <a:pt x="5130" y="20547"/>
                    </a:cubicBezTo>
                    <a:lnTo>
                      <a:pt x="5149" y="20363"/>
                    </a:lnTo>
                    <a:cubicBezTo>
                      <a:pt x="5261" y="18525"/>
                      <a:pt x="5149" y="16687"/>
                      <a:pt x="4808" y="14877"/>
                    </a:cubicBezTo>
                    <a:cubicBezTo>
                      <a:pt x="4567" y="13692"/>
                      <a:pt x="4552" y="12473"/>
                      <a:pt x="4761" y="11282"/>
                    </a:cubicBezTo>
                    <a:cubicBezTo>
                      <a:pt x="4771" y="11251"/>
                      <a:pt x="4752" y="11223"/>
                      <a:pt x="4721" y="11216"/>
                    </a:cubicBezTo>
                    <a:cubicBezTo>
                      <a:pt x="4716" y="11215"/>
                      <a:pt x="4711" y="11214"/>
                      <a:pt x="4706" y="11214"/>
                    </a:cubicBezTo>
                    <a:cubicBezTo>
                      <a:pt x="4682" y="11214"/>
                      <a:pt x="4660" y="11231"/>
                      <a:pt x="4655" y="11257"/>
                    </a:cubicBezTo>
                    <a:cubicBezTo>
                      <a:pt x="4571" y="11616"/>
                      <a:pt x="4411" y="12288"/>
                      <a:pt x="4280" y="12754"/>
                    </a:cubicBezTo>
                    <a:cubicBezTo>
                      <a:pt x="4117" y="13314"/>
                      <a:pt x="2720" y="19916"/>
                      <a:pt x="2676" y="20431"/>
                    </a:cubicBezTo>
                    <a:cubicBezTo>
                      <a:pt x="2563" y="20439"/>
                      <a:pt x="2449" y="20443"/>
                      <a:pt x="2336" y="20443"/>
                    </a:cubicBezTo>
                    <a:cubicBezTo>
                      <a:pt x="1979" y="20443"/>
                      <a:pt x="1624" y="20406"/>
                      <a:pt x="1273" y="20334"/>
                    </a:cubicBezTo>
                    <a:cubicBezTo>
                      <a:pt x="1270" y="20197"/>
                      <a:pt x="1235" y="19847"/>
                      <a:pt x="1182" y="19350"/>
                    </a:cubicBezTo>
                    <a:cubicBezTo>
                      <a:pt x="1042" y="17956"/>
                      <a:pt x="813" y="15624"/>
                      <a:pt x="813" y="14098"/>
                    </a:cubicBezTo>
                    <a:cubicBezTo>
                      <a:pt x="813" y="12685"/>
                      <a:pt x="1070" y="11967"/>
                      <a:pt x="1301" y="11332"/>
                    </a:cubicBezTo>
                    <a:cubicBezTo>
                      <a:pt x="1429" y="11013"/>
                      <a:pt x="1529" y="10676"/>
                      <a:pt x="1589" y="10335"/>
                    </a:cubicBezTo>
                    <a:cubicBezTo>
                      <a:pt x="1773" y="9219"/>
                      <a:pt x="1589" y="8162"/>
                      <a:pt x="785" y="5815"/>
                    </a:cubicBezTo>
                    <a:cubicBezTo>
                      <a:pt x="294" y="4364"/>
                      <a:pt x="123" y="2830"/>
                      <a:pt x="279" y="1307"/>
                    </a:cubicBezTo>
                    <a:lnTo>
                      <a:pt x="579" y="107"/>
                    </a:lnTo>
                    <a:close/>
                    <a:moveTo>
                      <a:pt x="529" y="0"/>
                    </a:moveTo>
                    <a:cubicBezTo>
                      <a:pt x="504" y="0"/>
                      <a:pt x="484" y="18"/>
                      <a:pt x="476" y="45"/>
                    </a:cubicBezTo>
                    <a:lnTo>
                      <a:pt x="163" y="1295"/>
                    </a:lnTo>
                    <a:cubicBezTo>
                      <a:pt x="1" y="2839"/>
                      <a:pt x="173" y="4399"/>
                      <a:pt x="670" y="5868"/>
                    </a:cubicBezTo>
                    <a:cubicBezTo>
                      <a:pt x="1467" y="8191"/>
                      <a:pt x="1651" y="9235"/>
                      <a:pt x="1470" y="10329"/>
                    </a:cubicBezTo>
                    <a:cubicBezTo>
                      <a:pt x="1407" y="10666"/>
                      <a:pt x="1307" y="10988"/>
                      <a:pt x="1182" y="11307"/>
                    </a:cubicBezTo>
                    <a:cubicBezTo>
                      <a:pt x="954" y="11948"/>
                      <a:pt x="688" y="12676"/>
                      <a:pt x="688" y="14114"/>
                    </a:cubicBezTo>
                    <a:cubicBezTo>
                      <a:pt x="691" y="15643"/>
                      <a:pt x="923" y="17984"/>
                      <a:pt x="1063" y="19378"/>
                    </a:cubicBezTo>
                    <a:cubicBezTo>
                      <a:pt x="1117" y="19925"/>
                      <a:pt x="1154" y="20322"/>
                      <a:pt x="1154" y="20394"/>
                    </a:cubicBezTo>
                    <a:cubicBezTo>
                      <a:pt x="1154" y="20422"/>
                      <a:pt x="1170" y="20444"/>
                      <a:pt x="1195" y="20453"/>
                    </a:cubicBezTo>
                    <a:cubicBezTo>
                      <a:pt x="1574" y="20535"/>
                      <a:pt x="1958" y="20577"/>
                      <a:pt x="2344" y="20577"/>
                    </a:cubicBezTo>
                    <a:cubicBezTo>
                      <a:pt x="2473" y="20577"/>
                      <a:pt x="2603" y="20572"/>
                      <a:pt x="2733" y="20563"/>
                    </a:cubicBezTo>
                    <a:cubicBezTo>
                      <a:pt x="2764" y="20563"/>
                      <a:pt x="2786" y="20534"/>
                      <a:pt x="2786" y="20503"/>
                    </a:cubicBezTo>
                    <a:lnTo>
                      <a:pt x="2786" y="20488"/>
                    </a:lnTo>
                    <a:lnTo>
                      <a:pt x="2786" y="20469"/>
                    </a:lnTo>
                    <a:cubicBezTo>
                      <a:pt x="2801" y="20125"/>
                      <a:pt x="4177" y="13533"/>
                      <a:pt x="4383" y="12801"/>
                    </a:cubicBezTo>
                    <a:cubicBezTo>
                      <a:pt x="4427" y="12645"/>
                      <a:pt x="4474" y="12479"/>
                      <a:pt x="4517" y="12301"/>
                    </a:cubicBezTo>
                    <a:lnTo>
                      <a:pt x="4517" y="12301"/>
                    </a:lnTo>
                    <a:cubicBezTo>
                      <a:pt x="4461" y="13173"/>
                      <a:pt x="4521" y="14051"/>
                      <a:pt x="4692" y="14911"/>
                    </a:cubicBezTo>
                    <a:cubicBezTo>
                      <a:pt x="5030" y="16708"/>
                      <a:pt x="5143" y="18543"/>
                      <a:pt x="5030" y="20366"/>
                    </a:cubicBezTo>
                    <a:lnTo>
                      <a:pt x="5014" y="20578"/>
                    </a:lnTo>
                    <a:cubicBezTo>
                      <a:pt x="5014" y="20606"/>
                      <a:pt x="5030" y="20628"/>
                      <a:pt x="5052" y="20638"/>
                    </a:cubicBezTo>
                    <a:cubicBezTo>
                      <a:pt x="5508" y="20803"/>
                      <a:pt x="5993" y="20891"/>
                      <a:pt x="6484" y="20897"/>
                    </a:cubicBezTo>
                    <a:cubicBezTo>
                      <a:pt x="6571" y="20897"/>
                      <a:pt x="6659" y="20897"/>
                      <a:pt x="6743" y="20894"/>
                    </a:cubicBezTo>
                    <a:cubicBezTo>
                      <a:pt x="6759" y="20894"/>
                      <a:pt x="6781" y="20881"/>
                      <a:pt x="6787" y="20866"/>
                    </a:cubicBezTo>
                    <a:cubicBezTo>
                      <a:pt x="6793" y="20850"/>
                      <a:pt x="6799" y="20831"/>
                      <a:pt x="6790" y="20816"/>
                    </a:cubicBezTo>
                    <a:cubicBezTo>
                      <a:pt x="6777" y="20794"/>
                      <a:pt x="6771" y="20766"/>
                      <a:pt x="6771" y="20741"/>
                    </a:cubicBezTo>
                    <a:cubicBezTo>
                      <a:pt x="6771" y="20691"/>
                      <a:pt x="6877" y="20084"/>
                      <a:pt x="7002" y="19318"/>
                    </a:cubicBezTo>
                    <a:cubicBezTo>
                      <a:pt x="7343" y="17255"/>
                      <a:pt x="7909" y="13811"/>
                      <a:pt x="7915" y="13139"/>
                    </a:cubicBezTo>
                    <a:cubicBezTo>
                      <a:pt x="7918" y="12701"/>
                      <a:pt x="8072" y="11591"/>
                      <a:pt x="8253" y="10307"/>
                    </a:cubicBezTo>
                    <a:cubicBezTo>
                      <a:pt x="8450" y="8872"/>
                      <a:pt x="8678" y="7246"/>
                      <a:pt x="8740" y="6202"/>
                    </a:cubicBezTo>
                    <a:cubicBezTo>
                      <a:pt x="8862" y="4258"/>
                      <a:pt x="8353" y="435"/>
                      <a:pt x="8353" y="398"/>
                    </a:cubicBezTo>
                    <a:cubicBezTo>
                      <a:pt x="8350" y="370"/>
                      <a:pt x="8325" y="345"/>
                      <a:pt x="8300" y="345"/>
                    </a:cubicBezTo>
                    <a:lnTo>
                      <a:pt x="535" y="1"/>
                    </a:lnTo>
                    <a:cubicBezTo>
                      <a:pt x="533" y="1"/>
                      <a:pt x="531" y="0"/>
                      <a:pt x="529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58"/>
              <p:cNvSpPr/>
              <p:nvPr/>
            </p:nvSpPr>
            <p:spPr>
              <a:xfrm>
                <a:off x="1137941" y="3552865"/>
                <a:ext cx="26972" cy="48062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7306" extrusionOk="0">
                    <a:moveTo>
                      <a:pt x="222" y="1"/>
                    </a:moveTo>
                    <a:cubicBezTo>
                      <a:pt x="191" y="1"/>
                      <a:pt x="169" y="26"/>
                      <a:pt x="169" y="57"/>
                    </a:cubicBezTo>
                    <a:cubicBezTo>
                      <a:pt x="169" y="97"/>
                      <a:pt x="297" y="4080"/>
                      <a:pt x="297" y="5024"/>
                    </a:cubicBezTo>
                    <a:cubicBezTo>
                      <a:pt x="297" y="5971"/>
                      <a:pt x="10" y="7224"/>
                      <a:pt x="10" y="7237"/>
                    </a:cubicBezTo>
                    <a:cubicBezTo>
                      <a:pt x="0" y="7268"/>
                      <a:pt x="19" y="7299"/>
                      <a:pt x="50" y="7306"/>
                    </a:cubicBezTo>
                    <a:lnTo>
                      <a:pt x="63" y="7306"/>
                    </a:lnTo>
                    <a:cubicBezTo>
                      <a:pt x="91" y="7306"/>
                      <a:pt x="113" y="7287"/>
                      <a:pt x="119" y="7262"/>
                    </a:cubicBezTo>
                    <a:cubicBezTo>
                      <a:pt x="122" y="7253"/>
                      <a:pt x="410" y="5980"/>
                      <a:pt x="410" y="5024"/>
                    </a:cubicBezTo>
                    <a:cubicBezTo>
                      <a:pt x="410" y="4067"/>
                      <a:pt x="282" y="94"/>
                      <a:pt x="282" y="54"/>
                    </a:cubicBezTo>
                    <a:cubicBezTo>
                      <a:pt x="282" y="22"/>
                      <a:pt x="253" y="1"/>
                      <a:pt x="2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58"/>
              <p:cNvSpPr/>
              <p:nvPr/>
            </p:nvSpPr>
            <p:spPr>
              <a:xfrm>
                <a:off x="887501" y="4768233"/>
                <a:ext cx="138017" cy="16538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514" extrusionOk="0">
                    <a:moveTo>
                      <a:pt x="1179" y="1"/>
                    </a:moveTo>
                    <a:cubicBezTo>
                      <a:pt x="1119" y="1"/>
                      <a:pt x="1059" y="6"/>
                      <a:pt x="997" y="18"/>
                    </a:cubicBezTo>
                    <a:cubicBezTo>
                      <a:pt x="663" y="71"/>
                      <a:pt x="334" y="181"/>
                      <a:pt x="28" y="343"/>
                    </a:cubicBezTo>
                    <a:lnTo>
                      <a:pt x="16" y="321"/>
                    </a:lnTo>
                    <a:lnTo>
                      <a:pt x="16" y="321"/>
                    </a:lnTo>
                    <a:cubicBezTo>
                      <a:pt x="0" y="646"/>
                      <a:pt x="13" y="971"/>
                      <a:pt x="53" y="1290"/>
                    </a:cubicBezTo>
                    <a:cubicBezTo>
                      <a:pt x="148" y="1845"/>
                      <a:pt x="902" y="2513"/>
                      <a:pt x="1207" y="2513"/>
                    </a:cubicBezTo>
                    <a:cubicBezTo>
                      <a:pt x="1225" y="2513"/>
                      <a:pt x="1242" y="2511"/>
                      <a:pt x="1257" y="2506"/>
                    </a:cubicBezTo>
                    <a:cubicBezTo>
                      <a:pt x="1519" y="2425"/>
                      <a:pt x="2076" y="1509"/>
                      <a:pt x="2097" y="1062"/>
                    </a:cubicBezTo>
                    <a:cubicBezTo>
                      <a:pt x="2082" y="799"/>
                      <a:pt x="2038" y="540"/>
                      <a:pt x="1966" y="287"/>
                    </a:cubicBezTo>
                    <a:cubicBezTo>
                      <a:pt x="1772" y="150"/>
                      <a:pt x="1492" y="1"/>
                      <a:pt x="11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58"/>
              <p:cNvSpPr/>
              <p:nvPr/>
            </p:nvSpPr>
            <p:spPr>
              <a:xfrm>
                <a:off x="883948" y="4764483"/>
                <a:ext cx="145253" cy="173409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2636" extrusionOk="0">
                    <a:moveTo>
                      <a:pt x="1242" y="117"/>
                    </a:moveTo>
                    <a:cubicBezTo>
                      <a:pt x="1526" y="117"/>
                      <a:pt x="1786" y="249"/>
                      <a:pt x="1970" y="378"/>
                    </a:cubicBezTo>
                    <a:cubicBezTo>
                      <a:pt x="2042" y="619"/>
                      <a:pt x="2080" y="863"/>
                      <a:pt x="2095" y="1113"/>
                    </a:cubicBezTo>
                    <a:cubicBezTo>
                      <a:pt x="2080" y="1544"/>
                      <a:pt x="1536" y="2432"/>
                      <a:pt x="1298" y="2510"/>
                    </a:cubicBezTo>
                    <a:cubicBezTo>
                      <a:pt x="1294" y="2510"/>
                      <a:pt x="1289" y="2510"/>
                      <a:pt x="1284" y="2510"/>
                    </a:cubicBezTo>
                    <a:cubicBezTo>
                      <a:pt x="1189" y="2510"/>
                      <a:pt x="1091" y="2479"/>
                      <a:pt x="1017" y="2419"/>
                    </a:cubicBezTo>
                    <a:cubicBezTo>
                      <a:pt x="660" y="2207"/>
                      <a:pt x="235" y="1735"/>
                      <a:pt x="167" y="1341"/>
                    </a:cubicBezTo>
                    <a:cubicBezTo>
                      <a:pt x="126" y="1044"/>
                      <a:pt x="120" y="741"/>
                      <a:pt x="129" y="441"/>
                    </a:cubicBezTo>
                    <a:cubicBezTo>
                      <a:pt x="423" y="294"/>
                      <a:pt x="739" y="191"/>
                      <a:pt x="1064" y="134"/>
                    </a:cubicBezTo>
                    <a:cubicBezTo>
                      <a:pt x="1124" y="122"/>
                      <a:pt x="1183" y="117"/>
                      <a:pt x="1242" y="117"/>
                    </a:cubicBezTo>
                    <a:close/>
                    <a:moveTo>
                      <a:pt x="1233" y="0"/>
                    </a:moveTo>
                    <a:cubicBezTo>
                      <a:pt x="1170" y="0"/>
                      <a:pt x="1106" y="6"/>
                      <a:pt x="1042" y="19"/>
                    </a:cubicBezTo>
                    <a:cubicBezTo>
                      <a:pt x="717" y="75"/>
                      <a:pt x="401" y="181"/>
                      <a:pt x="98" y="325"/>
                    </a:cubicBezTo>
                    <a:cubicBezTo>
                      <a:pt x="93" y="324"/>
                      <a:pt x="87" y="323"/>
                      <a:pt x="80" y="323"/>
                    </a:cubicBezTo>
                    <a:cubicBezTo>
                      <a:pt x="74" y="323"/>
                      <a:pt x="67" y="324"/>
                      <a:pt x="60" y="325"/>
                    </a:cubicBezTo>
                    <a:cubicBezTo>
                      <a:pt x="35" y="331"/>
                      <a:pt x="17" y="353"/>
                      <a:pt x="17" y="378"/>
                    </a:cubicBezTo>
                    <a:cubicBezTo>
                      <a:pt x="1" y="706"/>
                      <a:pt x="13" y="1035"/>
                      <a:pt x="51" y="1360"/>
                    </a:cubicBezTo>
                    <a:cubicBezTo>
                      <a:pt x="126" y="1785"/>
                      <a:pt x="579" y="2291"/>
                      <a:pt x="954" y="2519"/>
                    </a:cubicBezTo>
                    <a:cubicBezTo>
                      <a:pt x="1045" y="2582"/>
                      <a:pt x="1154" y="2623"/>
                      <a:pt x="1264" y="2635"/>
                    </a:cubicBezTo>
                    <a:cubicBezTo>
                      <a:pt x="1286" y="2635"/>
                      <a:pt x="1311" y="2626"/>
                      <a:pt x="1329" y="2619"/>
                    </a:cubicBezTo>
                    <a:cubicBezTo>
                      <a:pt x="1636" y="2526"/>
                      <a:pt x="2189" y="1572"/>
                      <a:pt x="2208" y="1122"/>
                    </a:cubicBezTo>
                    <a:cubicBezTo>
                      <a:pt x="2192" y="853"/>
                      <a:pt x="2151" y="591"/>
                      <a:pt x="2076" y="331"/>
                    </a:cubicBezTo>
                    <a:cubicBezTo>
                      <a:pt x="2073" y="316"/>
                      <a:pt x="2064" y="306"/>
                      <a:pt x="2051" y="297"/>
                    </a:cubicBezTo>
                    <a:cubicBezTo>
                      <a:pt x="1850" y="153"/>
                      <a:pt x="1556" y="0"/>
                      <a:pt x="1233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58"/>
              <p:cNvSpPr/>
              <p:nvPr/>
            </p:nvSpPr>
            <p:spPr>
              <a:xfrm>
                <a:off x="1134652" y="4764812"/>
                <a:ext cx="292677" cy="137491"/>
              </a:xfrm>
              <a:custGeom>
                <a:avLst/>
                <a:gdLst/>
                <a:ahLst/>
                <a:cxnLst/>
                <a:rect l="l" t="t" r="r" b="b"/>
                <a:pathLst>
                  <a:path w="4449" h="2090" extrusionOk="0">
                    <a:moveTo>
                      <a:pt x="163" y="139"/>
                    </a:moveTo>
                    <a:lnTo>
                      <a:pt x="1660" y="811"/>
                    </a:lnTo>
                    <a:cubicBezTo>
                      <a:pt x="1668" y="814"/>
                      <a:pt x="1675" y="816"/>
                      <a:pt x="1682" y="816"/>
                    </a:cubicBezTo>
                    <a:cubicBezTo>
                      <a:pt x="1689" y="816"/>
                      <a:pt x="1696" y="814"/>
                      <a:pt x="1704" y="811"/>
                    </a:cubicBezTo>
                    <a:cubicBezTo>
                      <a:pt x="1726" y="805"/>
                      <a:pt x="2195" y="648"/>
                      <a:pt x="2417" y="551"/>
                    </a:cubicBezTo>
                    <a:cubicBezTo>
                      <a:pt x="2482" y="533"/>
                      <a:pt x="2550" y="523"/>
                      <a:pt x="2618" y="523"/>
                    </a:cubicBezTo>
                    <a:cubicBezTo>
                      <a:pt x="2666" y="523"/>
                      <a:pt x="2715" y="528"/>
                      <a:pt x="2764" y="539"/>
                    </a:cubicBezTo>
                    <a:lnTo>
                      <a:pt x="2773" y="551"/>
                    </a:lnTo>
                    <a:cubicBezTo>
                      <a:pt x="2982" y="726"/>
                      <a:pt x="3201" y="883"/>
                      <a:pt x="3436" y="1023"/>
                    </a:cubicBezTo>
                    <a:cubicBezTo>
                      <a:pt x="3804" y="1261"/>
                      <a:pt x="4226" y="1536"/>
                      <a:pt x="4289" y="1695"/>
                    </a:cubicBezTo>
                    <a:cubicBezTo>
                      <a:pt x="4314" y="1733"/>
                      <a:pt x="4314" y="1789"/>
                      <a:pt x="4289" y="1827"/>
                    </a:cubicBezTo>
                    <a:cubicBezTo>
                      <a:pt x="4227" y="1918"/>
                      <a:pt x="4002" y="1968"/>
                      <a:pt x="3667" y="1968"/>
                    </a:cubicBezTo>
                    <a:cubicBezTo>
                      <a:pt x="3614" y="1968"/>
                      <a:pt x="3557" y="1967"/>
                      <a:pt x="3498" y="1964"/>
                    </a:cubicBezTo>
                    <a:cubicBezTo>
                      <a:pt x="2954" y="1936"/>
                      <a:pt x="2507" y="1755"/>
                      <a:pt x="1895" y="1477"/>
                    </a:cubicBezTo>
                    <a:cubicBezTo>
                      <a:pt x="1694" y="1370"/>
                      <a:pt x="1469" y="1311"/>
                      <a:pt x="1241" y="1305"/>
                    </a:cubicBezTo>
                    <a:cubicBezTo>
                      <a:pt x="1194" y="1305"/>
                      <a:pt x="1154" y="1305"/>
                      <a:pt x="1097" y="1311"/>
                    </a:cubicBezTo>
                    <a:cubicBezTo>
                      <a:pt x="1056" y="1316"/>
                      <a:pt x="1013" y="1318"/>
                      <a:pt x="970" y="1318"/>
                    </a:cubicBezTo>
                    <a:cubicBezTo>
                      <a:pt x="897" y="1318"/>
                      <a:pt x="824" y="1311"/>
                      <a:pt x="754" y="1295"/>
                    </a:cubicBezTo>
                    <a:cubicBezTo>
                      <a:pt x="510" y="1242"/>
                      <a:pt x="288" y="1120"/>
                      <a:pt x="110" y="945"/>
                    </a:cubicBezTo>
                    <a:cubicBezTo>
                      <a:pt x="113" y="858"/>
                      <a:pt x="135" y="542"/>
                      <a:pt x="163" y="139"/>
                    </a:cubicBezTo>
                    <a:close/>
                    <a:moveTo>
                      <a:pt x="116" y="0"/>
                    </a:moveTo>
                    <a:cubicBezTo>
                      <a:pt x="107" y="0"/>
                      <a:pt x="97" y="3"/>
                      <a:pt x="88" y="8"/>
                    </a:cubicBezTo>
                    <a:cubicBezTo>
                      <a:pt x="75" y="14"/>
                      <a:pt x="66" y="29"/>
                      <a:pt x="63" y="51"/>
                    </a:cubicBezTo>
                    <a:cubicBezTo>
                      <a:pt x="28" y="570"/>
                      <a:pt x="0" y="973"/>
                      <a:pt x="0" y="973"/>
                    </a:cubicBezTo>
                    <a:cubicBezTo>
                      <a:pt x="0" y="989"/>
                      <a:pt x="3" y="1005"/>
                      <a:pt x="16" y="1014"/>
                    </a:cubicBezTo>
                    <a:cubicBezTo>
                      <a:pt x="210" y="1214"/>
                      <a:pt x="466" y="1355"/>
                      <a:pt x="738" y="1417"/>
                    </a:cubicBezTo>
                    <a:cubicBezTo>
                      <a:pt x="821" y="1434"/>
                      <a:pt x="906" y="1442"/>
                      <a:pt x="990" y="1442"/>
                    </a:cubicBezTo>
                    <a:cubicBezTo>
                      <a:pt x="1032" y="1442"/>
                      <a:pt x="1075" y="1440"/>
                      <a:pt x="1116" y="1436"/>
                    </a:cubicBezTo>
                    <a:cubicBezTo>
                      <a:pt x="1157" y="1434"/>
                      <a:pt x="1197" y="1432"/>
                      <a:pt x="1239" y="1432"/>
                    </a:cubicBezTo>
                    <a:cubicBezTo>
                      <a:pt x="1382" y="1432"/>
                      <a:pt x="1548" y="1457"/>
                      <a:pt x="1851" y="1592"/>
                    </a:cubicBezTo>
                    <a:cubicBezTo>
                      <a:pt x="2476" y="1874"/>
                      <a:pt x="2935" y="2067"/>
                      <a:pt x="3498" y="2089"/>
                    </a:cubicBezTo>
                    <a:lnTo>
                      <a:pt x="3676" y="2089"/>
                    </a:lnTo>
                    <a:cubicBezTo>
                      <a:pt x="4061" y="2089"/>
                      <a:pt x="4298" y="2024"/>
                      <a:pt x="4392" y="1905"/>
                    </a:cubicBezTo>
                    <a:cubicBezTo>
                      <a:pt x="4442" y="1836"/>
                      <a:pt x="4448" y="1742"/>
                      <a:pt x="4411" y="1664"/>
                    </a:cubicBezTo>
                    <a:cubicBezTo>
                      <a:pt x="4333" y="1474"/>
                      <a:pt x="3936" y="1211"/>
                      <a:pt x="3507" y="936"/>
                    </a:cubicBezTo>
                    <a:cubicBezTo>
                      <a:pt x="3282" y="801"/>
                      <a:pt x="3067" y="648"/>
                      <a:pt x="2864" y="476"/>
                    </a:cubicBezTo>
                    <a:lnTo>
                      <a:pt x="2842" y="451"/>
                    </a:lnTo>
                    <a:cubicBezTo>
                      <a:pt x="2829" y="445"/>
                      <a:pt x="2817" y="442"/>
                      <a:pt x="2804" y="436"/>
                    </a:cubicBezTo>
                    <a:cubicBezTo>
                      <a:pt x="2747" y="427"/>
                      <a:pt x="2690" y="422"/>
                      <a:pt x="2633" y="422"/>
                    </a:cubicBezTo>
                    <a:cubicBezTo>
                      <a:pt x="2547" y="422"/>
                      <a:pt x="2462" y="433"/>
                      <a:pt x="2379" y="458"/>
                    </a:cubicBezTo>
                    <a:cubicBezTo>
                      <a:pt x="2182" y="539"/>
                      <a:pt x="1791" y="676"/>
                      <a:pt x="1694" y="708"/>
                    </a:cubicBezTo>
                    <a:lnTo>
                      <a:pt x="144" y="8"/>
                    </a:lnTo>
                    <a:cubicBezTo>
                      <a:pt x="135" y="3"/>
                      <a:pt x="125" y="0"/>
                      <a:pt x="11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58"/>
              <p:cNvSpPr/>
              <p:nvPr/>
            </p:nvSpPr>
            <p:spPr>
              <a:xfrm>
                <a:off x="789416" y="2524917"/>
                <a:ext cx="589368" cy="996182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5143" extrusionOk="0">
                    <a:moveTo>
                      <a:pt x="5777" y="0"/>
                    </a:moveTo>
                    <a:lnTo>
                      <a:pt x="2998" y="44"/>
                    </a:lnTo>
                    <a:cubicBezTo>
                      <a:pt x="2998" y="44"/>
                      <a:pt x="0" y="1110"/>
                      <a:pt x="0" y="1195"/>
                    </a:cubicBezTo>
                    <a:cubicBezTo>
                      <a:pt x="0" y="1282"/>
                      <a:pt x="1863" y="9462"/>
                      <a:pt x="1863" y="9462"/>
                    </a:cubicBezTo>
                    <a:cubicBezTo>
                      <a:pt x="1863" y="9462"/>
                      <a:pt x="903" y="11538"/>
                      <a:pt x="610" y="12563"/>
                    </a:cubicBezTo>
                    <a:cubicBezTo>
                      <a:pt x="431" y="13213"/>
                      <a:pt x="338" y="13885"/>
                      <a:pt x="322" y="14564"/>
                    </a:cubicBezTo>
                    <a:lnTo>
                      <a:pt x="2063" y="13335"/>
                    </a:lnTo>
                    <a:cubicBezTo>
                      <a:pt x="2063" y="13335"/>
                      <a:pt x="3098" y="14176"/>
                      <a:pt x="3739" y="14526"/>
                    </a:cubicBezTo>
                    <a:cubicBezTo>
                      <a:pt x="4157" y="14754"/>
                      <a:pt x="4589" y="14961"/>
                      <a:pt x="5029" y="15142"/>
                    </a:cubicBezTo>
                    <a:lnTo>
                      <a:pt x="5998" y="14207"/>
                    </a:lnTo>
                    <a:lnTo>
                      <a:pt x="6574" y="15142"/>
                    </a:lnTo>
                    <a:cubicBezTo>
                      <a:pt x="6574" y="15142"/>
                      <a:pt x="6989" y="15073"/>
                      <a:pt x="7861" y="14429"/>
                    </a:cubicBezTo>
                    <a:cubicBezTo>
                      <a:pt x="8734" y="13785"/>
                      <a:pt x="8959" y="13367"/>
                      <a:pt x="8959" y="13367"/>
                    </a:cubicBezTo>
                    <a:lnTo>
                      <a:pt x="8099" y="9531"/>
                    </a:lnTo>
                    <a:cubicBezTo>
                      <a:pt x="8143" y="9375"/>
                      <a:pt x="8143" y="8865"/>
                      <a:pt x="8168" y="8753"/>
                    </a:cubicBezTo>
                    <a:cubicBezTo>
                      <a:pt x="8190" y="8640"/>
                      <a:pt x="8512" y="7284"/>
                      <a:pt x="8512" y="7284"/>
                    </a:cubicBezTo>
                    <a:cubicBezTo>
                      <a:pt x="8512" y="7284"/>
                      <a:pt x="8049" y="1001"/>
                      <a:pt x="7974" y="888"/>
                    </a:cubicBezTo>
                    <a:cubicBezTo>
                      <a:pt x="7902" y="773"/>
                      <a:pt x="5777" y="0"/>
                      <a:pt x="5777" y="0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58"/>
              <p:cNvSpPr/>
              <p:nvPr/>
            </p:nvSpPr>
            <p:spPr>
              <a:xfrm>
                <a:off x="785469" y="2522220"/>
                <a:ext cx="598051" cy="1004208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265" extrusionOk="0">
                    <a:moveTo>
                      <a:pt x="5833" y="120"/>
                    </a:moveTo>
                    <a:cubicBezTo>
                      <a:pt x="6615" y="401"/>
                      <a:pt x="7871" y="876"/>
                      <a:pt x="7996" y="979"/>
                    </a:cubicBezTo>
                    <a:cubicBezTo>
                      <a:pt x="8059" y="1229"/>
                      <a:pt x="8343" y="4902"/>
                      <a:pt x="8522" y="7347"/>
                    </a:cubicBezTo>
                    <a:cubicBezTo>
                      <a:pt x="8487" y="7472"/>
                      <a:pt x="8193" y="8703"/>
                      <a:pt x="8175" y="8813"/>
                    </a:cubicBezTo>
                    <a:cubicBezTo>
                      <a:pt x="8159" y="8909"/>
                      <a:pt x="8156" y="9003"/>
                      <a:pt x="8153" y="9103"/>
                    </a:cubicBezTo>
                    <a:cubicBezTo>
                      <a:pt x="8153" y="9266"/>
                      <a:pt x="8137" y="9425"/>
                      <a:pt x="8109" y="9588"/>
                    </a:cubicBezTo>
                    <a:cubicBezTo>
                      <a:pt x="8106" y="9594"/>
                      <a:pt x="8106" y="9607"/>
                      <a:pt x="8109" y="9613"/>
                    </a:cubicBezTo>
                    <a:lnTo>
                      <a:pt x="8984" y="13433"/>
                    </a:lnTo>
                    <a:cubicBezTo>
                      <a:pt x="8931" y="13517"/>
                      <a:pt x="8662" y="13905"/>
                      <a:pt x="7915" y="14458"/>
                    </a:cubicBezTo>
                    <a:cubicBezTo>
                      <a:pt x="7212" y="14983"/>
                      <a:pt x="6799" y="15117"/>
                      <a:pt x="6684" y="15152"/>
                    </a:cubicBezTo>
                    <a:lnTo>
                      <a:pt x="6124" y="14248"/>
                    </a:lnTo>
                    <a:cubicBezTo>
                      <a:pt x="6112" y="14233"/>
                      <a:pt x="6096" y="14223"/>
                      <a:pt x="6080" y="14220"/>
                    </a:cubicBezTo>
                    <a:lnTo>
                      <a:pt x="6074" y="14220"/>
                    </a:lnTo>
                    <a:lnTo>
                      <a:pt x="6074" y="14223"/>
                    </a:lnTo>
                    <a:cubicBezTo>
                      <a:pt x="6058" y="14223"/>
                      <a:pt x="6046" y="14230"/>
                      <a:pt x="6033" y="14239"/>
                    </a:cubicBezTo>
                    <a:lnTo>
                      <a:pt x="5093" y="15146"/>
                    </a:lnTo>
                    <a:cubicBezTo>
                      <a:pt x="4667" y="14967"/>
                      <a:pt x="4249" y="14767"/>
                      <a:pt x="3842" y="14549"/>
                    </a:cubicBezTo>
                    <a:cubicBezTo>
                      <a:pt x="3214" y="14202"/>
                      <a:pt x="2186" y="13370"/>
                      <a:pt x="2173" y="13361"/>
                    </a:cubicBezTo>
                    <a:cubicBezTo>
                      <a:pt x="2164" y="13353"/>
                      <a:pt x="2151" y="13349"/>
                      <a:pt x="2139" y="13349"/>
                    </a:cubicBezTo>
                    <a:cubicBezTo>
                      <a:pt x="2126" y="13349"/>
                      <a:pt x="2114" y="13353"/>
                      <a:pt x="2104" y="13361"/>
                    </a:cubicBezTo>
                    <a:lnTo>
                      <a:pt x="454" y="14520"/>
                    </a:lnTo>
                    <a:cubicBezTo>
                      <a:pt x="479" y="13889"/>
                      <a:pt x="573" y="13258"/>
                      <a:pt x="738" y="12651"/>
                    </a:cubicBezTo>
                    <a:cubicBezTo>
                      <a:pt x="1026" y="11629"/>
                      <a:pt x="1982" y="9575"/>
                      <a:pt x="1989" y="9557"/>
                    </a:cubicBezTo>
                    <a:cubicBezTo>
                      <a:pt x="1995" y="9544"/>
                      <a:pt x="1995" y="9532"/>
                      <a:pt x="1989" y="9519"/>
                    </a:cubicBezTo>
                    <a:cubicBezTo>
                      <a:pt x="1370" y="6800"/>
                      <a:pt x="204" y="1683"/>
                      <a:pt x="126" y="1282"/>
                    </a:cubicBezTo>
                    <a:cubicBezTo>
                      <a:pt x="338" y="1154"/>
                      <a:pt x="2020" y="538"/>
                      <a:pt x="3076" y="163"/>
                    </a:cubicBezTo>
                    <a:lnTo>
                      <a:pt x="5833" y="120"/>
                    </a:lnTo>
                    <a:close/>
                    <a:moveTo>
                      <a:pt x="5837" y="1"/>
                    </a:moveTo>
                    <a:lnTo>
                      <a:pt x="3058" y="41"/>
                    </a:lnTo>
                    <a:lnTo>
                      <a:pt x="3039" y="41"/>
                    </a:lnTo>
                    <a:cubicBezTo>
                      <a:pt x="1" y="1132"/>
                      <a:pt x="1" y="1211"/>
                      <a:pt x="1" y="1261"/>
                    </a:cubicBezTo>
                    <a:cubicBezTo>
                      <a:pt x="1" y="1351"/>
                      <a:pt x="1542" y="8106"/>
                      <a:pt x="1867" y="9516"/>
                    </a:cubicBezTo>
                    <a:cubicBezTo>
                      <a:pt x="1767" y="9719"/>
                      <a:pt x="888" y="11635"/>
                      <a:pt x="616" y="12607"/>
                    </a:cubicBezTo>
                    <a:cubicBezTo>
                      <a:pt x="435" y="13267"/>
                      <a:pt x="338" y="13942"/>
                      <a:pt x="323" y="14624"/>
                    </a:cubicBezTo>
                    <a:cubicBezTo>
                      <a:pt x="323" y="14645"/>
                      <a:pt x="335" y="14667"/>
                      <a:pt x="354" y="14674"/>
                    </a:cubicBezTo>
                    <a:cubicBezTo>
                      <a:pt x="362" y="14680"/>
                      <a:pt x="371" y="14683"/>
                      <a:pt x="381" y="14683"/>
                    </a:cubicBezTo>
                    <a:cubicBezTo>
                      <a:pt x="391" y="14683"/>
                      <a:pt x="402" y="14680"/>
                      <a:pt x="413" y="14674"/>
                    </a:cubicBezTo>
                    <a:lnTo>
                      <a:pt x="2120" y="13473"/>
                    </a:lnTo>
                    <a:cubicBezTo>
                      <a:pt x="2304" y="13623"/>
                      <a:pt x="3198" y="14330"/>
                      <a:pt x="3773" y="14645"/>
                    </a:cubicBezTo>
                    <a:cubicBezTo>
                      <a:pt x="4195" y="14874"/>
                      <a:pt x="4627" y="15080"/>
                      <a:pt x="5071" y="15261"/>
                    </a:cubicBezTo>
                    <a:cubicBezTo>
                      <a:pt x="5077" y="15263"/>
                      <a:pt x="5084" y="15264"/>
                      <a:pt x="5091" y="15264"/>
                    </a:cubicBezTo>
                    <a:cubicBezTo>
                      <a:pt x="5106" y="15264"/>
                      <a:pt x="5123" y="15259"/>
                      <a:pt x="5133" y="15249"/>
                    </a:cubicBezTo>
                    <a:lnTo>
                      <a:pt x="6055" y="14361"/>
                    </a:lnTo>
                    <a:lnTo>
                      <a:pt x="6596" y="15230"/>
                    </a:lnTo>
                    <a:cubicBezTo>
                      <a:pt x="6609" y="15246"/>
                      <a:pt x="6627" y="15255"/>
                      <a:pt x="6649" y="15255"/>
                    </a:cubicBezTo>
                    <a:lnTo>
                      <a:pt x="6656" y="15261"/>
                    </a:lnTo>
                    <a:cubicBezTo>
                      <a:pt x="6674" y="15261"/>
                      <a:pt x="7103" y="15186"/>
                      <a:pt x="7971" y="14542"/>
                    </a:cubicBezTo>
                    <a:cubicBezTo>
                      <a:pt x="8844" y="13895"/>
                      <a:pt x="9075" y="13473"/>
                      <a:pt x="9087" y="13458"/>
                    </a:cubicBezTo>
                    <a:cubicBezTo>
                      <a:pt x="9091" y="13448"/>
                      <a:pt x="9091" y="13433"/>
                      <a:pt x="9087" y="13420"/>
                    </a:cubicBezTo>
                    <a:lnTo>
                      <a:pt x="8215" y="9597"/>
                    </a:lnTo>
                    <a:cubicBezTo>
                      <a:pt x="8243" y="9435"/>
                      <a:pt x="8259" y="9266"/>
                      <a:pt x="8262" y="9103"/>
                    </a:cubicBezTo>
                    <a:cubicBezTo>
                      <a:pt x="8265" y="8981"/>
                      <a:pt x="8275" y="8869"/>
                      <a:pt x="8281" y="8828"/>
                    </a:cubicBezTo>
                    <a:cubicBezTo>
                      <a:pt x="8300" y="8719"/>
                      <a:pt x="8625" y="7372"/>
                      <a:pt x="8625" y="7359"/>
                    </a:cubicBezTo>
                    <a:lnTo>
                      <a:pt x="8625" y="7340"/>
                    </a:lnTo>
                    <a:cubicBezTo>
                      <a:pt x="8512" y="5862"/>
                      <a:pt x="8150" y="1026"/>
                      <a:pt x="8081" y="920"/>
                    </a:cubicBezTo>
                    <a:cubicBezTo>
                      <a:pt x="8015" y="814"/>
                      <a:pt x="6659" y="298"/>
                      <a:pt x="5855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58"/>
              <p:cNvSpPr/>
              <p:nvPr/>
            </p:nvSpPr>
            <p:spPr>
              <a:xfrm>
                <a:off x="957824" y="2464461"/>
                <a:ext cx="291625" cy="271429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4126" extrusionOk="0">
                    <a:moveTo>
                      <a:pt x="2998" y="0"/>
                    </a:moveTo>
                    <a:lnTo>
                      <a:pt x="1379" y="44"/>
                    </a:lnTo>
                    <a:cubicBezTo>
                      <a:pt x="1379" y="44"/>
                      <a:pt x="600" y="157"/>
                      <a:pt x="444" y="357"/>
                    </a:cubicBezTo>
                    <a:cubicBezTo>
                      <a:pt x="288" y="551"/>
                      <a:pt x="0" y="1048"/>
                      <a:pt x="0" y="1048"/>
                    </a:cubicBezTo>
                    <a:cubicBezTo>
                      <a:pt x="0" y="1048"/>
                      <a:pt x="113" y="3048"/>
                      <a:pt x="197" y="3448"/>
                    </a:cubicBezTo>
                    <a:cubicBezTo>
                      <a:pt x="275" y="3803"/>
                      <a:pt x="428" y="4125"/>
                      <a:pt x="522" y="4125"/>
                    </a:cubicBezTo>
                    <a:cubicBezTo>
                      <a:pt x="534" y="4125"/>
                      <a:pt x="544" y="4121"/>
                      <a:pt x="553" y="4111"/>
                    </a:cubicBezTo>
                    <a:cubicBezTo>
                      <a:pt x="644" y="4020"/>
                      <a:pt x="2063" y="2845"/>
                      <a:pt x="2129" y="2823"/>
                    </a:cubicBezTo>
                    <a:cubicBezTo>
                      <a:pt x="2130" y="2823"/>
                      <a:pt x="2131" y="2823"/>
                      <a:pt x="2132" y="2823"/>
                    </a:cubicBezTo>
                    <a:cubicBezTo>
                      <a:pt x="2242" y="2823"/>
                      <a:pt x="3950" y="3600"/>
                      <a:pt x="4129" y="3689"/>
                    </a:cubicBezTo>
                    <a:cubicBezTo>
                      <a:pt x="4193" y="3722"/>
                      <a:pt x="4252" y="3743"/>
                      <a:pt x="4300" y="3743"/>
                    </a:cubicBezTo>
                    <a:cubicBezTo>
                      <a:pt x="4383" y="3743"/>
                      <a:pt x="4433" y="3680"/>
                      <a:pt x="4417" y="3508"/>
                    </a:cubicBezTo>
                    <a:cubicBezTo>
                      <a:pt x="4395" y="3242"/>
                      <a:pt x="4220" y="1845"/>
                      <a:pt x="3864" y="1132"/>
                    </a:cubicBezTo>
                    <a:cubicBezTo>
                      <a:pt x="3648" y="704"/>
                      <a:pt x="3357" y="319"/>
                      <a:pt x="29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58"/>
              <p:cNvSpPr/>
              <p:nvPr/>
            </p:nvSpPr>
            <p:spPr>
              <a:xfrm>
                <a:off x="954732" y="2459922"/>
                <a:ext cx="299059" cy="278402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4232" extrusionOk="0">
                    <a:moveTo>
                      <a:pt x="3020" y="120"/>
                    </a:moveTo>
                    <a:cubicBezTo>
                      <a:pt x="3364" y="438"/>
                      <a:pt x="3645" y="807"/>
                      <a:pt x="3857" y="1223"/>
                    </a:cubicBezTo>
                    <a:cubicBezTo>
                      <a:pt x="4208" y="1923"/>
                      <a:pt x="4389" y="3330"/>
                      <a:pt x="4408" y="3580"/>
                    </a:cubicBezTo>
                    <a:cubicBezTo>
                      <a:pt x="4420" y="3699"/>
                      <a:pt x="4392" y="3730"/>
                      <a:pt x="4379" y="3739"/>
                    </a:cubicBezTo>
                    <a:cubicBezTo>
                      <a:pt x="4375" y="3742"/>
                      <a:pt x="4366" y="3746"/>
                      <a:pt x="4349" y="3746"/>
                    </a:cubicBezTo>
                    <a:cubicBezTo>
                      <a:pt x="4324" y="3746"/>
                      <a:pt x="4280" y="3736"/>
                      <a:pt x="4204" y="3699"/>
                    </a:cubicBezTo>
                    <a:cubicBezTo>
                      <a:pt x="4186" y="3689"/>
                      <a:pt x="2326" y="2829"/>
                      <a:pt x="2167" y="2829"/>
                    </a:cubicBezTo>
                    <a:cubicBezTo>
                      <a:pt x="2164" y="2829"/>
                      <a:pt x="2162" y="2829"/>
                      <a:pt x="2160" y="2830"/>
                    </a:cubicBezTo>
                    <a:cubicBezTo>
                      <a:pt x="2066" y="2858"/>
                      <a:pt x="678" y="4030"/>
                      <a:pt x="569" y="4124"/>
                    </a:cubicBezTo>
                    <a:cubicBezTo>
                      <a:pt x="519" y="4096"/>
                      <a:pt x="388" y="3864"/>
                      <a:pt x="303" y="3492"/>
                    </a:cubicBezTo>
                    <a:cubicBezTo>
                      <a:pt x="219" y="3120"/>
                      <a:pt x="116" y="1320"/>
                      <a:pt x="106" y="1120"/>
                    </a:cubicBezTo>
                    <a:lnTo>
                      <a:pt x="100" y="1126"/>
                    </a:lnTo>
                    <a:cubicBezTo>
                      <a:pt x="150" y="1042"/>
                      <a:pt x="397" y="632"/>
                      <a:pt x="535" y="454"/>
                    </a:cubicBezTo>
                    <a:cubicBezTo>
                      <a:pt x="647" y="304"/>
                      <a:pt x="1216" y="195"/>
                      <a:pt x="1426" y="163"/>
                    </a:cubicBezTo>
                    <a:lnTo>
                      <a:pt x="3020" y="120"/>
                    </a:lnTo>
                    <a:close/>
                    <a:moveTo>
                      <a:pt x="3051" y="1"/>
                    </a:moveTo>
                    <a:lnTo>
                      <a:pt x="1429" y="41"/>
                    </a:lnTo>
                    <a:lnTo>
                      <a:pt x="1426" y="41"/>
                    </a:lnTo>
                    <a:cubicBezTo>
                      <a:pt x="1344" y="54"/>
                      <a:pt x="613" y="179"/>
                      <a:pt x="457" y="376"/>
                    </a:cubicBezTo>
                    <a:cubicBezTo>
                      <a:pt x="300" y="573"/>
                      <a:pt x="19" y="1048"/>
                      <a:pt x="6" y="1067"/>
                    </a:cubicBezTo>
                    <a:cubicBezTo>
                      <a:pt x="3" y="1079"/>
                      <a:pt x="0" y="1089"/>
                      <a:pt x="0" y="1101"/>
                    </a:cubicBezTo>
                    <a:cubicBezTo>
                      <a:pt x="3" y="1182"/>
                      <a:pt x="110" y="3111"/>
                      <a:pt x="200" y="3508"/>
                    </a:cubicBezTo>
                    <a:cubicBezTo>
                      <a:pt x="250" y="3777"/>
                      <a:pt x="394" y="4189"/>
                      <a:pt x="544" y="4230"/>
                    </a:cubicBezTo>
                    <a:lnTo>
                      <a:pt x="575" y="4230"/>
                    </a:lnTo>
                    <a:cubicBezTo>
                      <a:pt x="580" y="4231"/>
                      <a:pt x="586" y="4232"/>
                      <a:pt x="591" y="4232"/>
                    </a:cubicBezTo>
                    <a:cubicBezTo>
                      <a:pt x="613" y="4232"/>
                      <a:pt x="637" y="4222"/>
                      <a:pt x="657" y="4205"/>
                    </a:cubicBezTo>
                    <a:cubicBezTo>
                      <a:pt x="750" y="4114"/>
                      <a:pt x="2066" y="3027"/>
                      <a:pt x="2204" y="2939"/>
                    </a:cubicBezTo>
                    <a:cubicBezTo>
                      <a:pt x="2382" y="2986"/>
                      <a:pt x="3957" y="3695"/>
                      <a:pt x="4161" y="3799"/>
                    </a:cubicBezTo>
                    <a:cubicBezTo>
                      <a:pt x="4219" y="3826"/>
                      <a:pt x="4292" y="3856"/>
                      <a:pt x="4360" y="3856"/>
                    </a:cubicBezTo>
                    <a:cubicBezTo>
                      <a:pt x="4393" y="3856"/>
                      <a:pt x="4426" y="3848"/>
                      <a:pt x="4454" y="3830"/>
                    </a:cubicBezTo>
                    <a:cubicBezTo>
                      <a:pt x="4517" y="3786"/>
                      <a:pt x="4545" y="3699"/>
                      <a:pt x="4533" y="3564"/>
                    </a:cubicBezTo>
                    <a:cubicBezTo>
                      <a:pt x="4504" y="3258"/>
                      <a:pt x="4326" y="1879"/>
                      <a:pt x="3970" y="1164"/>
                    </a:cubicBezTo>
                    <a:cubicBezTo>
                      <a:pt x="3754" y="726"/>
                      <a:pt x="3454" y="335"/>
                      <a:pt x="3092" y="10"/>
                    </a:cubicBezTo>
                    <a:cubicBezTo>
                      <a:pt x="3079" y="4"/>
                      <a:pt x="3063" y="1"/>
                      <a:pt x="305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58"/>
              <p:cNvSpPr/>
              <p:nvPr/>
            </p:nvSpPr>
            <p:spPr>
              <a:xfrm>
                <a:off x="1006110" y="2096397"/>
                <a:ext cx="346358" cy="680875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10350" extrusionOk="0">
                    <a:moveTo>
                      <a:pt x="4439" y="0"/>
                    </a:moveTo>
                    <a:cubicBezTo>
                      <a:pt x="4439" y="0"/>
                      <a:pt x="3186" y="497"/>
                      <a:pt x="2511" y="900"/>
                    </a:cubicBezTo>
                    <a:cubicBezTo>
                      <a:pt x="1839" y="1301"/>
                      <a:pt x="1173" y="1635"/>
                      <a:pt x="1129" y="2479"/>
                    </a:cubicBezTo>
                    <a:cubicBezTo>
                      <a:pt x="1085" y="3323"/>
                      <a:pt x="241" y="3833"/>
                      <a:pt x="241" y="3833"/>
                    </a:cubicBezTo>
                    <a:cubicBezTo>
                      <a:pt x="423" y="4079"/>
                      <a:pt x="516" y="4376"/>
                      <a:pt x="507" y="4676"/>
                    </a:cubicBezTo>
                    <a:cubicBezTo>
                      <a:pt x="491" y="5083"/>
                      <a:pt x="435" y="5486"/>
                      <a:pt x="332" y="5877"/>
                    </a:cubicBezTo>
                    <a:cubicBezTo>
                      <a:pt x="332" y="5877"/>
                      <a:pt x="219" y="6033"/>
                      <a:pt x="110" y="6233"/>
                    </a:cubicBezTo>
                    <a:cubicBezTo>
                      <a:pt x="1" y="6433"/>
                      <a:pt x="79" y="6627"/>
                      <a:pt x="332" y="7208"/>
                    </a:cubicBezTo>
                    <a:cubicBezTo>
                      <a:pt x="645" y="7918"/>
                      <a:pt x="1642" y="9700"/>
                      <a:pt x="1689" y="9875"/>
                    </a:cubicBezTo>
                    <a:cubicBezTo>
                      <a:pt x="1726" y="10014"/>
                      <a:pt x="1954" y="10349"/>
                      <a:pt x="2159" y="10349"/>
                    </a:cubicBezTo>
                    <a:cubicBezTo>
                      <a:pt x="2212" y="10349"/>
                      <a:pt x="2264" y="10327"/>
                      <a:pt x="2311" y="10272"/>
                    </a:cubicBezTo>
                    <a:cubicBezTo>
                      <a:pt x="2533" y="10006"/>
                      <a:pt x="2686" y="8271"/>
                      <a:pt x="2708" y="7499"/>
                    </a:cubicBezTo>
                    <a:cubicBezTo>
                      <a:pt x="2733" y="6724"/>
                      <a:pt x="2486" y="6480"/>
                      <a:pt x="2486" y="6346"/>
                    </a:cubicBezTo>
                    <a:cubicBezTo>
                      <a:pt x="2486" y="6214"/>
                      <a:pt x="2642" y="5214"/>
                      <a:pt x="2642" y="5214"/>
                    </a:cubicBezTo>
                    <a:cubicBezTo>
                      <a:pt x="2642" y="5214"/>
                      <a:pt x="3195" y="5392"/>
                      <a:pt x="3420" y="5436"/>
                    </a:cubicBezTo>
                    <a:cubicBezTo>
                      <a:pt x="3508" y="5453"/>
                      <a:pt x="3631" y="5478"/>
                      <a:pt x="3756" y="5478"/>
                    </a:cubicBezTo>
                    <a:cubicBezTo>
                      <a:pt x="3952" y="5478"/>
                      <a:pt x="4152" y="5417"/>
                      <a:pt x="4221" y="5170"/>
                    </a:cubicBezTo>
                    <a:cubicBezTo>
                      <a:pt x="4333" y="4767"/>
                      <a:pt x="4796" y="3614"/>
                      <a:pt x="4796" y="3614"/>
                    </a:cubicBezTo>
                    <a:cubicBezTo>
                      <a:pt x="4796" y="3614"/>
                      <a:pt x="5218" y="3329"/>
                      <a:pt x="5240" y="3154"/>
                    </a:cubicBezTo>
                    <a:cubicBezTo>
                      <a:pt x="5265" y="2979"/>
                      <a:pt x="4796" y="2823"/>
                      <a:pt x="4752" y="2557"/>
                    </a:cubicBezTo>
                    <a:cubicBezTo>
                      <a:pt x="4705" y="2285"/>
                      <a:pt x="4796" y="1910"/>
                      <a:pt x="4796" y="1332"/>
                    </a:cubicBezTo>
                    <a:cubicBezTo>
                      <a:pt x="4796" y="754"/>
                      <a:pt x="4439" y="0"/>
                      <a:pt x="44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58"/>
              <p:cNvSpPr/>
              <p:nvPr/>
            </p:nvSpPr>
            <p:spPr>
              <a:xfrm>
                <a:off x="1001768" y="2092976"/>
                <a:ext cx="353397" cy="688835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0471" extrusionOk="0">
                    <a:moveTo>
                      <a:pt x="4458" y="109"/>
                    </a:moveTo>
                    <a:cubicBezTo>
                      <a:pt x="4537" y="284"/>
                      <a:pt x="4787" y="893"/>
                      <a:pt x="4787" y="1365"/>
                    </a:cubicBezTo>
                    <a:cubicBezTo>
                      <a:pt x="4787" y="1628"/>
                      <a:pt x="4765" y="1846"/>
                      <a:pt x="4749" y="2037"/>
                    </a:cubicBezTo>
                    <a:cubicBezTo>
                      <a:pt x="4727" y="2222"/>
                      <a:pt x="4724" y="2409"/>
                      <a:pt x="4743" y="2594"/>
                    </a:cubicBezTo>
                    <a:cubicBezTo>
                      <a:pt x="4771" y="2756"/>
                      <a:pt x="4915" y="2869"/>
                      <a:pt x="5049" y="2975"/>
                    </a:cubicBezTo>
                    <a:cubicBezTo>
                      <a:pt x="5137" y="3047"/>
                      <a:pt x="5240" y="3125"/>
                      <a:pt x="5231" y="3178"/>
                    </a:cubicBezTo>
                    <a:cubicBezTo>
                      <a:pt x="5221" y="3287"/>
                      <a:pt x="4971" y="3500"/>
                      <a:pt x="4815" y="3603"/>
                    </a:cubicBezTo>
                    <a:cubicBezTo>
                      <a:pt x="4805" y="3613"/>
                      <a:pt x="4799" y="3619"/>
                      <a:pt x="4793" y="3631"/>
                    </a:cubicBezTo>
                    <a:cubicBezTo>
                      <a:pt x="4784" y="3678"/>
                      <a:pt x="4333" y="4791"/>
                      <a:pt x="4221" y="5191"/>
                    </a:cubicBezTo>
                    <a:cubicBezTo>
                      <a:pt x="4161" y="5399"/>
                      <a:pt x="3997" y="5460"/>
                      <a:pt x="3803" y="5460"/>
                    </a:cubicBezTo>
                    <a:cubicBezTo>
                      <a:pt x="3702" y="5460"/>
                      <a:pt x="3593" y="5444"/>
                      <a:pt x="3486" y="5422"/>
                    </a:cubicBezTo>
                    <a:cubicBezTo>
                      <a:pt x="3271" y="5376"/>
                      <a:pt x="2720" y="5197"/>
                      <a:pt x="2714" y="5197"/>
                    </a:cubicBezTo>
                    <a:cubicBezTo>
                      <a:pt x="2710" y="5197"/>
                      <a:pt x="2706" y="5196"/>
                      <a:pt x="2702" y="5196"/>
                    </a:cubicBezTo>
                    <a:cubicBezTo>
                      <a:pt x="2691" y="5196"/>
                      <a:pt x="2679" y="5200"/>
                      <a:pt x="2667" y="5207"/>
                    </a:cubicBezTo>
                    <a:cubicBezTo>
                      <a:pt x="2652" y="5213"/>
                      <a:pt x="2645" y="5229"/>
                      <a:pt x="2642" y="5244"/>
                    </a:cubicBezTo>
                    <a:cubicBezTo>
                      <a:pt x="2633" y="5285"/>
                      <a:pt x="2486" y="6251"/>
                      <a:pt x="2486" y="6385"/>
                    </a:cubicBezTo>
                    <a:cubicBezTo>
                      <a:pt x="2489" y="6448"/>
                      <a:pt x="2508" y="6507"/>
                      <a:pt x="2536" y="6563"/>
                    </a:cubicBezTo>
                    <a:cubicBezTo>
                      <a:pt x="2674" y="6870"/>
                      <a:pt x="2730" y="7207"/>
                      <a:pt x="2708" y="7542"/>
                    </a:cubicBezTo>
                    <a:cubicBezTo>
                      <a:pt x="2683" y="8339"/>
                      <a:pt x="2527" y="10036"/>
                      <a:pt x="2320" y="10283"/>
                    </a:cubicBezTo>
                    <a:cubicBezTo>
                      <a:pt x="2295" y="10321"/>
                      <a:pt x="2257" y="10340"/>
                      <a:pt x="2213" y="10340"/>
                    </a:cubicBezTo>
                    <a:cubicBezTo>
                      <a:pt x="2202" y="10340"/>
                      <a:pt x="2191" y="10339"/>
                      <a:pt x="2180" y="10336"/>
                    </a:cubicBezTo>
                    <a:cubicBezTo>
                      <a:pt x="2020" y="10302"/>
                      <a:pt x="1830" y="10033"/>
                      <a:pt x="1798" y="9908"/>
                    </a:cubicBezTo>
                    <a:cubicBezTo>
                      <a:pt x="1776" y="9820"/>
                      <a:pt x="1589" y="9467"/>
                      <a:pt x="1276" y="8876"/>
                    </a:cubicBezTo>
                    <a:cubicBezTo>
                      <a:pt x="964" y="8283"/>
                      <a:pt x="604" y="7611"/>
                      <a:pt x="442" y="7229"/>
                    </a:cubicBezTo>
                    <a:cubicBezTo>
                      <a:pt x="182" y="6651"/>
                      <a:pt x="114" y="6485"/>
                      <a:pt x="210" y="6307"/>
                    </a:cubicBezTo>
                    <a:cubicBezTo>
                      <a:pt x="317" y="6119"/>
                      <a:pt x="429" y="5963"/>
                      <a:pt x="429" y="5963"/>
                    </a:cubicBezTo>
                    <a:cubicBezTo>
                      <a:pt x="432" y="5957"/>
                      <a:pt x="439" y="5951"/>
                      <a:pt x="439" y="5944"/>
                    </a:cubicBezTo>
                    <a:cubicBezTo>
                      <a:pt x="542" y="5547"/>
                      <a:pt x="601" y="5141"/>
                      <a:pt x="617" y="4728"/>
                    </a:cubicBezTo>
                    <a:cubicBezTo>
                      <a:pt x="620" y="4440"/>
                      <a:pt x="537" y="4151"/>
                      <a:pt x="379" y="3905"/>
                    </a:cubicBezTo>
                    <a:lnTo>
                      <a:pt x="379" y="3905"/>
                    </a:lnTo>
                    <a:cubicBezTo>
                      <a:pt x="580" y="3764"/>
                      <a:pt x="1199" y="3267"/>
                      <a:pt x="1239" y="2522"/>
                    </a:cubicBezTo>
                    <a:cubicBezTo>
                      <a:pt x="1276" y="1768"/>
                      <a:pt x="1842" y="1431"/>
                      <a:pt x="2445" y="1078"/>
                    </a:cubicBezTo>
                    <a:lnTo>
                      <a:pt x="2586" y="990"/>
                    </a:lnTo>
                    <a:cubicBezTo>
                      <a:pt x="3164" y="646"/>
                      <a:pt x="4215" y="209"/>
                      <a:pt x="4458" y="109"/>
                    </a:cubicBezTo>
                    <a:close/>
                    <a:moveTo>
                      <a:pt x="4503" y="1"/>
                    </a:moveTo>
                    <a:cubicBezTo>
                      <a:pt x="4496" y="1"/>
                      <a:pt x="4488" y="2"/>
                      <a:pt x="4480" y="5"/>
                    </a:cubicBezTo>
                    <a:cubicBezTo>
                      <a:pt x="4465" y="8"/>
                      <a:pt x="3205" y="521"/>
                      <a:pt x="2539" y="921"/>
                    </a:cubicBezTo>
                    <a:lnTo>
                      <a:pt x="2399" y="1002"/>
                    </a:lnTo>
                    <a:cubicBezTo>
                      <a:pt x="1770" y="1374"/>
                      <a:pt x="1176" y="1737"/>
                      <a:pt x="1133" y="2540"/>
                    </a:cubicBezTo>
                    <a:cubicBezTo>
                      <a:pt x="1089" y="3347"/>
                      <a:pt x="282" y="3850"/>
                      <a:pt x="273" y="3850"/>
                    </a:cubicBezTo>
                    <a:cubicBezTo>
                      <a:pt x="257" y="3860"/>
                      <a:pt x="251" y="3875"/>
                      <a:pt x="245" y="3891"/>
                    </a:cubicBezTo>
                    <a:cubicBezTo>
                      <a:pt x="245" y="3906"/>
                      <a:pt x="251" y="3925"/>
                      <a:pt x="260" y="3938"/>
                    </a:cubicBezTo>
                    <a:cubicBezTo>
                      <a:pt x="432" y="4172"/>
                      <a:pt x="520" y="4453"/>
                      <a:pt x="517" y="4741"/>
                    </a:cubicBezTo>
                    <a:cubicBezTo>
                      <a:pt x="501" y="5141"/>
                      <a:pt x="442" y="5535"/>
                      <a:pt x="345" y="5916"/>
                    </a:cubicBezTo>
                    <a:cubicBezTo>
                      <a:pt x="320" y="5944"/>
                      <a:pt x="223" y="6085"/>
                      <a:pt x="126" y="6260"/>
                    </a:cubicBezTo>
                    <a:cubicBezTo>
                      <a:pt x="1" y="6491"/>
                      <a:pt x="98" y="6726"/>
                      <a:pt x="345" y="7289"/>
                    </a:cubicBezTo>
                    <a:cubicBezTo>
                      <a:pt x="511" y="7676"/>
                      <a:pt x="867" y="8348"/>
                      <a:pt x="1183" y="8942"/>
                    </a:cubicBezTo>
                    <a:cubicBezTo>
                      <a:pt x="1439" y="9417"/>
                      <a:pt x="1676" y="9870"/>
                      <a:pt x="1695" y="9946"/>
                    </a:cubicBezTo>
                    <a:cubicBezTo>
                      <a:pt x="1736" y="10096"/>
                      <a:pt x="1945" y="10411"/>
                      <a:pt x="2164" y="10461"/>
                    </a:cubicBezTo>
                    <a:cubicBezTo>
                      <a:pt x="2183" y="10464"/>
                      <a:pt x="2205" y="10471"/>
                      <a:pt x="2223" y="10471"/>
                    </a:cubicBezTo>
                    <a:cubicBezTo>
                      <a:pt x="2227" y="10471"/>
                      <a:pt x="2230" y="10471"/>
                      <a:pt x="2234" y="10471"/>
                    </a:cubicBezTo>
                    <a:cubicBezTo>
                      <a:pt x="2311" y="10471"/>
                      <a:pt x="2382" y="10437"/>
                      <a:pt x="2424" y="10377"/>
                    </a:cubicBezTo>
                    <a:cubicBezTo>
                      <a:pt x="2667" y="10083"/>
                      <a:pt x="2817" y="8270"/>
                      <a:pt x="2836" y="7567"/>
                    </a:cubicBezTo>
                    <a:cubicBezTo>
                      <a:pt x="2861" y="7214"/>
                      <a:pt x="2799" y="6863"/>
                      <a:pt x="2658" y="6538"/>
                    </a:cubicBezTo>
                    <a:cubicBezTo>
                      <a:pt x="2636" y="6501"/>
                      <a:pt x="2620" y="6454"/>
                      <a:pt x="2614" y="6410"/>
                    </a:cubicBezTo>
                    <a:cubicBezTo>
                      <a:pt x="2614" y="6313"/>
                      <a:pt x="2711" y="5663"/>
                      <a:pt x="2758" y="5351"/>
                    </a:cubicBezTo>
                    <a:cubicBezTo>
                      <a:pt x="2911" y="5397"/>
                      <a:pt x="3299" y="5519"/>
                      <a:pt x="3477" y="5554"/>
                    </a:cubicBezTo>
                    <a:cubicBezTo>
                      <a:pt x="3554" y="5567"/>
                      <a:pt x="3682" y="5593"/>
                      <a:pt x="3817" y="5593"/>
                    </a:cubicBezTo>
                    <a:cubicBezTo>
                      <a:pt x="4031" y="5593"/>
                      <a:pt x="4263" y="5528"/>
                      <a:pt x="4340" y="5244"/>
                    </a:cubicBezTo>
                    <a:cubicBezTo>
                      <a:pt x="4446" y="4879"/>
                      <a:pt x="4855" y="3853"/>
                      <a:pt x="4912" y="3713"/>
                    </a:cubicBezTo>
                    <a:cubicBezTo>
                      <a:pt x="5009" y="3644"/>
                      <a:pt x="5340" y="3400"/>
                      <a:pt x="5365" y="3219"/>
                    </a:cubicBezTo>
                    <a:cubicBezTo>
                      <a:pt x="5371" y="3100"/>
                      <a:pt x="5246" y="3000"/>
                      <a:pt x="5134" y="2909"/>
                    </a:cubicBezTo>
                    <a:cubicBezTo>
                      <a:pt x="5018" y="2819"/>
                      <a:pt x="4887" y="2712"/>
                      <a:pt x="4868" y="2600"/>
                    </a:cubicBezTo>
                    <a:cubicBezTo>
                      <a:pt x="4852" y="2425"/>
                      <a:pt x="4855" y="2250"/>
                      <a:pt x="4880" y="2072"/>
                    </a:cubicBezTo>
                    <a:cubicBezTo>
                      <a:pt x="4896" y="1878"/>
                      <a:pt x="4915" y="1659"/>
                      <a:pt x="4915" y="1390"/>
                    </a:cubicBezTo>
                    <a:cubicBezTo>
                      <a:pt x="4915" y="806"/>
                      <a:pt x="4571" y="65"/>
                      <a:pt x="4555" y="33"/>
                    </a:cubicBezTo>
                    <a:cubicBezTo>
                      <a:pt x="4546" y="13"/>
                      <a:pt x="4525" y="1"/>
                      <a:pt x="4503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58"/>
              <p:cNvSpPr/>
              <p:nvPr/>
            </p:nvSpPr>
            <p:spPr>
              <a:xfrm>
                <a:off x="1124324" y="2401505"/>
                <a:ext cx="55588" cy="84797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289" extrusionOk="0">
                    <a:moveTo>
                      <a:pt x="1" y="1"/>
                    </a:moveTo>
                    <a:cubicBezTo>
                      <a:pt x="1" y="1"/>
                      <a:pt x="223" y="1133"/>
                      <a:pt x="736" y="1289"/>
                    </a:cubicBezTo>
                    <a:lnTo>
                      <a:pt x="845" y="579"/>
                    </a:lnTo>
                    <a:cubicBezTo>
                      <a:pt x="661" y="529"/>
                      <a:pt x="489" y="445"/>
                      <a:pt x="332" y="332"/>
                    </a:cubicBezTo>
                    <a:cubicBezTo>
                      <a:pt x="217" y="226"/>
                      <a:pt x="107" y="117"/>
                      <a:pt x="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58"/>
              <p:cNvSpPr/>
              <p:nvPr/>
            </p:nvSpPr>
            <p:spPr>
              <a:xfrm>
                <a:off x="1120245" y="2398808"/>
                <a:ext cx="64009" cy="9242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05" extrusionOk="0">
                    <a:moveTo>
                      <a:pt x="179" y="249"/>
                    </a:moveTo>
                    <a:lnTo>
                      <a:pt x="179" y="249"/>
                    </a:lnTo>
                    <a:cubicBezTo>
                      <a:pt x="231" y="301"/>
                      <a:pt x="291" y="360"/>
                      <a:pt x="357" y="414"/>
                    </a:cubicBezTo>
                    <a:cubicBezTo>
                      <a:pt x="501" y="523"/>
                      <a:pt x="663" y="605"/>
                      <a:pt x="841" y="655"/>
                    </a:cubicBezTo>
                    <a:lnTo>
                      <a:pt x="751" y="1245"/>
                    </a:lnTo>
                    <a:cubicBezTo>
                      <a:pt x="455" y="1094"/>
                      <a:pt x="268" y="558"/>
                      <a:pt x="179" y="249"/>
                    </a:cubicBezTo>
                    <a:close/>
                    <a:moveTo>
                      <a:pt x="61" y="1"/>
                    </a:moveTo>
                    <a:cubicBezTo>
                      <a:pt x="59" y="1"/>
                      <a:pt x="56" y="1"/>
                      <a:pt x="54" y="1"/>
                    </a:cubicBezTo>
                    <a:cubicBezTo>
                      <a:pt x="22" y="8"/>
                      <a:pt x="0" y="39"/>
                      <a:pt x="7" y="70"/>
                    </a:cubicBezTo>
                    <a:cubicBezTo>
                      <a:pt x="19" y="120"/>
                      <a:pt x="247" y="1242"/>
                      <a:pt x="782" y="1405"/>
                    </a:cubicBezTo>
                    <a:lnTo>
                      <a:pt x="798" y="1405"/>
                    </a:lnTo>
                    <a:cubicBezTo>
                      <a:pt x="804" y="1405"/>
                      <a:pt x="813" y="1402"/>
                      <a:pt x="829" y="1399"/>
                    </a:cubicBezTo>
                    <a:cubicBezTo>
                      <a:pt x="844" y="1389"/>
                      <a:pt x="851" y="1374"/>
                      <a:pt x="854" y="1358"/>
                    </a:cubicBezTo>
                    <a:lnTo>
                      <a:pt x="969" y="648"/>
                    </a:lnTo>
                    <a:cubicBezTo>
                      <a:pt x="973" y="617"/>
                      <a:pt x="954" y="589"/>
                      <a:pt x="926" y="580"/>
                    </a:cubicBezTo>
                    <a:cubicBezTo>
                      <a:pt x="751" y="533"/>
                      <a:pt x="585" y="455"/>
                      <a:pt x="438" y="351"/>
                    </a:cubicBezTo>
                    <a:cubicBezTo>
                      <a:pt x="319" y="245"/>
                      <a:pt x="210" y="139"/>
                      <a:pt x="110" y="23"/>
                    </a:cubicBezTo>
                    <a:cubicBezTo>
                      <a:pt x="96" y="10"/>
                      <a:pt x="78" y="1"/>
                      <a:pt x="6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58"/>
              <p:cNvSpPr/>
              <p:nvPr/>
            </p:nvSpPr>
            <p:spPr>
              <a:xfrm>
                <a:off x="1269115" y="2230663"/>
                <a:ext cx="19012" cy="4118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626" extrusionOk="0">
                    <a:moveTo>
                      <a:pt x="144" y="0"/>
                    </a:moveTo>
                    <a:cubicBezTo>
                      <a:pt x="63" y="0"/>
                      <a:pt x="1" y="138"/>
                      <a:pt x="1" y="313"/>
                    </a:cubicBezTo>
                    <a:cubicBezTo>
                      <a:pt x="1" y="485"/>
                      <a:pt x="63" y="626"/>
                      <a:pt x="144" y="626"/>
                    </a:cubicBezTo>
                    <a:cubicBezTo>
                      <a:pt x="223" y="626"/>
                      <a:pt x="288" y="485"/>
                      <a:pt x="288" y="313"/>
                    </a:cubicBezTo>
                    <a:cubicBezTo>
                      <a:pt x="288" y="138"/>
                      <a:pt x="223" y="0"/>
                      <a:pt x="144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58"/>
              <p:cNvSpPr/>
              <p:nvPr/>
            </p:nvSpPr>
            <p:spPr>
              <a:xfrm>
                <a:off x="1248525" y="2327958"/>
                <a:ext cx="55588" cy="2473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376" extrusionOk="0">
                    <a:moveTo>
                      <a:pt x="70" y="1"/>
                    </a:moveTo>
                    <a:cubicBezTo>
                      <a:pt x="59" y="1"/>
                      <a:pt x="49" y="4"/>
                      <a:pt x="38" y="9"/>
                    </a:cubicBezTo>
                    <a:cubicBezTo>
                      <a:pt x="7" y="25"/>
                      <a:pt x="1" y="59"/>
                      <a:pt x="17" y="87"/>
                    </a:cubicBezTo>
                    <a:cubicBezTo>
                      <a:pt x="135" y="266"/>
                      <a:pt x="335" y="375"/>
                      <a:pt x="551" y="375"/>
                    </a:cubicBezTo>
                    <a:cubicBezTo>
                      <a:pt x="632" y="375"/>
                      <a:pt x="714" y="366"/>
                      <a:pt x="798" y="338"/>
                    </a:cubicBezTo>
                    <a:cubicBezTo>
                      <a:pt x="829" y="328"/>
                      <a:pt x="845" y="294"/>
                      <a:pt x="836" y="263"/>
                    </a:cubicBezTo>
                    <a:cubicBezTo>
                      <a:pt x="831" y="237"/>
                      <a:pt x="805" y="222"/>
                      <a:pt x="779" y="222"/>
                    </a:cubicBezTo>
                    <a:cubicBezTo>
                      <a:pt x="773" y="222"/>
                      <a:pt x="767" y="223"/>
                      <a:pt x="761" y="225"/>
                    </a:cubicBezTo>
                    <a:cubicBezTo>
                      <a:pt x="694" y="252"/>
                      <a:pt x="625" y="266"/>
                      <a:pt x="557" y="266"/>
                    </a:cubicBezTo>
                    <a:cubicBezTo>
                      <a:pt x="385" y="266"/>
                      <a:pt x="218" y="181"/>
                      <a:pt x="117" y="28"/>
                    </a:cubicBezTo>
                    <a:cubicBezTo>
                      <a:pt x="107" y="10"/>
                      <a:pt x="89" y="1"/>
                      <a:pt x="7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58"/>
              <p:cNvSpPr/>
              <p:nvPr/>
            </p:nvSpPr>
            <p:spPr>
              <a:xfrm>
                <a:off x="1253261" y="2191192"/>
                <a:ext cx="51115" cy="27432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17" extrusionOk="0">
                    <a:moveTo>
                      <a:pt x="586" y="0"/>
                    </a:moveTo>
                    <a:cubicBezTo>
                      <a:pt x="352" y="0"/>
                      <a:pt x="131" y="127"/>
                      <a:pt x="17" y="338"/>
                    </a:cubicBezTo>
                    <a:cubicBezTo>
                      <a:pt x="1" y="369"/>
                      <a:pt x="17" y="403"/>
                      <a:pt x="45" y="416"/>
                    </a:cubicBezTo>
                    <a:lnTo>
                      <a:pt x="70" y="416"/>
                    </a:lnTo>
                    <a:cubicBezTo>
                      <a:pt x="72" y="416"/>
                      <a:pt x="74" y="416"/>
                      <a:pt x="77" y="416"/>
                    </a:cubicBezTo>
                    <a:cubicBezTo>
                      <a:pt x="97" y="416"/>
                      <a:pt x="118" y="405"/>
                      <a:pt x="132" y="388"/>
                    </a:cubicBezTo>
                    <a:cubicBezTo>
                      <a:pt x="222" y="219"/>
                      <a:pt x="398" y="117"/>
                      <a:pt x="583" y="117"/>
                    </a:cubicBezTo>
                    <a:cubicBezTo>
                      <a:pt x="623" y="117"/>
                      <a:pt x="664" y="121"/>
                      <a:pt x="704" y="132"/>
                    </a:cubicBezTo>
                    <a:cubicBezTo>
                      <a:pt x="706" y="132"/>
                      <a:pt x="709" y="132"/>
                      <a:pt x="711" y="132"/>
                    </a:cubicBezTo>
                    <a:cubicBezTo>
                      <a:pt x="740" y="132"/>
                      <a:pt x="767" y="114"/>
                      <a:pt x="773" y="85"/>
                    </a:cubicBezTo>
                    <a:lnTo>
                      <a:pt x="773" y="78"/>
                    </a:lnTo>
                    <a:cubicBezTo>
                      <a:pt x="776" y="53"/>
                      <a:pt x="757" y="22"/>
                      <a:pt x="726" y="16"/>
                    </a:cubicBezTo>
                    <a:cubicBezTo>
                      <a:pt x="679" y="5"/>
                      <a:pt x="632" y="0"/>
                      <a:pt x="586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58"/>
              <p:cNvSpPr/>
              <p:nvPr/>
            </p:nvSpPr>
            <p:spPr>
              <a:xfrm>
                <a:off x="896316" y="1983576"/>
                <a:ext cx="444246" cy="38839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5904" extrusionOk="0">
                    <a:moveTo>
                      <a:pt x="3626" y="1"/>
                    </a:moveTo>
                    <a:cubicBezTo>
                      <a:pt x="2967" y="1"/>
                      <a:pt x="2209" y="126"/>
                      <a:pt x="1423" y="621"/>
                    </a:cubicBezTo>
                    <a:cubicBezTo>
                      <a:pt x="494" y="1203"/>
                      <a:pt x="0" y="3022"/>
                      <a:pt x="557" y="4397"/>
                    </a:cubicBezTo>
                    <a:cubicBezTo>
                      <a:pt x="994" y="5486"/>
                      <a:pt x="1668" y="5904"/>
                      <a:pt x="2194" y="5904"/>
                    </a:cubicBezTo>
                    <a:cubicBezTo>
                      <a:pt x="2335" y="5904"/>
                      <a:pt x="2464" y="5874"/>
                      <a:pt x="2576" y="5819"/>
                    </a:cubicBezTo>
                    <a:cubicBezTo>
                      <a:pt x="3108" y="5557"/>
                      <a:pt x="3798" y="4735"/>
                      <a:pt x="3798" y="4091"/>
                    </a:cubicBezTo>
                    <a:cubicBezTo>
                      <a:pt x="3798" y="3447"/>
                      <a:pt x="4286" y="3313"/>
                      <a:pt x="4286" y="3313"/>
                    </a:cubicBezTo>
                    <a:cubicBezTo>
                      <a:pt x="4761" y="3012"/>
                      <a:pt x="5208" y="2684"/>
                      <a:pt x="5643" y="2328"/>
                    </a:cubicBezTo>
                    <a:cubicBezTo>
                      <a:pt x="6283" y="1797"/>
                      <a:pt x="6752" y="1443"/>
                      <a:pt x="6596" y="1021"/>
                    </a:cubicBezTo>
                    <a:cubicBezTo>
                      <a:pt x="6440" y="599"/>
                      <a:pt x="5727" y="199"/>
                      <a:pt x="4908" y="109"/>
                    </a:cubicBezTo>
                    <a:cubicBezTo>
                      <a:pt x="4556" y="71"/>
                      <a:pt x="4119" y="1"/>
                      <a:pt x="362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58"/>
              <p:cNvSpPr/>
              <p:nvPr/>
            </p:nvSpPr>
            <p:spPr>
              <a:xfrm>
                <a:off x="894079" y="1980156"/>
                <a:ext cx="450759" cy="39596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019" extrusionOk="0">
                    <a:moveTo>
                      <a:pt x="3591" y="113"/>
                    </a:moveTo>
                    <a:cubicBezTo>
                      <a:pt x="3612" y="113"/>
                      <a:pt x="3633" y="113"/>
                      <a:pt x="3654" y="114"/>
                    </a:cubicBezTo>
                    <a:cubicBezTo>
                      <a:pt x="4001" y="117"/>
                      <a:pt x="4348" y="145"/>
                      <a:pt x="4689" y="195"/>
                    </a:cubicBezTo>
                    <a:lnTo>
                      <a:pt x="4939" y="223"/>
                    </a:lnTo>
                    <a:cubicBezTo>
                      <a:pt x="5723" y="311"/>
                      <a:pt x="6427" y="686"/>
                      <a:pt x="6580" y="1098"/>
                    </a:cubicBezTo>
                    <a:cubicBezTo>
                      <a:pt x="6711" y="1458"/>
                      <a:pt x="6327" y="1780"/>
                      <a:pt x="5739" y="2264"/>
                    </a:cubicBezTo>
                    <a:lnTo>
                      <a:pt x="5642" y="2342"/>
                    </a:lnTo>
                    <a:cubicBezTo>
                      <a:pt x="5211" y="2689"/>
                      <a:pt x="4764" y="3014"/>
                      <a:pt x="4298" y="3311"/>
                    </a:cubicBezTo>
                    <a:cubicBezTo>
                      <a:pt x="4223" y="3340"/>
                      <a:pt x="3773" y="3515"/>
                      <a:pt x="3773" y="4143"/>
                    </a:cubicBezTo>
                    <a:cubicBezTo>
                      <a:pt x="3773" y="4746"/>
                      <a:pt x="3126" y="5553"/>
                      <a:pt x="2585" y="5825"/>
                    </a:cubicBezTo>
                    <a:cubicBezTo>
                      <a:pt x="2464" y="5878"/>
                      <a:pt x="2335" y="5905"/>
                      <a:pt x="2206" y="5905"/>
                    </a:cubicBezTo>
                    <a:cubicBezTo>
                      <a:pt x="2084" y="5905"/>
                      <a:pt x="1963" y="5881"/>
                      <a:pt x="1847" y="5831"/>
                    </a:cubicBezTo>
                    <a:cubicBezTo>
                      <a:pt x="1360" y="5646"/>
                      <a:pt x="935" y="5153"/>
                      <a:pt x="644" y="4434"/>
                    </a:cubicBezTo>
                    <a:cubicBezTo>
                      <a:pt x="69" y="3005"/>
                      <a:pt x="625" y="1270"/>
                      <a:pt x="1488" y="726"/>
                    </a:cubicBezTo>
                    <a:cubicBezTo>
                      <a:pt x="2114" y="328"/>
                      <a:pt x="2847" y="113"/>
                      <a:pt x="3591" y="113"/>
                    </a:cubicBezTo>
                    <a:close/>
                    <a:moveTo>
                      <a:pt x="3667" y="0"/>
                    </a:moveTo>
                    <a:cubicBezTo>
                      <a:pt x="3001" y="0"/>
                      <a:pt x="2227" y="126"/>
                      <a:pt x="1429" y="626"/>
                    </a:cubicBezTo>
                    <a:cubicBezTo>
                      <a:pt x="428" y="1255"/>
                      <a:pt x="0" y="3124"/>
                      <a:pt x="541" y="4471"/>
                    </a:cubicBezTo>
                    <a:cubicBezTo>
                      <a:pt x="844" y="5221"/>
                      <a:pt x="1294" y="5740"/>
                      <a:pt x="1810" y="5937"/>
                    </a:cubicBezTo>
                    <a:cubicBezTo>
                      <a:pt x="1944" y="5990"/>
                      <a:pt x="2085" y="6018"/>
                      <a:pt x="2232" y="6018"/>
                    </a:cubicBezTo>
                    <a:cubicBezTo>
                      <a:pt x="2238" y="6019"/>
                      <a:pt x="2244" y="6019"/>
                      <a:pt x="2250" y="6019"/>
                    </a:cubicBezTo>
                    <a:cubicBezTo>
                      <a:pt x="2384" y="6019"/>
                      <a:pt x="2519" y="5984"/>
                      <a:pt x="2641" y="5921"/>
                    </a:cubicBezTo>
                    <a:cubicBezTo>
                      <a:pt x="3223" y="5634"/>
                      <a:pt x="3895" y="4790"/>
                      <a:pt x="3895" y="4140"/>
                    </a:cubicBezTo>
                    <a:cubicBezTo>
                      <a:pt x="3895" y="3549"/>
                      <a:pt x="4320" y="3415"/>
                      <a:pt x="4339" y="3415"/>
                    </a:cubicBezTo>
                    <a:cubicBezTo>
                      <a:pt x="4348" y="3411"/>
                      <a:pt x="4351" y="3411"/>
                      <a:pt x="4354" y="3408"/>
                    </a:cubicBezTo>
                    <a:cubicBezTo>
                      <a:pt x="4829" y="3108"/>
                      <a:pt x="5283" y="2780"/>
                      <a:pt x="5717" y="2427"/>
                    </a:cubicBezTo>
                    <a:lnTo>
                      <a:pt x="5814" y="2349"/>
                    </a:lnTo>
                    <a:cubicBezTo>
                      <a:pt x="6414" y="1855"/>
                      <a:pt x="6852" y="1505"/>
                      <a:pt x="6689" y="1055"/>
                    </a:cubicBezTo>
                    <a:cubicBezTo>
                      <a:pt x="6524" y="608"/>
                      <a:pt x="5777" y="201"/>
                      <a:pt x="4954" y="111"/>
                    </a:cubicBezTo>
                    <a:lnTo>
                      <a:pt x="4708" y="79"/>
                    </a:lnTo>
                    <a:cubicBezTo>
                      <a:pt x="4410" y="43"/>
                      <a:pt x="4057" y="0"/>
                      <a:pt x="366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58"/>
              <p:cNvSpPr/>
              <p:nvPr/>
            </p:nvSpPr>
            <p:spPr>
              <a:xfrm>
                <a:off x="780930" y="2214875"/>
                <a:ext cx="212091" cy="219196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3332" extrusionOk="0">
                    <a:moveTo>
                      <a:pt x="1036" y="1"/>
                    </a:moveTo>
                    <a:cubicBezTo>
                      <a:pt x="899" y="1"/>
                      <a:pt x="771" y="43"/>
                      <a:pt x="670" y="150"/>
                    </a:cubicBezTo>
                    <a:cubicBezTo>
                      <a:pt x="204" y="637"/>
                      <a:pt x="1" y="2369"/>
                      <a:pt x="470" y="2929"/>
                    </a:cubicBezTo>
                    <a:cubicBezTo>
                      <a:pt x="696" y="3198"/>
                      <a:pt x="1238" y="3331"/>
                      <a:pt x="1763" y="3331"/>
                    </a:cubicBezTo>
                    <a:cubicBezTo>
                      <a:pt x="2318" y="3331"/>
                      <a:pt x="2853" y="3182"/>
                      <a:pt x="2977" y="2885"/>
                    </a:cubicBezTo>
                    <a:cubicBezTo>
                      <a:pt x="3224" y="2307"/>
                      <a:pt x="3042" y="1906"/>
                      <a:pt x="3042" y="1906"/>
                    </a:cubicBezTo>
                    <a:cubicBezTo>
                      <a:pt x="3042" y="1906"/>
                      <a:pt x="2133" y="841"/>
                      <a:pt x="2133" y="528"/>
                    </a:cubicBezTo>
                    <a:cubicBezTo>
                      <a:pt x="2133" y="528"/>
                      <a:pt x="1524" y="1"/>
                      <a:pt x="103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58"/>
              <p:cNvSpPr/>
              <p:nvPr/>
            </p:nvSpPr>
            <p:spPr>
              <a:xfrm>
                <a:off x="776852" y="2211520"/>
                <a:ext cx="220051" cy="226300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3440" extrusionOk="0">
                    <a:moveTo>
                      <a:pt x="1089" y="110"/>
                    </a:moveTo>
                    <a:cubicBezTo>
                      <a:pt x="1093" y="110"/>
                      <a:pt x="1097" y="110"/>
                      <a:pt x="1101" y="110"/>
                    </a:cubicBezTo>
                    <a:cubicBezTo>
                      <a:pt x="1516" y="110"/>
                      <a:pt x="2035" y="526"/>
                      <a:pt x="2132" y="607"/>
                    </a:cubicBezTo>
                    <a:cubicBezTo>
                      <a:pt x="2179" y="954"/>
                      <a:pt x="2942" y="1854"/>
                      <a:pt x="3054" y="1989"/>
                    </a:cubicBezTo>
                    <a:cubicBezTo>
                      <a:pt x="3148" y="2295"/>
                      <a:pt x="3123" y="2623"/>
                      <a:pt x="2986" y="2911"/>
                    </a:cubicBezTo>
                    <a:cubicBezTo>
                      <a:pt x="2907" y="3095"/>
                      <a:pt x="2632" y="3236"/>
                      <a:pt x="2235" y="3295"/>
                    </a:cubicBezTo>
                    <a:cubicBezTo>
                      <a:pt x="2105" y="3316"/>
                      <a:pt x="1964" y="3326"/>
                      <a:pt x="1821" y="3326"/>
                    </a:cubicBezTo>
                    <a:cubicBezTo>
                      <a:pt x="1321" y="3326"/>
                      <a:pt x="789" y="3202"/>
                      <a:pt x="575" y="2942"/>
                    </a:cubicBezTo>
                    <a:cubicBezTo>
                      <a:pt x="128" y="2408"/>
                      <a:pt x="319" y="717"/>
                      <a:pt x="772" y="245"/>
                    </a:cubicBezTo>
                    <a:cubicBezTo>
                      <a:pt x="857" y="157"/>
                      <a:pt x="968" y="110"/>
                      <a:pt x="1089" y="110"/>
                    </a:cubicBezTo>
                    <a:close/>
                    <a:moveTo>
                      <a:pt x="1091" y="1"/>
                    </a:moveTo>
                    <a:cubicBezTo>
                      <a:pt x="941" y="1"/>
                      <a:pt x="800" y="46"/>
                      <a:pt x="688" y="163"/>
                    </a:cubicBezTo>
                    <a:cubicBezTo>
                      <a:pt x="197" y="676"/>
                      <a:pt x="0" y="2442"/>
                      <a:pt x="485" y="3017"/>
                    </a:cubicBezTo>
                    <a:cubicBezTo>
                      <a:pt x="726" y="3302"/>
                      <a:pt x="1288" y="3439"/>
                      <a:pt x="1826" y="3439"/>
                    </a:cubicBezTo>
                    <a:cubicBezTo>
                      <a:pt x="1970" y="3439"/>
                      <a:pt x="2117" y="3427"/>
                      <a:pt x="2254" y="3408"/>
                    </a:cubicBezTo>
                    <a:cubicBezTo>
                      <a:pt x="2698" y="3339"/>
                      <a:pt x="3001" y="3177"/>
                      <a:pt x="3095" y="2955"/>
                    </a:cubicBezTo>
                    <a:cubicBezTo>
                      <a:pt x="3345" y="2361"/>
                      <a:pt x="3167" y="1948"/>
                      <a:pt x="3161" y="1932"/>
                    </a:cubicBezTo>
                    <a:cubicBezTo>
                      <a:pt x="3161" y="1923"/>
                      <a:pt x="3157" y="1920"/>
                      <a:pt x="3151" y="1917"/>
                    </a:cubicBezTo>
                    <a:cubicBezTo>
                      <a:pt x="2792" y="1498"/>
                      <a:pt x="2257" y="788"/>
                      <a:pt x="2257" y="576"/>
                    </a:cubicBezTo>
                    <a:cubicBezTo>
                      <a:pt x="2257" y="560"/>
                      <a:pt x="2251" y="545"/>
                      <a:pt x="2238" y="532"/>
                    </a:cubicBezTo>
                    <a:cubicBezTo>
                      <a:pt x="2202" y="508"/>
                      <a:pt x="1592" y="1"/>
                      <a:pt x="1091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58"/>
              <p:cNvSpPr/>
              <p:nvPr/>
            </p:nvSpPr>
            <p:spPr>
              <a:xfrm>
                <a:off x="652651" y="2604516"/>
                <a:ext cx="207552" cy="551936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8390" extrusionOk="0">
                    <a:moveTo>
                      <a:pt x="2088" y="0"/>
                    </a:moveTo>
                    <a:cubicBezTo>
                      <a:pt x="2088" y="0"/>
                      <a:pt x="0" y="7549"/>
                      <a:pt x="19" y="7930"/>
                    </a:cubicBezTo>
                    <a:cubicBezTo>
                      <a:pt x="44" y="8309"/>
                      <a:pt x="822" y="8390"/>
                      <a:pt x="1244" y="8390"/>
                    </a:cubicBezTo>
                    <a:cubicBezTo>
                      <a:pt x="1666" y="8390"/>
                      <a:pt x="3154" y="4701"/>
                      <a:pt x="3154" y="4701"/>
                    </a:cubicBezTo>
                    <a:lnTo>
                      <a:pt x="2088" y="0"/>
                    </a:ln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58"/>
              <p:cNvSpPr/>
              <p:nvPr/>
            </p:nvSpPr>
            <p:spPr>
              <a:xfrm>
                <a:off x="648506" y="2599977"/>
                <a:ext cx="215577" cy="560817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8525" extrusionOk="0">
                    <a:moveTo>
                      <a:pt x="2142" y="310"/>
                    </a:moveTo>
                    <a:lnTo>
                      <a:pt x="3158" y="4780"/>
                    </a:lnTo>
                    <a:cubicBezTo>
                      <a:pt x="2433" y="6568"/>
                      <a:pt x="1545" y="8412"/>
                      <a:pt x="1307" y="8412"/>
                    </a:cubicBezTo>
                    <a:cubicBezTo>
                      <a:pt x="910" y="8412"/>
                      <a:pt x="160" y="8321"/>
                      <a:pt x="141" y="7999"/>
                    </a:cubicBezTo>
                    <a:cubicBezTo>
                      <a:pt x="123" y="7706"/>
                      <a:pt x="1526" y="2548"/>
                      <a:pt x="2142" y="310"/>
                    </a:cubicBezTo>
                    <a:close/>
                    <a:moveTo>
                      <a:pt x="2151" y="0"/>
                    </a:moveTo>
                    <a:cubicBezTo>
                      <a:pt x="2120" y="0"/>
                      <a:pt x="2092" y="25"/>
                      <a:pt x="2092" y="60"/>
                    </a:cubicBezTo>
                    <a:cubicBezTo>
                      <a:pt x="2004" y="366"/>
                      <a:pt x="1" y="7621"/>
                      <a:pt x="26" y="8006"/>
                    </a:cubicBezTo>
                    <a:cubicBezTo>
                      <a:pt x="51" y="8509"/>
                      <a:pt x="1176" y="8525"/>
                      <a:pt x="1301" y="8525"/>
                    </a:cubicBezTo>
                    <a:cubicBezTo>
                      <a:pt x="1745" y="8525"/>
                      <a:pt x="3017" y="5424"/>
                      <a:pt x="3270" y="4805"/>
                    </a:cubicBezTo>
                    <a:cubicBezTo>
                      <a:pt x="3277" y="4792"/>
                      <a:pt x="3277" y="4783"/>
                      <a:pt x="3270" y="4770"/>
                    </a:cubicBezTo>
                    <a:lnTo>
                      <a:pt x="2208" y="60"/>
                    </a:lnTo>
                    <a:cubicBezTo>
                      <a:pt x="2208" y="25"/>
                      <a:pt x="2183" y="0"/>
                      <a:pt x="215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58"/>
              <p:cNvSpPr/>
              <p:nvPr/>
            </p:nvSpPr>
            <p:spPr>
              <a:xfrm>
                <a:off x="991506" y="2796541"/>
                <a:ext cx="339780" cy="389447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5920" extrusionOk="0">
                    <a:moveTo>
                      <a:pt x="5165" y="1"/>
                    </a:moveTo>
                    <a:cubicBezTo>
                      <a:pt x="5164" y="1"/>
                      <a:pt x="3277" y="445"/>
                      <a:pt x="1720" y="445"/>
                    </a:cubicBezTo>
                    <a:cubicBezTo>
                      <a:pt x="1230" y="445"/>
                      <a:pt x="772" y="401"/>
                      <a:pt x="416" y="285"/>
                    </a:cubicBezTo>
                    <a:lnTo>
                      <a:pt x="1" y="5580"/>
                    </a:lnTo>
                    <a:cubicBezTo>
                      <a:pt x="1" y="5580"/>
                      <a:pt x="838" y="5919"/>
                      <a:pt x="1595" y="5919"/>
                    </a:cubicBezTo>
                    <a:cubicBezTo>
                      <a:pt x="1680" y="5919"/>
                      <a:pt x="1763" y="5915"/>
                      <a:pt x="1845" y="5905"/>
                    </a:cubicBezTo>
                    <a:cubicBezTo>
                      <a:pt x="2651" y="5812"/>
                      <a:pt x="4392" y="5708"/>
                      <a:pt x="4392" y="5708"/>
                    </a:cubicBezTo>
                    <a:lnTo>
                      <a:pt x="51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58"/>
              <p:cNvSpPr/>
              <p:nvPr/>
            </p:nvSpPr>
            <p:spPr>
              <a:xfrm>
                <a:off x="987427" y="2792396"/>
                <a:ext cx="346950" cy="397012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6035" extrusionOk="0">
                    <a:moveTo>
                      <a:pt x="5148" y="136"/>
                    </a:moveTo>
                    <a:lnTo>
                      <a:pt x="4395" y="5715"/>
                    </a:lnTo>
                    <a:cubicBezTo>
                      <a:pt x="4111" y="5731"/>
                      <a:pt x="2613" y="5818"/>
                      <a:pt x="1891" y="5906"/>
                    </a:cubicBezTo>
                    <a:cubicBezTo>
                      <a:pt x="1812" y="5915"/>
                      <a:pt x="1731" y="5919"/>
                      <a:pt x="1648" y="5919"/>
                    </a:cubicBezTo>
                    <a:cubicBezTo>
                      <a:pt x="1004" y="5919"/>
                      <a:pt x="294" y="5666"/>
                      <a:pt x="119" y="5600"/>
                    </a:cubicBezTo>
                    <a:lnTo>
                      <a:pt x="525" y="426"/>
                    </a:lnTo>
                    <a:cubicBezTo>
                      <a:pt x="876" y="527"/>
                      <a:pt x="1309" y="566"/>
                      <a:pt x="1770" y="566"/>
                    </a:cubicBezTo>
                    <a:cubicBezTo>
                      <a:pt x="3145" y="566"/>
                      <a:pt x="4762" y="220"/>
                      <a:pt x="5148" y="136"/>
                    </a:cubicBezTo>
                    <a:close/>
                    <a:moveTo>
                      <a:pt x="5217" y="0"/>
                    </a:moveTo>
                    <a:cubicBezTo>
                      <a:pt x="5213" y="0"/>
                      <a:pt x="5209" y="0"/>
                      <a:pt x="5205" y="1"/>
                    </a:cubicBezTo>
                    <a:cubicBezTo>
                      <a:pt x="5181" y="6"/>
                      <a:pt x="3294" y="450"/>
                      <a:pt x="1758" y="450"/>
                    </a:cubicBezTo>
                    <a:cubicBezTo>
                      <a:pt x="1281" y="450"/>
                      <a:pt x="838" y="407"/>
                      <a:pt x="494" y="295"/>
                    </a:cubicBezTo>
                    <a:cubicBezTo>
                      <a:pt x="489" y="293"/>
                      <a:pt x="485" y="292"/>
                      <a:pt x="480" y="292"/>
                    </a:cubicBezTo>
                    <a:cubicBezTo>
                      <a:pt x="468" y="292"/>
                      <a:pt x="455" y="297"/>
                      <a:pt x="444" y="301"/>
                    </a:cubicBezTo>
                    <a:cubicBezTo>
                      <a:pt x="432" y="311"/>
                      <a:pt x="422" y="329"/>
                      <a:pt x="422" y="345"/>
                    </a:cubicBezTo>
                    <a:lnTo>
                      <a:pt x="3" y="5631"/>
                    </a:lnTo>
                    <a:cubicBezTo>
                      <a:pt x="0" y="5656"/>
                      <a:pt x="16" y="5678"/>
                      <a:pt x="38" y="5690"/>
                    </a:cubicBezTo>
                    <a:cubicBezTo>
                      <a:pt x="78" y="5709"/>
                      <a:pt x="891" y="6034"/>
                      <a:pt x="1641" y="6034"/>
                    </a:cubicBezTo>
                    <a:cubicBezTo>
                      <a:pt x="1729" y="6034"/>
                      <a:pt x="1816" y="6028"/>
                      <a:pt x="1901" y="6022"/>
                    </a:cubicBezTo>
                    <a:cubicBezTo>
                      <a:pt x="2695" y="5925"/>
                      <a:pt x="4426" y="5828"/>
                      <a:pt x="4445" y="5828"/>
                    </a:cubicBezTo>
                    <a:cubicBezTo>
                      <a:pt x="4473" y="5825"/>
                      <a:pt x="4495" y="5803"/>
                      <a:pt x="4501" y="5778"/>
                    </a:cubicBezTo>
                    <a:lnTo>
                      <a:pt x="5273" y="67"/>
                    </a:lnTo>
                    <a:cubicBezTo>
                      <a:pt x="5273" y="48"/>
                      <a:pt x="5270" y="29"/>
                      <a:pt x="5255" y="17"/>
                    </a:cubicBezTo>
                    <a:cubicBezTo>
                      <a:pt x="5245" y="5"/>
                      <a:pt x="5232" y="0"/>
                      <a:pt x="5217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58"/>
              <p:cNvSpPr/>
              <p:nvPr/>
            </p:nvSpPr>
            <p:spPr>
              <a:xfrm>
                <a:off x="639297" y="2954752"/>
                <a:ext cx="482467" cy="249983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3800" extrusionOk="0">
                    <a:moveTo>
                      <a:pt x="5758" y="1"/>
                    </a:moveTo>
                    <a:cubicBezTo>
                      <a:pt x="5513" y="1"/>
                      <a:pt x="5310" y="9"/>
                      <a:pt x="5267" y="15"/>
                    </a:cubicBezTo>
                    <a:cubicBezTo>
                      <a:pt x="5158" y="34"/>
                      <a:pt x="4514" y="2209"/>
                      <a:pt x="4489" y="2319"/>
                    </a:cubicBezTo>
                    <a:cubicBezTo>
                      <a:pt x="4467" y="2428"/>
                      <a:pt x="4292" y="2519"/>
                      <a:pt x="4292" y="2519"/>
                    </a:cubicBezTo>
                    <a:cubicBezTo>
                      <a:pt x="4286" y="2520"/>
                      <a:pt x="4279" y="2520"/>
                      <a:pt x="4272" y="2520"/>
                    </a:cubicBezTo>
                    <a:cubicBezTo>
                      <a:pt x="3829" y="2520"/>
                      <a:pt x="1338" y="1209"/>
                      <a:pt x="1338" y="1209"/>
                    </a:cubicBezTo>
                    <a:lnTo>
                      <a:pt x="360" y="1750"/>
                    </a:lnTo>
                    <a:cubicBezTo>
                      <a:pt x="0" y="2794"/>
                      <a:pt x="313" y="3147"/>
                      <a:pt x="1025" y="3303"/>
                    </a:cubicBezTo>
                    <a:cubicBezTo>
                      <a:pt x="1735" y="3457"/>
                      <a:pt x="4423" y="3794"/>
                      <a:pt x="4423" y="3794"/>
                    </a:cubicBezTo>
                    <a:cubicBezTo>
                      <a:pt x="4423" y="3794"/>
                      <a:pt x="4486" y="3799"/>
                      <a:pt x="4580" y="3799"/>
                    </a:cubicBezTo>
                    <a:cubicBezTo>
                      <a:pt x="4760" y="3799"/>
                      <a:pt x="5057" y="3781"/>
                      <a:pt x="5248" y="3679"/>
                    </a:cubicBezTo>
                    <a:cubicBezTo>
                      <a:pt x="5536" y="3529"/>
                      <a:pt x="5755" y="3128"/>
                      <a:pt x="5870" y="3107"/>
                    </a:cubicBezTo>
                    <a:cubicBezTo>
                      <a:pt x="5883" y="3104"/>
                      <a:pt x="5898" y="3103"/>
                      <a:pt x="5916" y="3103"/>
                    </a:cubicBezTo>
                    <a:cubicBezTo>
                      <a:pt x="5994" y="3103"/>
                      <a:pt x="6121" y="3123"/>
                      <a:pt x="6250" y="3123"/>
                    </a:cubicBezTo>
                    <a:cubicBezTo>
                      <a:pt x="6371" y="3123"/>
                      <a:pt x="6494" y="3105"/>
                      <a:pt x="6580" y="3038"/>
                    </a:cubicBezTo>
                    <a:cubicBezTo>
                      <a:pt x="6780" y="2888"/>
                      <a:pt x="6646" y="2641"/>
                      <a:pt x="6646" y="2641"/>
                    </a:cubicBezTo>
                    <a:cubicBezTo>
                      <a:pt x="6646" y="2641"/>
                      <a:pt x="6893" y="2485"/>
                      <a:pt x="6893" y="2263"/>
                    </a:cubicBezTo>
                    <a:cubicBezTo>
                      <a:pt x="6893" y="2038"/>
                      <a:pt x="6202" y="1772"/>
                      <a:pt x="6202" y="1772"/>
                    </a:cubicBezTo>
                    <a:cubicBezTo>
                      <a:pt x="6202" y="1772"/>
                      <a:pt x="6489" y="1731"/>
                      <a:pt x="6558" y="1731"/>
                    </a:cubicBezTo>
                    <a:cubicBezTo>
                      <a:pt x="6624" y="1731"/>
                      <a:pt x="7021" y="1997"/>
                      <a:pt x="7021" y="1997"/>
                    </a:cubicBezTo>
                    <a:cubicBezTo>
                      <a:pt x="7021" y="1997"/>
                      <a:pt x="7085" y="2017"/>
                      <a:pt x="7153" y="2017"/>
                    </a:cubicBezTo>
                    <a:cubicBezTo>
                      <a:pt x="7224" y="2017"/>
                      <a:pt x="7299" y="1995"/>
                      <a:pt x="7311" y="1906"/>
                    </a:cubicBezTo>
                    <a:cubicBezTo>
                      <a:pt x="7333" y="1725"/>
                      <a:pt x="6714" y="1109"/>
                      <a:pt x="6489" y="1062"/>
                    </a:cubicBezTo>
                    <a:cubicBezTo>
                      <a:pt x="6474" y="1059"/>
                      <a:pt x="6456" y="1058"/>
                      <a:pt x="6435" y="1058"/>
                    </a:cubicBezTo>
                    <a:cubicBezTo>
                      <a:pt x="6186" y="1058"/>
                      <a:pt x="5591" y="1272"/>
                      <a:pt x="5483" y="1272"/>
                    </a:cubicBezTo>
                    <a:cubicBezTo>
                      <a:pt x="5471" y="1272"/>
                      <a:pt x="5465" y="1269"/>
                      <a:pt x="5467" y="1262"/>
                    </a:cubicBezTo>
                    <a:cubicBezTo>
                      <a:pt x="5489" y="1190"/>
                      <a:pt x="5708" y="640"/>
                      <a:pt x="5911" y="528"/>
                    </a:cubicBezTo>
                    <a:cubicBezTo>
                      <a:pt x="5966" y="497"/>
                      <a:pt x="6032" y="485"/>
                      <a:pt x="6102" y="485"/>
                    </a:cubicBezTo>
                    <a:cubicBezTo>
                      <a:pt x="6291" y="485"/>
                      <a:pt x="6507" y="568"/>
                      <a:pt x="6605" y="568"/>
                    </a:cubicBezTo>
                    <a:cubicBezTo>
                      <a:pt x="6637" y="568"/>
                      <a:pt x="6671" y="570"/>
                      <a:pt x="6706" y="570"/>
                    </a:cubicBezTo>
                    <a:cubicBezTo>
                      <a:pt x="6816" y="570"/>
                      <a:pt x="6933" y="556"/>
                      <a:pt x="7002" y="437"/>
                    </a:cubicBezTo>
                    <a:cubicBezTo>
                      <a:pt x="7093" y="281"/>
                      <a:pt x="6955" y="240"/>
                      <a:pt x="6755" y="106"/>
                    </a:cubicBezTo>
                    <a:cubicBezTo>
                      <a:pt x="6635" y="22"/>
                      <a:pt x="6145" y="1"/>
                      <a:pt x="5758" y="1"/>
                    </a:cubicBezTo>
                    <a:close/>
                  </a:path>
                </a:pathLst>
              </a:custGeom>
              <a:solidFill>
                <a:srgbClr val="F0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58"/>
              <p:cNvSpPr/>
              <p:nvPr/>
            </p:nvSpPr>
            <p:spPr>
              <a:xfrm>
                <a:off x="646072" y="2950345"/>
                <a:ext cx="479375" cy="257614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3916" extrusionOk="0">
                    <a:moveTo>
                      <a:pt x="5640" y="1"/>
                    </a:moveTo>
                    <a:cubicBezTo>
                      <a:pt x="5396" y="1"/>
                      <a:pt x="5196" y="10"/>
                      <a:pt x="5152" y="20"/>
                    </a:cubicBezTo>
                    <a:cubicBezTo>
                      <a:pt x="4980" y="54"/>
                      <a:pt x="4333" y="2348"/>
                      <a:pt x="4333" y="2370"/>
                    </a:cubicBezTo>
                    <a:cubicBezTo>
                      <a:pt x="4320" y="2426"/>
                      <a:pt x="4230" y="2492"/>
                      <a:pt x="4173" y="2523"/>
                    </a:cubicBezTo>
                    <a:lnTo>
                      <a:pt x="4164" y="2523"/>
                    </a:lnTo>
                    <a:cubicBezTo>
                      <a:pt x="3851" y="2523"/>
                      <a:pt x="2267" y="1745"/>
                      <a:pt x="1254" y="1214"/>
                    </a:cubicBezTo>
                    <a:cubicBezTo>
                      <a:pt x="1245" y="1209"/>
                      <a:pt x="1236" y="1207"/>
                      <a:pt x="1228" y="1207"/>
                    </a:cubicBezTo>
                    <a:cubicBezTo>
                      <a:pt x="1207" y="1207"/>
                      <a:pt x="1187" y="1219"/>
                      <a:pt x="1176" y="1239"/>
                    </a:cubicBezTo>
                    <a:cubicBezTo>
                      <a:pt x="1160" y="1267"/>
                      <a:pt x="1172" y="1301"/>
                      <a:pt x="1197" y="1317"/>
                    </a:cubicBezTo>
                    <a:cubicBezTo>
                      <a:pt x="1458" y="1452"/>
                      <a:pt x="3715" y="2634"/>
                      <a:pt x="4167" y="2634"/>
                    </a:cubicBezTo>
                    <a:cubicBezTo>
                      <a:pt x="4176" y="2634"/>
                      <a:pt x="4184" y="2634"/>
                      <a:pt x="4192" y="2633"/>
                    </a:cubicBezTo>
                    <a:lnTo>
                      <a:pt x="4211" y="2633"/>
                    </a:lnTo>
                    <a:cubicBezTo>
                      <a:pt x="4230" y="2620"/>
                      <a:pt x="4414" y="2527"/>
                      <a:pt x="4442" y="2392"/>
                    </a:cubicBezTo>
                    <a:cubicBezTo>
                      <a:pt x="4480" y="2205"/>
                      <a:pt x="5064" y="292"/>
                      <a:pt x="5189" y="120"/>
                    </a:cubicBezTo>
                    <a:cubicBezTo>
                      <a:pt x="5250" y="112"/>
                      <a:pt x="5426" y="105"/>
                      <a:pt x="5636" y="105"/>
                    </a:cubicBezTo>
                    <a:cubicBezTo>
                      <a:pt x="6019" y="105"/>
                      <a:pt x="6514" y="127"/>
                      <a:pt x="6621" y="204"/>
                    </a:cubicBezTo>
                    <a:cubicBezTo>
                      <a:pt x="6652" y="226"/>
                      <a:pt x="6683" y="242"/>
                      <a:pt x="6711" y="260"/>
                    </a:cubicBezTo>
                    <a:cubicBezTo>
                      <a:pt x="6880" y="367"/>
                      <a:pt x="6893" y="385"/>
                      <a:pt x="6849" y="460"/>
                    </a:cubicBezTo>
                    <a:cubicBezTo>
                      <a:pt x="6786" y="567"/>
                      <a:pt x="6661" y="567"/>
                      <a:pt x="6543" y="567"/>
                    </a:cubicBezTo>
                    <a:lnTo>
                      <a:pt x="6493" y="567"/>
                    </a:lnTo>
                    <a:cubicBezTo>
                      <a:pt x="6493" y="567"/>
                      <a:pt x="6383" y="557"/>
                      <a:pt x="6330" y="542"/>
                    </a:cubicBezTo>
                    <a:cubicBezTo>
                      <a:pt x="6227" y="519"/>
                      <a:pt x="6101" y="489"/>
                      <a:pt x="5983" y="489"/>
                    </a:cubicBezTo>
                    <a:cubicBezTo>
                      <a:pt x="5907" y="489"/>
                      <a:pt x="5835" y="501"/>
                      <a:pt x="5774" y="535"/>
                    </a:cubicBezTo>
                    <a:cubicBezTo>
                      <a:pt x="5533" y="667"/>
                      <a:pt x="5302" y="1301"/>
                      <a:pt x="5302" y="1301"/>
                    </a:cubicBezTo>
                    <a:cubicBezTo>
                      <a:pt x="5299" y="1323"/>
                      <a:pt x="5302" y="1348"/>
                      <a:pt x="5317" y="1367"/>
                    </a:cubicBezTo>
                    <a:cubicBezTo>
                      <a:pt x="5330" y="1382"/>
                      <a:pt x="5344" y="1389"/>
                      <a:pt x="5371" y="1389"/>
                    </a:cubicBezTo>
                    <a:cubicBezTo>
                      <a:pt x="5419" y="1389"/>
                      <a:pt x="5506" y="1365"/>
                      <a:pt x="5696" y="1314"/>
                    </a:cubicBezTo>
                    <a:cubicBezTo>
                      <a:pt x="5895" y="1258"/>
                      <a:pt x="6188" y="1176"/>
                      <a:pt x="6327" y="1176"/>
                    </a:cubicBezTo>
                    <a:cubicBezTo>
                      <a:pt x="6343" y="1176"/>
                      <a:pt x="6356" y="1177"/>
                      <a:pt x="6368" y="1179"/>
                    </a:cubicBezTo>
                    <a:cubicBezTo>
                      <a:pt x="6586" y="1226"/>
                      <a:pt x="7162" y="1833"/>
                      <a:pt x="7146" y="1961"/>
                    </a:cubicBezTo>
                    <a:cubicBezTo>
                      <a:pt x="7146" y="1976"/>
                      <a:pt x="7137" y="1995"/>
                      <a:pt x="7121" y="2005"/>
                    </a:cubicBezTo>
                    <a:cubicBezTo>
                      <a:pt x="7093" y="2014"/>
                      <a:pt x="7063" y="2019"/>
                      <a:pt x="7033" y="2019"/>
                    </a:cubicBezTo>
                    <a:cubicBezTo>
                      <a:pt x="7003" y="2019"/>
                      <a:pt x="6972" y="2014"/>
                      <a:pt x="6943" y="2005"/>
                    </a:cubicBezTo>
                    <a:cubicBezTo>
                      <a:pt x="6755" y="1876"/>
                      <a:pt x="6521" y="1729"/>
                      <a:pt x="6449" y="1729"/>
                    </a:cubicBezTo>
                    <a:cubicBezTo>
                      <a:pt x="6380" y="1729"/>
                      <a:pt x="6118" y="1773"/>
                      <a:pt x="6086" y="1773"/>
                    </a:cubicBezTo>
                    <a:cubicBezTo>
                      <a:pt x="6064" y="1776"/>
                      <a:pt x="6043" y="1798"/>
                      <a:pt x="6039" y="1823"/>
                    </a:cubicBezTo>
                    <a:cubicBezTo>
                      <a:pt x="6036" y="1848"/>
                      <a:pt x="6052" y="1876"/>
                      <a:pt x="6074" y="1883"/>
                    </a:cubicBezTo>
                    <a:cubicBezTo>
                      <a:pt x="6339" y="1980"/>
                      <a:pt x="6727" y="2192"/>
                      <a:pt x="6727" y="2317"/>
                    </a:cubicBezTo>
                    <a:cubicBezTo>
                      <a:pt x="6727" y="2505"/>
                      <a:pt x="6508" y="2645"/>
                      <a:pt x="6508" y="2645"/>
                    </a:cubicBezTo>
                    <a:cubicBezTo>
                      <a:pt x="6486" y="2661"/>
                      <a:pt x="6474" y="2692"/>
                      <a:pt x="6490" y="2720"/>
                    </a:cubicBezTo>
                    <a:cubicBezTo>
                      <a:pt x="6552" y="2830"/>
                      <a:pt x="6533" y="2964"/>
                      <a:pt x="6440" y="3049"/>
                    </a:cubicBezTo>
                    <a:cubicBezTo>
                      <a:pt x="6368" y="3104"/>
                      <a:pt x="6262" y="3119"/>
                      <a:pt x="6154" y="3119"/>
                    </a:cubicBezTo>
                    <a:cubicBezTo>
                      <a:pt x="6078" y="3119"/>
                      <a:pt x="6000" y="3111"/>
                      <a:pt x="5933" y="3105"/>
                    </a:cubicBezTo>
                    <a:cubicBezTo>
                      <a:pt x="5902" y="3102"/>
                      <a:pt x="5871" y="3100"/>
                      <a:pt x="5840" y="3100"/>
                    </a:cubicBezTo>
                    <a:cubicBezTo>
                      <a:pt x="5810" y="3100"/>
                      <a:pt x="5780" y="3102"/>
                      <a:pt x="5752" y="3105"/>
                    </a:cubicBezTo>
                    <a:cubicBezTo>
                      <a:pt x="5680" y="3120"/>
                      <a:pt x="5614" y="3205"/>
                      <a:pt x="5511" y="3317"/>
                    </a:cubicBezTo>
                    <a:cubicBezTo>
                      <a:pt x="5399" y="3461"/>
                      <a:pt x="5261" y="3586"/>
                      <a:pt x="5111" y="3689"/>
                    </a:cubicBezTo>
                    <a:cubicBezTo>
                      <a:pt x="4937" y="3781"/>
                      <a:pt x="4664" y="3798"/>
                      <a:pt x="4489" y="3798"/>
                    </a:cubicBezTo>
                    <a:cubicBezTo>
                      <a:pt x="4391" y="3798"/>
                      <a:pt x="4323" y="3792"/>
                      <a:pt x="4323" y="3792"/>
                    </a:cubicBezTo>
                    <a:cubicBezTo>
                      <a:pt x="4298" y="3789"/>
                      <a:pt x="1632" y="3458"/>
                      <a:pt x="932" y="3305"/>
                    </a:cubicBezTo>
                    <a:cubicBezTo>
                      <a:pt x="572" y="3227"/>
                      <a:pt x="354" y="3102"/>
                      <a:pt x="250" y="2911"/>
                    </a:cubicBezTo>
                    <a:cubicBezTo>
                      <a:pt x="119" y="2680"/>
                      <a:pt x="141" y="2323"/>
                      <a:pt x="307" y="1823"/>
                    </a:cubicBezTo>
                    <a:cubicBezTo>
                      <a:pt x="313" y="1801"/>
                      <a:pt x="300" y="1773"/>
                      <a:pt x="275" y="1761"/>
                    </a:cubicBezTo>
                    <a:cubicBezTo>
                      <a:pt x="268" y="1758"/>
                      <a:pt x="260" y="1757"/>
                      <a:pt x="252" y="1757"/>
                    </a:cubicBezTo>
                    <a:cubicBezTo>
                      <a:pt x="229" y="1757"/>
                      <a:pt x="209" y="1768"/>
                      <a:pt x="197" y="1789"/>
                    </a:cubicBezTo>
                    <a:cubicBezTo>
                      <a:pt x="16" y="2330"/>
                      <a:pt x="0" y="2705"/>
                      <a:pt x="147" y="2970"/>
                    </a:cubicBezTo>
                    <a:cubicBezTo>
                      <a:pt x="272" y="3189"/>
                      <a:pt x="510" y="3333"/>
                      <a:pt x="907" y="3417"/>
                    </a:cubicBezTo>
                    <a:cubicBezTo>
                      <a:pt x="1613" y="3571"/>
                      <a:pt x="4286" y="3908"/>
                      <a:pt x="4314" y="3908"/>
                    </a:cubicBezTo>
                    <a:cubicBezTo>
                      <a:pt x="4320" y="3914"/>
                      <a:pt x="4392" y="3914"/>
                      <a:pt x="4492" y="3914"/>
                    </a:cubicBezTo>
                    <a:cubicBezTo>
                      <a:pt x="4513" y="3915"/>
                      <a:pt x="4533" y="3916"/>
                      <a:pt x="4554" y="3916"/>
                    </a:cubicBezTo>
                    <a:cubicBezTo>
                      <a:pt x="4763" y="3916"/>
                      <a:pt x="4967" y="3872"/>
                      <a:pt x="5161" y="3789"/>
                    </a:cubicBezTo>
                    <a:cubicBezTo>
                      <a:pt x="5327" y="3683"/>
                      <a:pt x="5474" y="3549"/>
                      <a:pt x="5592" y="3392"/>
                    </a:cubicBezTo>
                    <a:cubicBezTo>
                      <a:pt x="5639" y="3324"/>
                      <a:pt x="5699" y="3270"/>
                      <a:pt x="5764" y="3220"/>
                    </a:cubicBezTo>
                    <a:cubicBezTo>
                      <a:pt x="5787" y="3218"/>
                      <a:pt x="5809" y="3216"/>
                      <a:pt x="5832" y="3216"/>
                    </a:cubicBezTo>
                    <a:cubicBezTo>
                      <a:pt x="5859" y="3216"/>
                      <a:pt x="5887" y="3218"/>
                      <a:pt x="5914" y="3224"/>
                    </a:cubicBezTo>
                    <a:cubicBezTo>
                      <a:pt x="5982" y="3231"/>
                      <a:pt x="6059" y="3237"/>
                      <a:pt x="6136" y="3237"/>
                    </a:cubicBezTo>
                    <a:cubicBezTo>
                      <a:pt x="6267" y="3237"/>
                      <a:pt x="6400" y="3217"/>
                      <a:pt x="6499" y="3142"/>
                    </a:cubicBezTo>
                    <a:cubicBezTo>
                      <a:pt x="6624" y="3039"/>
                      <a:pt x="6668" y="2864"/>
                      <a:pt x="6602" y="2714"/>
                    </a:cubicBezTo>
                    <a:cubicBezTo>
                      <a:pt x="6733" y="2627"/>
                      <a:pt x="6818" y="2480"/>
                      <a:pt x="6833" y="2320"/>
                    </a:cubicBezTo>
                    <a:cubicBezTo>
                      <a:pt x="6833" y="2142"/>
                      <a:pt x="6521" y="1961"/>
                      <a:pt x="6299" y="1861"/>
                    </a:cubicBezTo>
                    <a:cubicBezTo>
                      <a:pt x="6343" y="1851"/>
                      <a:pt x="6396" y="1845"/>
                      <a:pt x="6443" y="1836"/>
                    </a:cubicBezTo>
                    <a:cubicBezTo>
                      <a:pt x="6593" y="1911"/>
                      <a:pt x="6743" y="1995"/>
                      <a:pt x="6880" y="2095"/>
                    </a:cubicBezTo>
                    <a:lnTo>
                      <a:pt x="6896" y="2101"/>
                    </a:lnTo>
                    <a:cubicBezTo>
                      <a:pt x="6940" y="2117"/>
                      <a:pt x="6985" y="2125"/>
                      <a:pt x="7030" y="2125"/>
                    </a:cubicBezTo>
                    <a:cubicBezTo>
                      <a:pt x="7081" y="2125"/>
                      <a:pt x="7132" y="2115"/>
                      <a:pt x="7180" y="2095"/>
                    </a:cubicBezTo>
                    <a:cubicBezTo>
                      <a:pt x="7224" y="2067"/>
                      <a:pt x="7255" y="2020"/>
                      <a:pt x="7258" y="1964"/>
                    </a:cubicBezTo>
                    <a:cubicBezTo>
                      <a:pt x="7287" y="1751"/>
                      <a:pt x="6636" y="1104"/>
                      <a:pt x="6393" y="1057"/>
                    </a:cubicBezTo>
                    <a:cubicBezTo>
                      <a:pt x="6374" y="1054"/>
                      <a:pt x="6353" y="1052"/>
                      <a:pt x="6330" y="1052"/>
                    </a:cubicBezTo>
                    <a:cubicBezTo>
                      <a:pt x="6187" y="1052"/>
                      <a:pt x="5955" y="1114"/>
                      <a:pt x="5667" y="1195"/>
                    </a:cubicBezTo>
                    <a:lnTo>
                      <a:pt x="5446" y="1254"/>
                    </a:lnTo>
                    <a:cubicBezTo>
                      <a:pt x="5521" y="1073"/>
                      <a:pt x="5692" y="710"/>
                      <a:pt x="5833" y="632"/>
                    </a:cubicBezTo>
                    <a:cubicBezTo>
                      <a:pt x="5878" y="607"/>
                      <a:pt x="5933" y="598"/>
                      <a:pt x="5992" y="598"/>
                    </a:cubicBezTo>
                    <a:cubicBezTo>
                      <a:pt x="6096" y="598"/>
                      <a:pt x="6212" y="626"/>
                      <a:pt x="6305" y="648"/>
                    </a:cubicBezTo>
                    <a:cubicBezTo>
                      <a:pt x="6368" y="667"/>
                      <a:pt x="6496" y="682"/>
                      <a:pt x="6496" y="682"/>
                    </a:cubicBezTo>
                    <a:lnTo>
                      <a:pt x="6536" y="682"/>
                    </a:lnTo>
                    <a:cubicBezTo>
                      <a:pt x="6566" y="684"/>
                      <a:pt x="6598" y="686"/>
                      <a:pt x="6630" y="686"/>
                    </a:cubicBezTo>
                    <a:cubicBezTo>
                      <a:pt x="6742" y="686"/>
                      <a:pt x="6863" y="663"/>
                      <a:pt x="6943" y="523"/>
                    </a:cubicBezTo>
                    <a:cubicBezTo>
                      <a:pt x="7043" y="345"/>
                      <a:pt x="6908" y="260"/>
                      <a:pt x="6768" y="173"/>
                    </a:cubicBezTo>
                    <a:lnTo>
                      <a:pt x="6680" y="117"/>
                    </a:lnTo>
                    <a:cubicBezTo>
                      <a:pt x="6543" y="26"/>
                      <a:pt x="6035" y="1"/>
                      <a:pt x="5640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58"/>
              <p:cNvSpPr/>
              <p:nvPr/>
            </p:nvSpPr>
            <p:spPr>
              <a:xfrm>
                <a:off x="743762" y="2953700"/>
                <a:ext cx="377803" cy="249654"/>
              </a:xfrm>
              <a:custGeom>
                <a:avLst/>
                <a:gdLst/>
                <a:ahLst/>
                <a:cxnLst/>
                <a:rect l="l" t="t" r="r" b="b"/>
                <a:pathLst>
                  <a:path w="5743" h="3795" extrusionOk="0">
                    <a:moveTo>
                      <a:pt x="4138" y="1"/>
                    </a:moveTo>
                    <a:cubicBezTo>
                      <a:pt x="3907" y="1"/>
                      <a:pt x="3718" y="9"/>
                      <a:pt x="3676" y="19"/>
                    </a:cubicBezTo>
                    <a:cubicBezTo>
                      <a:pt x="3567" y="47"/>
                      <a:pt x="2923" y="2219"/>
                      <a:pt x="2898" y="2322"/>
                    </a:cubicBezTo>
                    <a:cubicBezTo>
                      <a:pt x="2876" y="2429"/>
                      <a:pt x="2698" y="2522"/>
                      <a:pt x="2698" y="2522"/>
                    </a:cubicBezTo>
                    <a:cubicBezTo>
                      <a:pt x="2692" y="2523"/>
                      <a:pt x="2685" y="2523"/>
                      <a:pt x="2678" y="2523"/>
                    </a:cubicBezTo>
                    <a:cubicBezTo>
                      <a:pt x="2427" y="2523"/>
                      <a:pt x="1514" y="2100"/>
                      <a:pt x="772" y="1735"/>
                    </a:cubicBezTo>
                    <a:cubicBezTo>
                      <a:pt x="510" y="1944"/>
                      <a:pt x="306" y="2219"/>
                      <a:pt x="181" y="2526"/>
                    </a:cubicBezTo>
                    <a:cubicBezTo>
                      <a:pt x="53" y="2801"/>
                      <a:pt x="0" y="3101"/>
                      <a:pt x="13" y="3401"/>
                    </a:cubicBezTo>
                    <a:cubicBezTo>
                      <a:pt x="1063" y="3566"/>
                      <a:pt x="2832" y="3788"/>
                      <a:pt x="2832" y="3788"/>
                    </a:cubicBezTo>
                    <a:cubicBezTo>
                      <a:pt x="2832" y="3788"/>
                      <a:pt x="2901" y="3794"/>
                      <a:pt x="3003" y="3794"/>
                    </a:cubicBezTo>
                    <a:cubicBezTo>
                      <a:pt x="3184" y="3794"/>
                      <a:pt x="3470" y="3776"/>
                      <a:pt x="3654" y="3676"/>
                    </a:cubicBezTo>
                    <a:cubicBezTo>
                      <a:pt x="3945" y="3516"/>
                      <a:pt x="4167" y="3123"/>
                      <a:pt x="4276" y="3101"/>
                    </a:cubicBezTo>
                    <a:cubicBezTo>
                      <a:pt x="4285" y="3099"/>
                      <a:pt x="4297" y="3098"/>
                      <a:pt x="4310" y="3098"/>
                    </a:cubicBezTo>
                    <a:cubicBezTo>
                      <a:pt x="4385" y="3098"/>
                      <a:pt x="4518" y="3121"/>
                      <a:pt x="4655" y="3121"/>
                    </a:cubicBezTo>
                    <a:cubicBezTo>
                      <a:pt x="4777" y="3121"/>
                      <a:pt x="4902" y="3103"/>
                      <a:pt x="4989" y="3035"/>
                    </a:cubicBezTo>
                    <a:cubicBezTo>
                      <a:pt x="5186" y="2879"/>
                      <a:pt x="5055" y="2638"/>
                      <a:pt x="5055" y="2638"/>
                    </a:cubicBezTo>
                    <a:cubicBezTo>
                      <a:pt x="5055" y="2638"/>
                      <a:pt x="5301" y="2482"/>
                      <a:pt x="5301" y="2257"/>
                    </a:cubicBezTo>
                    <a:cubicBezTo>
                      <a:pt x="5301" y="2035"/>
                      <a:pt x="4608" y="1769"/>
                      <a:pt x="4608" y="1769"/>
                    </a:cubicBezTo>
                    <a:cubicBezTo>
                      <a:pt x="4608" y="1769"/>
                      <a:pt x="4898" y="1725"/>
                      <a:pt x="4964" y="1725"/>
                    </a:cubicBezTo>
                    <a:cubicBezTo>
                      <a:pt x="5030" y="1725"/>
                      <a:pt x="5430" y="2000"/>
                      <a:pt x="5430" y="2000"/>
                    </a:cubicBezTo>
                    <a:cubicBezTo>
                      <a:pt x="5430" y="2000"/>
                      <a:pt x="5496" y="2023"/>
                      <a:pt x="5566" y="2023"/>
                    </a:cubicBezTo>
                    <a:cubicBezTo>
                      <a:pt x="5635" y="2023"/>
                      <a:pt x="5708" y="2000"/>
                      <a:pt x="5720" y="1910"/>
                    </a:cubicBezTo>
                    <a:cubicBezTo>
                      <a:pt x="5742" y="1728"/>
                      <a:pt x="5120" y="1110"/>
                      <a:pt x="4898" y="1066"/>
                    </a:cubicBezTo>
                    <a:cubicBezTo>
                      <a:pt x="4883" y="1063"/>
                      <a:pt x="4866" y="1062"/>
                      <a:pt x="4846" y="1062"/>
                    </a:cubicBezTo>
                    <a:cubicBezTo>
                      <a:pt x="4599" y="1062"/>
                      <a:pt x="3999" y="1275"/>
                      <a:pt x="3892" y="1275"/>
                    </a:cubicBezTo>
                    <a:cubicBezTo>
                      <a:pt x="3880" y="1275"/>
                      <a:pt x="3874" y="1272"/>
                      <a:pt x="3876" y="1266"/>
                    </a:cubicBezTo>
                    <a:cubicBezTo>
                      <a:pt x="3898" y="1200"/>
                      <a:pt x="4120" y="644"/>
                      <a:pt x="4320" y="531"/>
                    </a:cubicBezTo>
                    <a:cubicBezTo>
                      <a:pt x="4373" y="502"/>
                      <a:pt x="4438" y="491"/>
                      <a:pt x="4507" y="491"/>
                    </a:cubicBezTo>
                    <a:cubicBezTo>
                      <a:pt x="4695" y="491"/>
                      <a:pt x="4912" y="572"/>
                      <a:pt x="5011" y="572"/>
                    </a:cubicBezTo>
                    <a:cubicBezTo>
                      <a:pt x="5044" y="572"/>
                      <a:pt x="5079" y="573"/>
                      <a:pt x="5115" y="573"/>
                    </a:cubicBezTo>
                    <a:cubicBezTo>
                      <a:pt x="5227" y="573"/>
                      <a:pt x="5342" y="559"/>
                      <a:pt x="5411" y="441"/>
                    </a:cubicBezTo>
                    <a:cubicBezTo>
                      <a:pt x="5502" y="284"/>
                      <a:pt x="5367" y="241"/>
                      <a:pt x="5164" y="109"/>
                    </a:cubicBezTo>
                    <a:cubicBezTo>
                      <a:pt x="5038" y="25"/>
                      <a:pt x="4528" y="1"/>
                      <a:pt x="4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58"/>
              <p:cNvSpPr/>
              <p:nvPr/>
            </p:nvSpPr>
            <p:spPr>
              <a:xfrm>
                <a:off x="740012" y="2949621"/>
                <a:ext cx="385632" cy="257877"/>
              </a:xfrm>
              <a:custGeom>
                <a:avLst/>
                <a:gdLst/>
                <a:ahLst/>
                <a:cxnLst/>
                <a:rect l="l" t="t" r="r" b="b"/>
                <a:pathLst>
                  <a:path w="5862" h="3920" extrusionOk="0">
                    <a:moveTo>
                      <a:pt x="4187" y="122"/>
                    </a:moveTo>
                    <a:cubicBezTo>
                      <a:pt x="4572" y="122"/>
                      <a:pt x="5076" y="145"/>
                      <a:pt x="5187" y="218"/>
                    </a:cubicBezTo>
                    <a:cubicBezTo>
                      <a:pt x="5218" y="240"/>
                      <a:pt x="5249" y="256"/>
                      <a:pt x="5277" y="278"/>
                    </a:cubicBezTo>
                    <a:cubicBezTo>
                      <a:pt x="5443" y="381"/>
                      <a:pt x="5455" y="403"/>
                      <a:pt x="5412" y="474"/>
                    </a:cubicBezTo>
                    <a:cubicBezTo>
                      <a:pt x="5349" y="581"/>
                      <a:pt x="5221" y="581"/>
                      <a:pt x="5108" y="581"/>
                    </a:cubicBezTo>
                    <a:lnTo>
                      <a:pt x="5065" y="581"/>
                    </a:lnTo>
                    <a:cubicBezTo>
                      <a:pt x="5012" y="578"/>
                      <a:pt x="4955" y="565"/>
                      <a:pt x="4902" y="549"/>
                    </a:cubicBezTo>
                    <a:cubicBezTo>
                      <a:pt x="4799" y="527"/>
                      <a:pt x="4673" y="497"/>
                      <a:pt x="4555" y="497"/>
                    </a:cubicBezTo>
                    <a:cubicBezTo>
                      <a:pt x="4479" y="497"/>
                      <a:pt x="4407" y="509"/>
                      <a:pt x="4346" y="543"/>
                    </a:cubicBezTo>
                    <a:cubicBezTo>
                      <a:pt x="4105" y="675"/>
                      <a:pt x="3874" y="1309"/>
                      <a:pt x="3874" y="1309"/>
                    </a:cubicBezTo>
                    <a:cubicBezTo>
                      <a:pt x="3871" y="1331"/>
                      <a:pt x="3874" y="1356"/>
                      <a:pt x="3889" y="1375"/>
                    </a:cubicBezTo>
                    <a:cubicBezTo>
                      <a:pt x="3902" y="1388"/>
                      <a:pt x="3916" y="1396"/>
                      <a:pt x="3943" y="1396"/>
                    </a:cubicBezTo>
                    <a:cubicBezTo>
                      <a:pt x="3990" y="1396"/>
                      <a:pt x="4078" y="1372"/>
                      <a:pt x="4268" y="1318"/>
                    </a:cubicBezTo>
                    <a:cubicBezTo>
                      <a:pt x="4464" y="1263"/>
                      <a:pt x="4752" y="1183"/>
                      <a:pt x="4893" y="1183"/>
                    </a:cubicBezTo>
                    <a:cubicBezTo>
                      <a:pt x="4911" y="1183"/>
                      <a:pt x="4927" y="1184"/>
                      <a:pt x="4940" y="1187"/>
                    </a:cubicBezTo>
                    <a:cubicBezTo>
                      <a:pt x="5158" y="1234"/>
                      <a:pt x="5734" y="1837"/>
                      <a:pt x="5718" y="1969"/>
                    </a:cubicBezTo>
                    <a:cubicBezTo>
                      <a:pt x="5718" y="1984"/>
                      <a:pt x="5709" y="2003"/>
                      <a:pt x="5693" y="2012"/>
                    </a:cubicBezTo>
                    <a:cubicBezTo>
                      <a:pt x="5665" y="2022"/>
                      <a:pt x="5635" y="2026"/>
                      <a:pt x="5605" y="2026"/>
                    </a:cubicBezTo>
                    <a:cubicBezTo>
                      <a:pt x="5575" y="2026"/>
                      <a:pt x="5544" y="2022"/>
                      <a:pt x="5515" y="2012"/>
                    </a:cubicBezTo>
                    <a:cubicBezTo>
                      <a:pt x="5327" y="1881"/>
                      <a:pt x="5093" y="1737"/>
                      <a:pt x="5021" y="1737"/>
                    </a:cubicBezTo>
                    <a:cubicBezTo>
                      <a:pt x="4952" y="1737"/>
                      <a:pt x="4690" y="1781"/>
                      <a:pt x="4658" y="1781"/>
                    </a:cubicBezTo>
                    <a:cubicBezTo>
                      <a:pt x="4636" y="1784"/>
                      <a:pt x="4615" y="1803"/>
                      <a:pt x="4611" y="1831"/>
                    </a:cubicBezTo>
                    <a:cubicBezTo>
                      <a:pt x="4608" y="1856"/>
                      <a:pt x="4624" y="1881"/>
                      <a:pt x="4646" y="1890"/>
                    </a:cubicBezTo>
                    <a:cubicBezTo>
                      <a:pt x="4911" y="1987"/>
                      <a:pt x="5299" y="2200"/>
                      <a:pt x="5299" y="2325"/>
                    </a:cubicBezTo>
                    <a:cubicBezTo>
                      <a:pt x="5299" y="2513"/>
                      <a:pt x="5080" y="2653"/>
                      <a:pt x="5080" y="2653"/>
                    </a:cubicBezTo>
                    <a:cubicBezTo>
                      <a:pt x="5058" y="2669"/>
                      <a:pt x="5046" y="2700"/>
                      <a:pt x="5062" y="2725"/>
                    </a:cubicBezTo>
                    <a:cubicBezTo>
                      <a:pt x="5124" y="2834"/>
                      <a:pt x="5105" y="2972"/>
                      <a:pt x="5012" y="3053"/>
                    </a:cubicBezTo>
                    <a:cubicBezTo>
                      <a:pt x="4938" y="3110"/>
                      <a:pt x="4828" y="3126"/>
                      <a:pt x="4716" y="3126"/>
                    </a:cubicBezTo>
                    <a:cubicBezTo>
                      <a:pt x="4643" y="3126"/>
                      <a:pt x="4569" y="3119"/>
                      <a:pt x="4505" y="3113"/>
                    </a:cubicBezTo>
                    <a:cubicBezTo>
                      <a:pt x="4474" y="3110"/>
                      <a:pt x="4443" y="3108"/>
                      <a:pt x="4412" y="3108"/>
                    </a:cubicBezTo>
                    <a:cubicBezTo>
                      <a:pt x="4382" y="3108"/>
                      <a:pt x="4352" y="3110"/>
                      <a:pt x="4324" y="3113"/>
                    </a:cubicBezTo>
                    <a:cubicBezTo>
                      <a:pt x="4252" y="3128"/>
                      <a:pt x="4186" y="3210"/>
                      <a:pt x="4083" y="3325"/>
                    </a:cubicBezTo>
                    <a:cubicBezTo>
                      <a:pt x="3971" y="3469"/>
                      <a:pt x="3833" y="3594"/>
                      <a:pt x="3683" y="3694"/>
                    </a:cubicBezTo>
                    <a:cubicBezTo>
                      <a:pt x="3508" y="3789"/>
                      <a:pt x="3240" y="3807"/>
                      <a:pt x="3066" y="3807"/>
                    </a:cubicBezTo>
                    <a:cubicBezTo>
                      <a:pt x="2970" y="3807"/>
                      <a:pt x="2903" y="3801"/>
                      <a:pt x="2895" y="3800"/>
                    </a:cubicBezTo>
                    <a:cubicBezTo>
                      <a:pt x="2877" y="3797"/>
                      <a:pt x="1160" y="3585"/>
                      <a:pt x="126" y="3422"/>
                    </a:cubicBezTo>
                    <a:cubicBezTo>
                      <a:pt x="120" y="3141"/>
                      <a:pt x="173" y="2863"/>
                      <a:pt x="285" y="2622"/>
                    </a:cubicBezTo>
                    <a:cubicBezTo>
                      <a:pt x="407" y="2328"/>
                      <a:pt x="592" y="2069"/>
                      <a:pt x="829" y="1865"/>
                    </a:cubicBezTo>
                    <a:cubicBezTo>
                      <a:pt x="1876" y="2383"/>
                      <a:pt x="2516" y="2645"/>
                      <a:pt x="2728" y="2645"/>
                    </a:cubicBezTo>
                    <a:cubicBezTo>
                      <a:pt x="2738" y="2645"/>
                      <a:pt x="2747" y="2645"/>
                      <a:pt x="2755" y="2644"/>
                    </a:cubicBezTo>
                    <a:lnTo>
                      <a:pt x="2777" y="2644"/>
                    </a:lnTo>
                    <a:cubicBezTo>
                      <a:pt x="2795" y="2631"/>
                      <a:pt x="2980" y="2534"/>
                      <a:pt x="3005" y="2403"/>
                    </a:cubicBezTo>
                    <a:cubicBezTo>
                      <a:pt x="3045" y="2219"/>
                      <a:pt x="3627" y="309"/>
                      <a:pt x="3752" y="137"/>
                    </a:cubicBezTo>
                    <a:cubicBezTo>
                      <a:pt x="3812" y="128"/>
                      <a:pt x="3983" y="122"/>
                      <a:pt x="4187" y="122"/>
                    </a:cubicBezTo>
                    <a:close/>
                    <a:moveTo>
                      <a:pt x="4221" y="0"/>
                    </a:moveTo>
                    <a:cubicBezTo>
                      <a:pt x="3975" y="0"/>
                      <a:pt x="3773" y="10"/>
                      <a:pt x="3730" y="18"/>
                    </a:cubicBezTo>
                    <a:cubicBezTo>
                      <a:pt x="3558" y="52"/>
                      <a:pt x="2905" y="2350"/>
                      <a:pt x="2905" y="2375"/>
                    </a:cubicBezTo>
                    <a:cubicBezTo>
                      <a:pt x="2892" y="2434"/>
                      <a:pt x="2802" y="2500"/>
                      <a:pt x="2745" y="2531"/>
                    </a:cubicBezTo>
                    <a:cubicBezTo>
                      <a:pt x="2744" y="2531"/>
                      <a:pt x="2742" y="2531"/>
                      <a:pt x="2740" y="2531"/>
                    </a:cubicBezTo>
                    <a:cubicBezTo>
                      <a:pt x="2642" y="2531"/>
                      <a:pt x="2267" y="2441"/>
                      <a:pt x="857" y="1747"/>
                    </a:cubicBezTo>
                    <a:cubicBezTo>
                      <a:pt x="849" y="1741"/>
                      <a:pt x="840" y="1739"/>
                      <a:pt x="830" y="1739"/>
                    </a:cubicBezTo>
                    <a:cubicBezTo>
                      <a:pt x="818" y="1739"/>
                      <a:pt x="807" y="1743"/>
                      <a:pt x="798" y="1750"/>
                    </a:cubicBezTo>
                    <a:cubicBezTo>
                      <a:pt x="529" y="1965"/>
                      <a:pt x="323" y="2247"/>
                      <a:pt x="191" y="2566"/>
                    </a:cubicBezTo>
                    <a:cubicBezTo>
                      <a:pt x="60" y="2847"/>
                      <a:pt x="1" y="3160"/>
                      <a:pt x="16" y="3469"/>
                    </a:cubicBezTo>
                    <a:cubicBezTo>
                      <a:pt x="16" y="3497"/>
                      <a:pt x="35" y="3519"/>
                      <a:pt x="63" y="3522"/>
                    </a:cubicBezTo>
                    <a:cubicBezTo>
                      <a:pt x="1098" y="3688"/>
                      <a:pt x="2877" y="3904"/>
                      <a:pt x="2886" y="3910"/>
                    </a:cubicBezTo>
                    <a:cubicBezTo>
                      <a:pt x="2892" y="3919"/>
                      <a:pt x="2964" y="3919"/>
                      <a:pt x="3064" y="3919"/>
                    </a:cubicBezTo>
                    <a:cubicBezTo>
                      <a:pt x="3079" y="3920"/>
                      <a:pt x="3093" y="3920"/>
                      <a:pt x="3107" y="3920"/>
                    </a:cubicBezTo>
                    <a:cubicBezTo>
                      <a:pt x="3324" y="3920"/>
                      <a:pt x="3534" y="3876"/>
                      <a:pt x="3736" y="3788"/>
                    </a:cubicBezTo>
                    <a:cubicBezTo>
                      <a:pt x="3905" y="3685"/>
                      <a:pt x="4049" y="3547"/>
                      <a:pt x="4171" y="3391"/>
                    </a:cubicBezTo>
                    <a:cubicBezTo>
                      <a:pt x="4218" y="3322"/>
                      <a:pt x="4274" y="3269"/>
                      <a:pt x="4343" y="3219"/>
                    </a:cubicBezTo>
                    <a:cubicBezTo>
                      <a:pt x="4362" y="3218"/>
                      <a:pt x="4382" y="3217"/>
                      <a:pt x="4402" y="3217"/>
                    </a:cubicBezTo>
                    <a:cubicBezTo>
                      <a:pt x="4431" y="3217"/>
                      <a:pt x="4460" y="3218"/>
                      <a:pt x="4490" y="3222"/>
                    </a:cubicBezTo>
                    <a:cubicBezTo>
                      <a:pt x="4559" y="3229"/>
                      <a:pt x="4638" y="3237"/>
                      <a:pt x="4718" y="3237"/>
                    </a:cubicBezTo>
                    <a:cubicBezTo>
                      <a:pt x="4848" y="3237"/>
                      <a:pt x="4980" y="3216"/>
                      <a:pt x="5077" y="3141"/>
                    </a:cubicBezTo>
                    <a:cubicBezTo>
                      <a:pt x="5202" y="3038"/>
                      <a:pt x="5243" y="2863"/>
                      <a:pt x="5177" y="2716"/>
                    </a:cubicBezTo>
                    <a:cubicBezTo>
                      <a:pt x="5312" y="2625"/>
                      <a:pt x="5393" y="2481"/>
                      <a:pt x="5408" y="2319"/>
                    </a:cubicBezTo>
                    <a:cubicBezTo>
                      <a:pt x="5408" y="2141"/>
                      <a:pt x="5096" y="1959"/>
                      <a:pt x="4874" y="1859"/>
                    </a:cubicBezTo>
                    <a:cubicBezTo>
                      <a:pt x="4921" y="1850"/>
                      <a:pt x="4971" y="1847"/>
                      <a:pt x="5018" y="1844"/>
                    </a:cubicBezTo>
                    <a:cubicBezTo>
                      <a:pt x="5171" y="1915"/>
                      <a:pt x="5318" y="2003"/>
                      <a:pt x="5455" y="2100"/>
                    </a:cubicBezTo>
                    <a:lnTo>
                      <a:pt x="5471" y="2109"/>
                    </a:lnTo>
                    <a:cubicBezTo>
                      <a:pt x="5514" y="2125"/>
                      <a:pt x="5558" y="2133"/>
                      <a:pt x="5602" y="2133"/>
                    </a:cubicBezTo>
                    <a:cubicBezTo>
                      <a:pt x="5655" y="2133"/>
                      <a:pt x="5706" y="2122"/>
                      <a:pt x="5755" y="2100"/>
                    </a:cubicBezTo>
                    <a:cubicBezTo>
                      <a:pt x="5799" y="2072"/>
                      <a:pt x="5830" y="2025"/>
                      <a:pt x="5834" y="1972"/>
                    </a:cubicBezTo>
                    <a:cubicBezTo>
                      <a:pt x="5862" y="1756"/>
                      <a:pt x="5215" y="1112"/>
                      <a:pt x="4968" y="1065"/>
                    </a:cubicBezTo>
                    <a:cubicBezTo>
                      <a:pt x="4948" y="1061"/>
                      <a:pt x="4926" y="1059"/>
                      <a:pt x="4901" y="1059"/>
                    </a:cubicBezTo>
                    <a:cubicBezTo>
                      <a:pt x="4757" y="1059"/>
                      <a:pt x="4528" y="1123"/>
                      <a:pt x="4246" y="1203"/>
                    </a:cubicBezTo>
                    <a:lnTo>
                      <a:pt x="4021" y="1259"/>
                    </a:lnTo>
                    <a:cubicBezTo>
                      <a:pt x="4096" y="1081"/>
                      <a:pt x="4268" y="718"/>
                      <a:pt x="4408" y="640"/>
                    </a:cubicBezTo>
                    <a:cubicBezTo>
                      <a:pt x="4453" y="613"/>
                      <a:pt x="4510" y="604"/>
                      <a:pt x="4570" y="604"/>
                    </a:cubicBezTo>
                    <a:cubicBezTo>
                      <a:pt x="4673" y="604"/>
                      <a:pt x="4788" y="632"/>
                      <a:pt x="4880" y="656"/>
                    </a:cubicBezTo>
                    <a:cubicBezTo>
                      <a:pt x="4943" y="675"/>
                      <a:pt x="5012" y="687"/>
                      <a:pt x="5074" y="690"/>
                    </a:cubicBezTo>
                    <a:lnTo>
                      <a:pt x="5115" y="690"/>
                    </a:lnTo>
                    <a:cubicBezTo>
                      <a:pt x="5135" y="690"/>
                      <a:pt x="5156" y="691"/>
                      <a:pt x="5177" y="691"/>
                    </a:cubicBezTo>
                    <a:cubicBezTo>
                      <a:pt x="5299" y="691"/>
                      <a:pt x="5436" y="679"/>
                      <a:pt x="5521" y="528"/>
                    </a:cubicBezTo>
                    <a:cubicBezTo>
                      <a:pt x="5624" y="346"/>
                      <a:pt x="5490" y="262"/>
                      <a:pt x="5346" y="171"/>
                    </a:cubicBezTo>
                    <a:lnTo>
                      <a:pt x="5262" y="115"/>
                    </a:lnTo>
                    <a:cubicBezTo>
                      <a:pt x="5123" y="24"/>
                      <a:pt x="4616" y="0"/>
                      <a:pt x="4221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58"/>
              <p:cNvSpPr/>
              <p:nvPr/>
            </p:nvSpPr>
            <p:spPr>
              <a:xfrm>
                <a:off x="996242" y="3098886"/>
                <a:ext cx="83942" cy="3276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498" extrusionOk="0">
                    <a:moveTo>
                      <a:pt x="70" y="0"/>
                    </a:moveTo>
                    <a:cubicBezTo>
                      <a:pt x="45" y="0"/>
                      <a:pt x="23" y="15"/>
                      <a:pt x="13" y="40"/>
                    </a:cubicBezTo>
                    <a:cubicBezTo>
                      <a:pt x="1" y="72"/>
                      <a:pt x="16" y="103"/>
                      <a:pt x="47" y="112"/>
                    </a:cubicBezTo>
                    <a:lnTo>
                      <a:pt x="1182" y="494"/>
                    </a:lnTo>
                    <a:lnTo>
                      <a:pt x="1201" y="494"/>
                    </a:lnTo>
                    <a:lnTo>
                      <a:pt x="1201" y="497"/>
                    </a:lnTo>
                    <a:cubicBezTo>
                      <a:pt x="1205" y="497"/>
                      <a:pt x="1208" y="498"/>
                      <a:pt x="1212" y="498"/>
                    </a:cubicBezTo>
                    <a:cubicBezTo>
                      <a:pt x="1238" y="498"/>
                      <a:pt x="1261" y="477"/>
                      <a:pt x="1267" y="450"/>
                    </a:cubicBezTo>
                    <a:cubicBezTo>
                      <a:pt x="1276" y="419"/>
                      <a:pt x="1251" y="387"/>
                      <a:pt x="1220" y="384"/>
                    </a:cubicBezTo>
                    <a:lnTo>
                      <a:pt x="88" y="3"/>
                    </a:lnTo>
                    <a:cubicBezTo>
                      <a:pt x="82" y="1"/>
                      <a:pt x="76" y="0"/>
                      <a:pt x="70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58"/>
              <p:cNvSpPr/>
              <p:nvPr/>
            </p:nvSpPr>
            <p:spPr>
              <a:xfrm>
                <a:off x="1004860" y="3058363"/>
                <a:ext cx="46378" cy="16446"/>
              </a:xfrm>
              <a:custGeom>
                <a:avLst/>
                <a:gdLst/>
                <a:ahLst/>
                <a:cxnLst/>
                <a:rect l="l" t="t" r="r" b="b"/>
                <a:pathLst>
                  <a:path w="705" h="250" extrusionOk="0">
                    <a:moveTo>
                      <a:pt x="64" y="1"/>
                    </a:moveTo>
                    <a:cubicBezTo>
                      <a:pt x="38" y="1"/>
                      <a:pt x="15" y="21"/>
                      <a:pt x="7" y="47"/>
                    </a:cubicBezTo>
                    <a:lnTo>
                      <a:pt x="7" y="50"/>
                    </a:lnTo>
                    <a:cubicBezTo>
                      <a:pt x="1" y="81"/>
                      <a:pt x="20" y="109"/>
                      <a:pt x="51" y="116"/>
                    </a:cubicBezTo>
                    <a:lnTo>
                      <a:pt x="626" y="250"/>
                    </a:lnTo>
                    <a:lnTo>
                      <a:pt x="642" y="250"/>
                    </a:lnTo>
                    <a:cubicBezTo>
                      <a:pt x="667" y="250"/>
                      <a:pt x="692" y="234"/>
                      <a:pt x="695" y="206"/>
                    </a:cubicBezTo>
                    <a:cubicBezTo>
                      <a:pt x="704" y="175"/>
                      <a:pt x="682" y="144"/>
                      <a:pt x="651" y="134"/>
                    </a:cubicBezTo>
                    <a:lnTo>
                      <a:pt x="79" y="3"/>
                    </a:lnTo>
                    <a:cubicBezTo>
                      <a:pt x="74" y="2"/>
                      <a:pt x="69" y="1"/>
                      <a:pt x="64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58"/>
              <p:cNvSpPr/>
              <p:nvPr/>
            </p:nvSpPr>
            <p:spPr>
              <a:xfrm>
                <a:off x="712251" y="3054416"/>
                <a:ext cx="97757" cy="130649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986" extrusionOk="0">
                    <a:moveTo>
                      <a:pt x="892" y="1"/>
                    </a:moveTo>
                    <a:cubicBezTo>
                      <a:pt x="892" y="1"/>
                      <a:pt x="588" y="66"/>
                      <a:pt x="270" y="657"/>
                    </a:cubicBezTo>
                    <a:cubicBezTo>
                      <a:pt x="79" y="1035"/>
                      <a:pt x="1" y="1460"/>
                      <a:pt x="51" y="1882"/>
                    </a:cubicBezTo>
                    <a:lnTo>
                      <a:pt x="657" y="1985"/>
                    </a:lnTo>
                    <a:cubicBezTo>
                      <a:pt x="635" y="1629"/>
                      <a:pt x="704" y="1279"/>
                      <a:pt x="860" y="957"/>
                    </a:cubicBezTo>
                    <a:cubicBezTo>
                      <a:pt x="1001" y="685"/>
                      <a:pt x="1217" y="457"/>
                      <a:pt x="1486" y="301"/>
                    </a:cubicBezTo>
                    <a:lnTo>
                      <a:pt x="8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58"/>
              <p:cNvSpPr/>
              <p:nvPr/>
            </p:nvSpPr>
            <p:spPr>
              <a:xfrm>
                <a:off x="709423" y="3049153"/>
                <a:ext cx="105322" cy="138806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110" extrusionOk="0">
                    <a:moveTo>
                      <a:pt x="932" y="143"/>
                    </a:moveTo>
                    <a:lnTo>
                      <a:pt x="1407" y="390"/>
                    </a:lnTo>
                    <a:cubicBezTo>
                      <a:pt x="1178" y="549"/>
                      <a:pt x="985" y="765"/>
                      <a:pt x="853" y="1015"/>
                    </a:cubicBezTo>
                    <a:cubicBezTo>
                      <a:pt x="700" y="1318"/>
                      <a:pt x="631" y="1659"/>
                      <a:pt x="641" y="2000"/>
                    </a:cubicBezTo>
                    <a:lnTo>
                      <a:pt x="150" y="1915"/>
                    </a:lnTo>
                    <a:cubicBezTo>
                      <a:pt x="109" y="1518"/>
                      <a:pt x="184" y="1118"/>
                      <a:pt x="366" y="765"/>
                    </a:cubicBezTo>
                    <a:cubicBezTo>
                      <a:pt x="619" y="290"/>
                      <a:pt x="866" y="168"/>
                      <a:pt x="932" y="143"/>
                    </a:cubicBezTo>
                    <a:close/>
                    <a:moveTo>
                      <a:pt x="958" y="0"/>
                    </a:moveTo>
                    <a:cubicBezTo>
                      <a:pt x="951" y="0"/>
                      <a:pt x="944" y="1"/>
                      <a:pt x="938" y="2"/>
                    </a:cubicBezTo>
                    <a:cubicBezTo>
                      <a:pt x="928" y="2"/>
                      <a:pt x="606" y="81"/>
                      <a:pt x="278" y="687"/>
                    </a:cubicBezTo>
                    <a:cubicBezTo>
                      <a:pt x="78" y="1071"/>
                      <a:pt x="0" y="1518"/>
                      <a:pt x="56" y="1953"/>
                    </a:cubicBezTo>
                    <a:cubicBezTo>
                      <a:pt x="56" y="1978"/>
                      <a:pt x="75" y="2003"/>
                      <a:pt x="103" y="2006"/>
                    </a:cubicBezTo>
                    <a:lnTo>
                      <a:pt x="710" y="2109"/>
                    </a:lnTo>
                    <a:lnTo>
                      <a:pt x="716" y="2109"/>
                    </a:lnTo>
                    <a:lnTo>
                      <a:pt x="716" y="2097"/>
                    </a:lnTo>
                    <a:lnTo>
                      <a:pt x="719" y="2097"/>
                    </a:lnTo>
                    <a:cubicBezTo>
                      <a:pt x="750" y="2097"/>
                      <a:pt x="778" y="2065"/>
                      <a:pt x="775" y="2034"/>
                    </a:cubicBezTo>
                    <a:cubicBezTo>
                      <a:pt x="757" y="1693"/>
                      <a:pt x="822" y="1350"/>
                      <a:pt x="969" y="1040"/>
                    </a:cubicBezTo>
                    <a:cubicBezTo>
                      <a:pt x="1107" y="774"/>
                      <a:pt x="1313" y="556"/>
                      <a:pt x="1569" y="409"/>
                    </a:cubicBezTo>
                    <a:cubicBezTo>
                      <a:pt x="1588" y="399"/>
                      <a:pt x="1600" y="381"/>
                      <a:pt x="1600" y="359"/>
                    </a:cubicBezTo>
                    <a:cubicBezTo>
                      <a:pt x="1600" y="337"/>
                      <a:pt x="1588" y="315"/>
                      <a:pt x="1569" y="306"/>
                    </a:cubicBezTo>
                    <a:lnTo>
                      <a:pt x="978" y="2"/>
                    </a:lnTo>
                    <a:cubicBezTo>
                      <a:pt x="972" y="1"/>
                      <a:pt x="965" y="0"/>
                      <a:pt x="958" y="0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58"/>
              <p:cNvSpPr/>
              <p:nvPr/>
            </p:nvSpPr>
            <p:spPr>
              <a:xfrm>
                <a:off x="1445943" y="2758123"/>
                <a:ext cx="144464" cy="153476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333" extrusionOk="0">
                    <a:moveTo>
                      <a:pt x="929" y="0"/>
                    </a:moveTo>
                    <a:lnTo>
                      <a:pt x="1" y="1132"/>
                    </a:lnTo>
                    <a:lnTo>
                      <a:pt x="1329" y="2332"/>
                    </a:lnTo>
                    <a:lnTo>
                      <a:pt x="2195" y="891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58"/>
              <p:cNvSpPr/>
              <p:nvPr/>
            </p:nvSpPr>
            <p:spPr>
              <a:xfrm>
                <a:off x="1442062" y="2754373"/>
                <a:ext cx="153279" cy="16110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449" extrusionOk="0">
                    <a:moveTo>
                      <a:pt x="994" y="135"/>
                    </a:moveTo>
                    <a:lnTo>
                      <a:pt x="2179" y="967"/>
                    </a:lnTo>
                    <a:lnTo>
                      <a:pt x="1376" y="2302"/>
                    </a:lnTo>
                    <a:lnTo>
                      <a:pt x="138" y="1176"/>
                    </a:lnTo>
                    <a:lnTo>
                      <a:pt x="994" y="135"/>
                    </a:lnTo>
                    <a:close/>
                    <a:moveTo>
                      <a:pt x="996" y="1"/>
                    </a:moveTo>
                    <a:cubicBezTo>
                      <a:pt x="980" y="1"/>
                      <a:pt x="965" y="7"/>
                      <a:pt x="954" y="20"/>
                    </a:cubicBezTo>
                    <a:lnTo>
                      <a:pt x="19" y="1154"/>
                    </a:lnTo>
                    <a:cubicBezTo>
                      <a:pt x="0" y="1173"/>
                      <a:pt x="0" y="1207"/>
                      <a:pt x="19" y="1233"/>
                    </a:cubicBezTo>
                    <a:lnTo>
                      <a:pt x="1351" y="2433"/>
                    </a:lnTo>
                    <a:cubicBezTo>
                      <a:pt x="1363" y="2442"/>
                      <a:pt x="1376" y="2448"/>
                      <a:pt x="1391" y="2448"/>
                    </a:cubicBezTo>
                    <a:lnTo>
                      <a:pt x="1391" y="2442"/>
                    </a:lnTo>
                    <a:lnTo>
                      <a:pt x="1404" y="2442"/>
                    </a:lnTo>
                    <a:cubicBezTo>
                      <a:pt x="1420" y="2439"/>
                      <a:pt x="1435" y="2433"/>
                      <a:pt x="1441" y="2417"/>
                    </a:cubicBezTo>
                    <a:lnTo>
                      <a:pt x="2314" y="973"/>
                    </a:lnTo>
                    <a:cubicBezTo>
                      <a:pt x="2329" y="948"/>
                      <a:pt x="2320" y="911"/>
                      <a:pt x="2298" y="895"/>
                    </a:cubicBezTo>
                    <a:lnTo>
                      <a:pt x="1032" y="10"/>
                    </a:lnTo>
                    <a:cubicBezTo>
                      <a:pt x="1020" y="4"/>
                      <a:pt x="1008" y="1"/>
                      <a:pt x="996" y="1"/>
                    </a:cubicBezTo>
                    <a:close/>
                  </a:path>
                </a:pathLst>
              </a:custGeom>
              <a:solidFill>
                <a:srgbClr val="3624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02" name="Google Shape;6402;p58"/>
          <p:cNvGrpSpPr/>
          <p:nvPr/>
        </p:nvGrpSpPr>
        <p:grpSpPr>
          <a:xfrm>
            <a:off x="1973977" y="1086389"/>
            <a:ext cx="615562" cy="615562"/>
            <a:chOff x="-33943" y="1360110"/>
            <a:chExt cx="631410" cy="631410"/>
          </a:xfrm>
        </p:grpSpPr>
        <p:sp>
          <p:nvSpPr>
            <p:cNvPr id="6403" name="Google Shape;6403;p58"/>
            <p:cNvSpPr/>
            <p:nvPr/>
          </p:nvSpPr>
          <p:spPr>
            <a:xfrm>
              <a:off x="-33943" y="1360110"/>
              <a:ext cx="631410" cy="631410"/>
            </a:xfrm>
            <a:custGeom>
              <a:avLst/>
              <a:gdLst/>
              <a:ahLst/>
              <a:cxnLst/>
              <a:rect l="l" t="t" r="r" b="b"/>
              <a:pathLst>
                <a:path w="9357" h="9357" extrusionOk="0">
                  <a:moveTo>
                    <a:pt x="4677" y="120"/>
                  </a:moveTo>
                  <a:cubicBezTo>
                    <a:pt x="7193" y="120"/>
                    <a:pt x="9234" y="2158"/>
                    <a:pt x="9240" y="4684"/>
                  </a:cubicBezTo>
                  <a:cubicBezTo>
                    <a:pt x="9240" y="7199"/>
                    <a:pt x="7199" y="9241"/>
                    <a:pt x="4683" y="9241"/>
                  </a:cubicBezTo>
                  <a:cubicBezTo>
                    <a:pt x="4660" y="9241"/>
                    <a:pt x="4637" y="9241"/>
                    <a:pt x="4614" y="9241"/>
                  </a:cubicBezTo>
                  <a:cubicBezTo>
                    <a:pt x="2157" y="9207"/>
                    <a:pt x="154" y="7203"/>
                    <a:pt x="119" y="4746"/>
                  </a:cubicBezTo>
                  <a:cubicBezTo>
                    <a:pt x="82" y="2198"/>
                    <a:pt x="2138" y="120"/>
                    <a:pt x="4677" y="120"/>
                  </a:cubicBezTo>
                  <a:close/>
                  <a:moveTo>
                    <a:pt x="4677" y="1"/>
                  </a:moveTo>
                  <a:cubicBezTo>
                    <a:pt x="2095" y="1"/>
                    <a:pt x="0" y="2095"/>
                    <a:pt x="0" y="4677"/>
                  </a:cubicBezTo>
                  <a:cubicBezTo>
                    <a:pt x="0" y="7262"/>
                    <a:pt x="2095" y="9357"/>
                    <a:pt x="4677" y="9357"/>
                  </a:cubicBezTo>
                  <a:cubicBezTo>
                    <a:pt x="7255" y="9350"/>
                    <a:pt x="9350" y="7256"/>
                    <a:pt x="9356" y="4677"/>
                  </a:cubicBezTo>
                  <a:cubicBezTo>
                    <a:pt x="9356" y="2095"/>
                    <a:pt x="7262" y="1"/>
                    <a:pt x="4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8"/>
            <p:cNvSpPr/>
            <p:nvPr/>
          </p:nvSpPr>
          <p:spPr>
            <a:xfrm>
              <a:off x="-13092" y="1383526"/>
              <a:ext cx="586671" cy="584377"/>
            </a:xfrm>
            <a:custGeom>
              <a:avLst/>
              <a:gdLst/>
              <a:ahLst/>
              <a:cxnLst/>
              <a:rect l="l" t="t" r="r" b="b"/>
              <a:pathLst>
                <a:path w="8694" h="8660" extrusionOk="0">
                  <a:moveTo>
                    <a:pt x="4365" y="117"/>
                  </a:moveTo>
                  <a:cubicBezTo>
                    <a:pt x="6690" y="120"/>
                    <a:pt x="8572" y="2008"/>
                    <a:pt x="8578" y="4327"/>
                  </a:cubicBezTo>
                  <a:lnTo>
                    <a:pt x="8578" y="4330"/>
                  </a:lnTo>
                  <a:cubicBezTo>
                    <a:pt x="8578" y="6660"/>
                    <a:pt x="6693" y="8544"/>
                    <a:pt x="4365" y="8544"/>
                  </a:cubicBezTo>
                  <a:cubicBezTo>
                    <a:pt x="4344" y="8544"/>
                    <a:pt x="4323" y="8544"/>
                    <a:pt x="4302" y="8544"/>
                  </a:cubicBezTo>
                  <a:cubicBezTo>
                    <a:pt x="2033" y="8513"/>
                    <a:pt x="179" y="6659"/>
                    <a:pt x="148" y="4390"/>
                  </a:cubicBezTo>
                  <a:cubicBezTo>
                    <a:pt x="117" y="2033"/>
                    <a:pt x="2017" y="117"/>
                    <a:pt x="4365" y="117"/>
                  </a:cubicBezTo>
                  <a:close/>
                  <a:moveTo>
                    <a:pt x="4365" y="1"/>
                  </a:moveTo>
                  <a:cubicBezTo>
                    <a:pt x="4344" y="1"/>
                    <a:pt x="4323" y="1"/>
                    <a:pt x="4302" y="1"/>
                  </a:cubicBezTo>
                  <a:cubicBezTo>
                    <a:pt x="1970" y="32"/>
                    <a:pt x="67" y="1936"/>
                    <a:pt x="35" y="4268"/>
                  </a:cubicBezTo>
                  <a:cubicBezTo>
                    <a:pt x="1" y="6690"/>
                    <a:pt x="1955" y="8660"/>
                    <a:pt x="4365" y="8660"/>
                  </a:cubicBezTo>
                  <a:cubicBezTo>
                    <a:pt x="6756" y="8656"/>
                    <a:pt x="8691" y="6718"/>
                    <a:pt x="8694" y="4330"/>
                  </a:cubicBezTo>
                  <a:cubicBezTo>
                    <a:pt x="8694" y="1938"/>
                    <a:pt x="6756" y="1"/>
                    <a:pt x="4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8"/>
            <p:cNvSpPr/>
            <p:nvPr/>
          </p:nvSpPr>
          <p:spPr>
            <a:xfrm>
              <a:off x="250616" y="1647099"/>
              <a:ext cx="59315" cy="57560"/>
            </a:xfrm>
            <a:custGeom>
              <a:avLst/>
              <a:gdLst/>
              <a:ahLst/>
              <a:cxnLst/>
              <a:rect l="l" t="t" r="r" b="b"/>
              <a:pathLst>
                <a:path w="879" h="853" extrusionOk="0">
                  <a:moveTo>
                    <a:pt x="452" y="116"/>
                  </a:moveTo>
                  <a:cubicBezTo>
                    <a:pt x="492" y="116"/>
                    <a:pt x="534" y="124"/>
                    <a:pt x="575" y="140"/>
                  </a:cubicBezTo>
                  <a:cubicBezTo>
                    <a:pt x="691" y="184"/>
                    <a:pt x="763" y="299"/>
                    <a:pt x="763" y="424"/>
                  </a:cubicBezTo>
                  <a:lnTo>
                    <a:pt x="763" y="431"/>
                  </a:lnTo>
                  <a:cubicBezTo>
                    <a:pt x="763" y="596"/>
                    <a:pt x="623" y="736"/>
                    <a:pt x="454" y="736"/>
                  </a:cubicBezTo>
                  <a:cubicBezTo>
                    <a:pt x="440" y="736"/>
                    <a:pt x="427" y="736"/>
                    <a:pt x="413" y="734"/>
                  </a:cubicBezTo>
                  <a:cubicBezTo>
                    <a:pt x="272" y="718"/>
                    <a:pt x="160" y="606"/>
                    <a:pt x="144" y="465"/>
                  </a:cubicBezTo>
                  <a:cubicBezTo>
                    <a:pt x="121" y="275"/>
                    <a:pt x="269" y="116"/>
                    <a:pt x="452" y="116"/>
                  </a:cubicBezTo>
                  <a:close/>
                  <a:moveTo>
                    <a:pt x="447" y="0"/>
                  </a:moveTo>
                  <a:cubicBezTo>
                    <a:pt x="433" y="0"/>
                    <a:pt x="418" y="1"/>
                    <a:pt x="403" y="2"/>
                  </a:cubicBezTo>
                  <a:cubicBezTo>
                    <a:pt x="210" y="27"/>
                    <a:pt x="50" y="184"/>
                    <a:pt x="31" y="377"/>
                  </a:cubicBezTo>
                  <a:cubicBezTo>
                    <a:pt x="0" y="637"/>
                    <a:pt x="203" y="852"/>
                    <a:pt x="453" y="852"/>
                  </a:cubicBezTo>
                  <a:cubicBezTo>
                    <a:pt x="688" y="846"/>
                    <a:pt x="879" y="659"/>
                    <a:pt x="875" y="424"/>
                  </a:cubicBezTo>
                  <a:cubicBezTo>
                    <a:pt x="875" y="189"/>
                    <a:pt x="684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8"/>
            <p:cNvSpPr/>
            <p:nvPr/>
          </p:nvSpPr>
          <p:spPr>
            <a:xfrm>
              <a:off x="172745" y="1671864"/>
              <a:ext cx="84485" cy="7895"/>
            </a:xfrm>
            <a:custGeom>
              <a:avLst/>
              <a:gdLst/>
              <a:ahLst/>
              <a:cxnLst/>
              <a:rect l="l" t="t" r="r" b="b"/>
              <a:pathLst>
                <a:path w="1252" h="117" extrusionOk="0">
                  <a:moveTo>
                    <a:pt x="1" y="1"/>
                  </a:moveTo>
                  <a:lnTo>
                    <a:pt x="1" y="117"/>
                  </a:lnTo>
                  <a:lnTo>
                    <a:pt x="1251" y="117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8"/>
            <p:cNvSpPr/>
            <p:nvPr/>
          </p:nvSpPr>
          <p:spPr>
            <a:xfrm>
              <a:off x="278215" y="1700813"/>
              <a:ext cx="8098" cy="189889"/>
            </a:xfrm>
            <a:custGeom>
              <a:avLst/>
              <a:gdLst/>
              <a:ahLst/>
              <a:cxnLst/>
              <a:rect l="l" t="t" r="r" b="b"/>
              <a:pathLst>
                <a:path w="120" h="2814" extrusionOk="0">
                  <a:moveTo>
                    <a:pt x="1" y="0"/>
                  </a:moveTo>
                  <a:lnTo>
                    <a:pt x="1" y="2813"/>
                  </a:lnTo>
                  <a:lnTo>
                    <a:pt x="119" y="281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320204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Purple Consulting by Slidesgo">
  <a:themeElements>
    <a:clrScheme name="Simple Light">
      <a:dk1>
        <a:srgbClr val="36243F"/>
      </a:dk1>
      <a:lt1>
        <a:srgbClr val="691883"/>
      </a:lt1>
      <a:dk2>
        <a:srgbClr val="FCF4FF"/>
      </a:dk2>
      <a:lt2>
        <a:srgbClr val="B148D2"/>
      </a:lt2>
      <a:accent1>
        <a:srgbClr val="F0CCFF"/>
      </a:accent1>
      <a:accent2>
        <a:srgbClr val="F7DEFF"/>
      </a:accent2>
      <a:accent3>
        <a:srgbClr val="FBEEFF"/>
      </a:accent3>
      <a:accent4>
        <a:srgbClr val="B9B9B9"/>
      </a:accent4>
      <a:accent5>
        <a:srgbClr val="FFFFFF"/>
      </a:accent5>
      <a:accent6>
        <a:srgbClr val="FFFFFF"/>
      </a:accent6>
      <a:hlink>
        <a:srgbClr val="3624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1738</Words>
  <Application>Microsoft Office PowerPoint</Application>
  <PresentationFormat>On-screen Show (16:9)</PresentationFormat>
  <Paragraphs>508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Consolas</vt:lpstr>
      <vt:lpstr>Prompt SemiBold</vt:lpstr>
      <vt:lpstr>Audiowide</vt:lpstr>
      <vt:lpstr>Space Grotesk Medium</vt:lpstr>
      <vt:lpstr>Arial</vt:lpstr>
      <vt:lpstr>Barlow</vt:lpstr>
      <vt:lpstr>Arimo Medium</vt:lpstr>
      <vt:lpstr>Light Purple Consulting by Slidesgo</vt:lpstr>
      <vt:lpstr>E-Commerce Churn Analysis</vt:lpstr>
      <vt:lpstr>Conclusion and Recommendation</vt:lpstr>
      <vt:lpstr>Business Problem</vt:lpstr>
      <vt:lpstr>Our Team</vt:lpstr>
      <vt:lpstr>Situation</vt:lpstr>
      <vt:lpstr>Data Understanding</vt:lpstr>
      <vt:lpstr>Data Understanding</vt:lpstr>
      <vt:lpstr>Metrics</vt:lpstr>
      <vt:lpstr>Exploratory Data Analysis</vt:lpstr>
      <vt:lpstr>Churn VS Loyal Customers</vt:lpstr>
      <vt:lpstr>Churn and loyal group has same exp</vt:lpstr>
      <vt:lpstr>Exist different experience</vt:lpstr>
      <vt:lpstr>Exist different experience</vt:lpstr>
      <vt:lpstr>Chi-Square Test</vt:lpstr>
      <vt:lpstr>Key Findings: Chi-Square</vt:lpstr>
      <vt:lpstr>Key Findings: Chi-Square</vt:lpstr>
      <vt:lpstr>Key Findings: Chi-Square</vt:lpstr>
      <vt:lpstr>Churn Customers Analysis</vt:lpstr>
      <vt:lpstr>PowerPoint Presentation</vt:lpstr>
      <vt:lpstr>Review &amp; Highlights</vt:lpstr>
      <vt:lpstr>Recommendation</vt:lpstr>
      <vt:lpstr>Impact Effort Matrix</vt:lpstr>
      <vt:lpstr>Machine Learning</vt:lpstr>
      <vt:lpstr>Preprocess</vt:lpstr>
      <vt:lpstr>Preprocessing</vt:lpstr>
      <vt:lpstr>Modelling</vt:lpstr>
      <vt:lpstr>Hyperparameter Tuning</vt:lpstr>
      <vt:lpstr>Strength</vt:lpstr>
      <vt:lpstr>Best Parameter</vt:lpstr>
      <vt:lpstr>Confusion Matrix</vt:lpstr>
      <vt:lpstr>Feature Importance</vt:lpstr>
      <vt:lpstr>Model Limitation</vt:lpstr>
      <vt:lpstr>Before ML</vt:lpstr>
      <vt:lpstr>Model</vt:lpstr>
      <vt:lpstr>Conclusion &amp; Recommendation</vt:lpstr>
      <vt:lpstr>Promos and Pricing are Fine</vt:lpstr>
      <vt:lpstr>Recommendation</vt:lpstr>
      <vt:lpstr>In God we trust,  all others bring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Churn Analysis</dc:title>
  <dc:creator>Muhammad Yogi Ilham</dc:creator>
  <cp:lastModifiedBy>Muhammad Yogi Ilham</cp:lastModifiedBy>
  <cp:revision>8</cp:revision>
  <dcterms:modified xsi:type="dcterms:W3CDTF">2023-04-04T13:15:32Z</dcterms:modified>
</cp:coreProperties>
</file>